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3e406a15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3e406a15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493125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493125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69986467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69986467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49312540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49312540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fabed12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fabed12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01bbf48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01bbf48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01bbf48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01bbf48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01bbf48c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01bbf48c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530efad7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530efad7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4f298649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4f298649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4f298649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4f298649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35852477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35852477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35852477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35852477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3e406a1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3e406a1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69986467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69986467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69986467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69986467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931254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49312540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69986467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69986467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69986467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69986467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Procedural Model Generators for RSoXS Simulation Suite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Aaron Tian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Mentored by Dr. Peter Beaucage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50" y="4441326"/>
            <a:ext cx="2128359" cy="5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000" y="4441325"/>
            <a:ext cx="2013526" cy="5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Collision Checking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6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 generation and shapes know nothing about each other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Accelerated Spatial Partition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Bucket / Chunking System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arbitrarily sized buckets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which buckets bounding box is in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Perform axis aligned cube overlap with other shapes in the buckets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r="62114"/>
          <a:stretch/>
        </p:blipFill>
        <p:spPr>
          <a:xfrm>
            <a:off x="6513600" y="851850"/>
            <a:ext cx="1823176" cy="34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HDF5 Serialization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file name, shape object, physical size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Everything is automatically created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optional parameters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913" y="2567013"/>
            <a:ext cx="728662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Use Case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CyRoXS 1.1 Tutorial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Core Shell Morphology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 points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45789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/>
              <a:t>80% less code</a:t>
            </a:r>
            <a:endParaRPr b="1" u="sng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Original: Over </a:t>
            </a:r>
            <a:r>
              <a:rPr lang="en" b="1"/>
              <a:t>40</a:t>
            </a:r>
            <a:r>
              <a:rPr lang="en"/>
              <a:t> lines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Library: </a:t>
            </a:r>
            <a:r>
              <a:rPr lang="en" b="1"/>
              <a:t>7</a:t>
            </a:r>
            <a:r>
              <a:rPr lang="en"/>
              <a:t> lines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" y="2571950"/>
            <a:ext cx="2672701" cy="221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4">
            <a:alphaModFix/>
          </a:blip>
          <a:srcRect r="50553"/>
          <a:stretch/>
        </p:blipFill>
        <p:spPr>
          <a:xfrm>
            <a:off x="3204503" y="2554700"/>
            <a:ext cx="2735002" cy="22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 rotWithShape="1">
          <a:blip r:embed="rId4">
            <a:alphaModFix/>
          </a:blip>
          <a:srcRect l="49839"/>
          <a:stretch/>
        </p:blipFill>
        <p:spPr>
          <a:xfrm>
            <a:off x="6221198" y="2554700"/>
            <a:ext cx="2774502" cy="22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Scattering Patterns (1 NM)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00" y="1538349"/>
            <a:ext cx="8244177" cy="245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Projection Data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488" y="1076775"/>
            <a:ext cx="509702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Anisotropy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275749" cy="333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401" y="1170125"/>
            <a:ext cx="4275751" cy="329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Horizontal and Vertical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900" y="1017725"/>
            <a:ext cx="493818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Future Steps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preset shapes 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non-isotropic morphologies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point algorithms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 sequential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Volume in space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robust collision detection system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Octree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351" y="1542737"/>
            <a:ext cx="3381950" cy="20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Peter Beaucage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Peter Dudenas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Dean DeLongchamp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CHRNS / NCNR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Internship directors Julie Borchers and Joe Dura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50" y="4441326"/>
            <a:ext cx="2128359" cy="5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000" y="4441325"/>
            <a:ext cx="2013526" cy="5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Resonant Soft X Ray Scattering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8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Small angle scattering technique</a:t>
            </a:r>
            <a:endParaRPr sz="17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Similar to SAXS and SANS</a:t>
            </a:r>
            <a:endParaRPr sz="13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Capable of determining orientation at nanoscale</a:t>
            </a:r>
            <a:endParaRPr sz="17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Establish processing structure performance correlation </a:t>
            </a:r>
            <a:endParaRPr sz="130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Cy-RSoXS Scattering Simulator</a:t>
            </a:r>
            <a:endParaRPr sz="17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Voxel based forward scattering simulator</a:t>
            </a:r>
            <a:endParaRPr sz="1300"/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Analyze simulated scattering patterns</a:t>
            </a:r>
            <a:endParaRPr sz="1300"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000" y="1334888"/>
            <a:ext cx="3442300" cy="19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Suite and Programmatic Model Generation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Cy-RSoXS Scattering simulator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parameters means much data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abstraction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hard code each individual step in generating morphology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Voxel Placement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Voxel Alignment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Shape tiling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File serialization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l="17068" t="24525" r="12722" b="5180"/>
          <a:stretch/>
        </p:blipFill>
        <p:spPr>
          <a:xfrm>
            <a:off x="5598875" y="1399138"/>
            <a:ext cx="2900724" cy="28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Build software library to abstract morphology creation process</a:t>
            </a:r>
            <a:endParaRPr sz="19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Individual morphology shape generation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Choosing points within space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Placing morphologies at those points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Serializing morphology to disk for simulation</a:t>
            </a:r>
            <a:endParaRPr sz="15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Easy to use and maintain </a:t>
            </a:r>
            <a:endParaRPr sz="19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Add extra point generation algorithms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Add extra preset morphologies to tile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Still provide option to create your own morphology</a:t>
            </a:r>
            <a:endParaRPr sz="1500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Morphology Structure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3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Shape Object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Euler</a:t>
            </a:r>
            <a:endParaRPr sz="20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Volume Fraction (Vfrac)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Alignment Magnitude (S)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Theta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Psi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Euler object for each material in the shape</a:t>
            </a:r>
            <a:endParaRPr sz="1600"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t="3476" b="2820"/>
          <a:stretch/>
        </p:blipFill>
        <p:spPr>
          <a:xfrm>
            <a:off x="4026525" y="1367675"/>
            <a:ext cx="4712426" cy="24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Morphology Generation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Volume Array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Alignment Array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Angles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Theta: Inverse tangent y / x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Psi: Inverse tangent r / z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 rotation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Non-isotropic only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t="3476" b="2820"/>
          <a:stretch/>
        </p:blipFill>
        <p:spPr>
          <a:xfrm>
            <a:off x="4026525" y="1367675"/>
            <a:ext cx="4712426" cy="24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Shapes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Sphere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Core-Shell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Same or different material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Ellipsoid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 generation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n shapes with randomized parameters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600" y="847675"/>
            <a:ext cx="1801926" cy="180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125" y="870550"/>
            <a:ext cx="1801926" cy="180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600" y="2761475"/>
            <a:ext cx="1801925" cy="178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Generation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r="7842" b="8542"/>
          <a:stretch/>
        </p:blipFill>
        <p:spPr>
          <a:xfrm>
            <a:off x="5602875" y="265675"/>
            <a:ext cx="2989849" cy="22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5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Poisson Disk Sampling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 points but at least X distance away from all others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Uniform Grid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Point placed every X distance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 Offset Grid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Uniform but with random offsets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r="50828"/>
          <a:stretch/>
        </p:blipFill>
        <p:spPr>
          <a:xfrm>
            <a:off x="6426675" y="2606125"/>
            <a:ext cx="2114499" cy="2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Morphology Tiling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02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 individual morphologies at points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Collide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Overwrite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Skip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975" y="1090100"/>
            <a:ext cx="2506950" cy="25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751" y="1096725"/>
            <a:ext cx="2506950" cy="24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 t="9041"/>
          <a:stretch/>
        </p:blipFill>
        <p:spPr>
          <a:xfrm>
            <a:off x="3933200" y="3685575"/>
            <a:ext cx="5051501" cy="5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(16:9)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Procedural Model Generators for RSoXS Simulation Suite</vt:lpstr>
      <vt:lpstr>Resonant Soft X Ray Scattering</vt:lpstr>
      <vt:lpstr>Simulation Suite and Programmatic Model Generation</vt:lpstr>
      <vt:lpstr>Goals</vt:lpstr>
      <vt:lpstr>Morphology Structure</vt:lpstr>
      <vt:lpstr>Individual Morphology Generation</vt:lpstr>
      <vt:lpstr>Default Shapes</vt:lpstr>
      <vt:lpstr>Point Generation</vt:lpstr>
      <vt:lpstr>Morphology Tiling</vt:lpstr>
      <vt:lpstr>Collision Checking</vt:lpstr>
      <vt:lpstr>HDF5 Serialization</vt:lpstr>
      <vt:lpstr>Example Use Case</vt:lpstr>
      <vt:lpstr>Simulation Scattering Patterns (1 NM)</vt:lpstr>
      <vt:lpstr>Vertical Projection Data</vt:lpstr>
      <vt:lpstr>Anisotropy</vt:lpstr>
      <vt:lpstr>Horizontal and Vertical</vt:lpstr>
      <vt:lpstr>Possible Future Steps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Model Generators for RSoXS Simulation Suite</dc:title>
  <cp:lastModifiedBy>Tian, Aaron C (Student)</cp:lastModifiedBy>
  <cp:revision>1</cp:revision>
  <dcterms:modified xsi:type="dcterms:W3CDTF">2022-08-11T15:02:39Z</dcterms:modified>
</cp:coreProperties>
</file>