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86633c32d6904a8a" Type="http://schemas.microsoft.com/office/2006/relationships/ui/extensibility" Target="customUI/customUI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860" r:id="rId2"/>
    <p:sldMasterId id="2147483881" r:id="rId3"/>
    <p:sldMasterId id="214748390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6" r:id="rId7"/>
    <p:sldId id="265" r:id="rId8"/>
    <p:sldId id="268" r:id="rId9"/>
    <p:sldId id="269" r:id="rId10"/>
    <p:sldId id="262" r:id="rId11"/>
    <p:sldId id="259" r:id="rId12"/>
    <p:sldId id="260" r:id="rId13"/>
    <p:sldId id="261" r:id="rId14"/>
    <p:sldId id="258" r:id="rId15"/>
  </p:sldIdLst>
  <p:sldSz cx="9144000" cy="6858000" type="screen4x3"/>
  <p:notesSz cx="7099300" cy="102346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3906">
          <p15:clr>
            <a:srgbClr val="A4A3A4"/>
          </p15:clr>
        </p15:guide>
        <p15:guide id="3" orient="horz" pos="2409">
          <p15:clr>
            <a:srgbClr val="A4A3A4"/>
          </p15:clr>
        </p15:guide>
        <p15:guide id="4" orient="horz" pos="2500">
          <p15:clr>
            <a:srgbClr val="A4A3A4"/>
          </p15:clr>
        </p15:guide>
        <p15:guide id="5" orient="horz" pos="232">
          <p15:clr>
            <a:srgbClr val="A4A3A4"/>
          </p15:clr>
        </p15:guide>
        <p15:guide id="6" orient="horz" pos="1003">
          <p15:clr>
            <a:srgbClr val="A4A3A4"/>
          </p15:clr>
        </p15:guide>
        <p15:guide id="7" pos="136">
          <p15:clr>
            <a:srgbClr val="A4A3A4"/>
          </p15:clr>
        </p15:guide>
        <p15:guide id="8" pos="5624">
          <p15:clr>
            <a:srgbClr val="A4A3A4"/>
          </p15:clr>
        </p15:guide>
        <p15:guide id="9" pos="4830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  <p15:guide id="12" pos="930">
          <p15:clr>
            <a:srgbClr val="A4A3A4"/>
          </p15:clr>
        </p15:guide>
        <p15:guide id="13" pos="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4">
          <p15:clr>
            <a:srgbClr val="A4A3A4"/>
          </p15:clr>
        </p15:guide>
        <p15:guide id="2" orient="horz" pos="32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orient="horz" pos="3223">
          <p15:clr>
            <a:srgbClr val="A4A3A4"/>
          </p15:clr>
        </p15:guide>
        <p15:guide id="5" orient="horz" pos="6149">
          <p15:clr>
            <a:srgbClr val="A4A3A4"/>
          </p15:clr>
        </p15:guide>
        <p15:guide id="6" orient="horz" pos="6285">
          <p15:clr>
            <a:srgbClr val="A4A3A4"/>
          </p15:clr>
        </p15:guide>
        <p15:guide id="7" pos="490">
          <p15:clr>
            <a:srgbClr val="A4A3A4"/>
          </p15:clr>
        </p15:guide>
        <p15:guide id="8" pos="4209">
          <p15:clr>
            <a:srgbClr val="A4A3A4"/>
          </p15:clr>
        </p15:guide>
        <p15:guide id="9" pos="23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3841" autoAdjust="0"/>
  </p:normalViewPr>
  <p:slideViewPr>
    <p:cSldViewPr snapToObjects="1" showGuides="1">
      <p:cViewPr varScale="1">
        <p:scale>
          <a:sx n="101" d="100"/>
          <a:sy n="101" d="100"/>
        </p:scale>
        <p:origin x="126" y="372"/>
      </p:cViewPr>
      <p:guideLst>
        <p:guide orient="horz" pos="142"/>
        <p:guide orient="horz" pos="3906"/>
        <p:guide orient="horz" pos="2409"/>
        <p:guide orient="horz" pos="2500"/>
        <p:guide orient="horz" pos="232"/>
        <p:guide orient="horz" pos="1003"/>
        <p:guide pos="136"/>
        <p:guide pos="5624"/>
        <p:guide pos="4830"/>
        <p:guide pos="2925"/>
        <p:guide pos="2835"/>
        <p:guide pos="930"/>
        <p:guide pos="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>
        <p:scale>
          <a:sx n="66" d="100"/>
          <a:sy n="66" d="100"/>
        </p:scale>
        <p:origin x="600" y="38"/>
      </p:cViewPr>
      <p:guideLst>
        <p:guide orient="horz" pos="184"/>
        <p:guide orient="horz" pos="320"/>
        <p:guide orient="horz" pos="3110"/>
        <p:guide orient="horz" pos="3223"/>
        <p:guide orient="horz" pos="6149"/>
        <p:guide orient="horz" pos="6285"/>
        <p:guide pos="490"/>
        <p:guide pos="4209"/>
        <p:guide pos="234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777873" y="292101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729787" y="292100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FF376558-D17E-478E-B05C-B600CBB90B3A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2"/>
          </p:nvPr>
        </p:nvSpPr>
        <p:spPr bwMode="gray">
          <a:xfrm>
            <a:off x="777873" y="9761537"/>
            <a:ext cx="2952000" cy="216000"/>
          </a:xfrm>
          <a:prstGeom prst="rect">
            <a:avLst/>
          </a:prstGeom>
        </p:spPr>
        <p:txBody>
          <a:bodyPr vert="horz" lIns="99048" tIns="49524" rIns="99048" bIns="49524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3"/>
          </p:nvPr>
        </p:nvSpPr>
        <p:spPr bwMode="gray">
          <a:xfrm>
            <a:off x="3729787" y="9761537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78D175BF-D7F5-40CD-844F-A24210650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6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777873" y="292101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729787" y="292100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FF376558-D17E-478E-B05C-B600CBB90B3A}" type="datetimeFigureOut">
              <a:rPr lang="en-US" smtClean="0"/>
              <a:pPr/>
              <a:t>10/22/2014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777873" y="511731"/>
            <a:ext cx="5903914" cy="442885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777874" y="5116513"/>
            <a:ext cx="5903914" cy="435050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 smtClean="0"/>
              <a:t>Textmasterformat bearbeiten</a:t>
            </a:r>
          </a:p>
          <a:p>
            <a:pPr lvl="1"/>
            <a:r>
              <a:rPr lang="en-US" dirty="0" smtClean="0"/>
              <a:t>Zweite Ebene</a:t>
            </a:r>
          </a:p>
          <a:p>
            <a:pPr lvl="2"/>
            <a:r>
              <a:rPr lang="en-US" dirty="0" smtClean="0"/>
              <a:t>Dritte Ebene</a:t>
            </a:r>
          </a:p>
          <a:p>
            <a:pPr lvl="3"/>
            <a:r>
              <a:rPr lang="en-US" dirty="0" smtClean="0"/>
              <a:t>Vierte Ebene</a:t>
            </a:r>
          </a:p>
          <a:p>
            <a:pPr lvl="4"/>
            <a:r>
              <a:rPr lang="en-US" dirty="0" smtClean="0"/>
              <a:t>Fünfte Ebene</a:t>
            </a:r>
          </a:p>
          <a:p>
            <a:pPr lvl="5"/>
            <a:r>
              <a:rPr lang="en-US" dirty="0" smtClean="0"/>
              <a:t>Sechste Ebene</a:t>
            </a:r>
          </a:p>
          <a:p>
            <a:pPr lvl="6"/>
            <a:r>
              <a:rPr lang="en-US" dirty="0" smtClean="0"/>
              <a:t>Siebte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777873" y="9761537"/>
            <a:ext cx="2952000" cy="216000"/>
          </a:xfrm>
          <a:prstGeom prst="rect">
            <a:avLst/>
          </a:prstGeom>
        </p:spPr>
        <p:txBody>
          <a:bodyPr vert="horz" lIns="99048" tIns="49524" rIns="99048" bIns="49524" rtlCol="0" anchor="ctr" anchorCtr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729787" y="9761537"/>
            <a:ext cx="2952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/>
            </a:lvl1pPr>
          </a:lstStyle>
          <a:p>
            <a:fld id="{78D175BF-D7F5-40CD-844F-A242106505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8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90488" indent="-90488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7188" indent="-90488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28650" indent="-90488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None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spcBef>
        <a:spcPts val="700"/>
      </a:spcBef>
      <a:buClr>
        <a:schemeClr val="tx2"/>
      </a:buClr>
      <a:buSzPct val="70000"/>
      <a:buFont typeface="Wingdings" pitchFamily="2" charset="2"/>
      <a:buNone/>
      <a:defRPr sz="1000" b="1" kern="1200">
        <a:solidFill>
          <a:schemeClr val="tx1"/>
        </a:solidFill>
        <a:latin typeface="+mn-lt"/>
        <a:ea typeface="+mn-ea"/>
        <a:cs typeface="+mn-cs"/>
      </a:defRPr>
    </a:lvl5pPr>
    <a:lvl6pPr marL="0" indent="0" algn="l" defTabSz="914400" rtl="0" eaLnBrk="1" latinLnBrk="0" hangingPunct="1">
      <a:spcBef>
        <a:spcPts val="700"/>
      </a:spcBef>
      <a:buFont typeface="Arial" pitchFamily="34" charset="0"/>
      <a:buNone/>
      <a:defRPr sz="1000" b="1" kern="1200">
        <a:solidFill>
          <a:schemeClr val="accent1"/>
        </a:solidFill>
        <a:latin typeface="+mn-lt"/>
        <a:ea typeface="+mn-ea"/>
        <a:cs typeface="+mn-cs"/>
      </a:defRPr>
    </a:lvl6pPr>
    <a:lvl7pPr marL="0" indent="0" algn="l" defTabSz="914400" rtl="0" eaLnBrk="1" latinLnBrk="0" hangingPunct="1">
      <a:spcBef>
        <a:spcPts val="700"/>
      </a:spcBef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2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defTabSz="955675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Char char="§"/>
            </a:pPr>
            <a:fld id="{CF8BAD1C-CD03-46C5-AAB9-5F69F0308A84}" type="slidenum">
              <a:rPr lang="de-CH" sz="1000">
                <a:solidFill>
                  <a:srgbClr val="000000"/>
                </a:solidFill>
              </a:rPr>
              <a:pPr algn="r" defTabSz="95567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t>2</a:t>
            </a:fld>
            <a:endParaRPr lang="de-CH" sz="1000">
              <a:solidFill>
                <a:srgbClr val="000000"/>
              </a:solidFill>
            </a:endParaRPr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defTabSz="955675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Char char="§"/>
            </a:pPr>
            <a:fld id="{87ACD466-ACCC-43F0-825B-66D2AF5A6AE1}" type="slidenum">
              <a:rPr lang="de-CH" sz="1000">
                <a:solidFill>
                  <a:srgbClr val="000000"/>
                </a:solidFill>
              </a:rPr>
              <a:pPr algn="r" defTabSz="95567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t>2</a:t>
            </a:fld>
            <a:endParaRPr lang="de-CH" sz="10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511175"/>
            <a:ext cx="5903913" cy="442912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127" charset="0"/>
              <a:ea typeface="Arial" pitchFamily="127" charset="0"/>
              <a:cs typeface="Arial" pitchFamily="1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 noChangeArrowheads="1"/>
          </p:cNvSpPr>
          <p:nvPr/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defTabSz="955675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Char char="§"/>
            </a:pPr>
            <a:fld id="{55677114-A7B4-41E1-A3D5-39AEEA0E915B}" type="slidenum">
              <a:rPr lang="de-CH" sz="1000">
                <a:solidFill>
                  <a:srgbClr val="000000"/>
                </a:solidFill>
              </a:rPr>
              <a:pPr algn="r" defTabSz="95567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t>3</a:t>
            </a:fld>
            <a:endParaRPr lang="de-CH" sz="1000">
              <a:solidFill>
                <a:srgbClr val="000000"/>
              </a:solidFill>
            </a:endParaRPr>
          </a:p>
        </p:txBody>
      </p:sp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678238" y="9431338"/>
            <a:ext cx="27638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defTabSz="955675"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Char char="§"/>
            </a:pPr>
            <a:fld id="{4C047CE9-1F46-45DF-A504-616861504FF9}" type="slidenum">
              <a:rPr lang="de-CH" sz="1000">
                <a:solidFill>
                  <a:srgbClr val="000000"/>
                </a:solidFill>
              </a:rPr>
              <a:pPr algn="r" defTabSz="955675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t>3</a:t>
            </a:fld>
            <a:endParaRPr lang="de-CH" sz="10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511175"/>
            <a:ext cx="5903913" cy="44291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27" charset="0"/>
                <a:ea typeface="Arial" pitchFamily="127" charset="0"/>
                <a:cs typeface="Arial" pitchFamily="127" charset="0"/>
              </a:rPr>
              <a:t>Up to frame size 9500 – power around 1200-1500hp, around 1 MW</a:t>
            </a:r>
          </a:p>
          <a:p>
            <a:r>
              <a:rPr lang="en-US" dirty="0" smtClean="0">
                <a:latin typeface="Arial" pitchFamily="127" charset="0"/>
                <a:ea typeface="Arial" pitchFamily="127" charset="0"/>
                <a:cs typeface="Arial" pitchFamily="127" charset="0"/>
              </a:rPr>
              <a:t>Stratford Ontario, up to 15,000hp, &gt;10MW</a:t>
            </a:r>
          </a:p>
          <a:p>
            <a:endParaRPr lang="en-US" dirty="0">
              <a:latin typeface="Arial" pitchFamily="127" charset="0"/>
              <a:ea typeface="Arial" pitchFamily="127" charset="0"/>
              <a:cs typeface="Arial" pitchFamily="127" charset="0"/>
            </a:endParaRPr>
          </a:p>
          <a:p>
            <a:r>
              <a:rPr lang="en-US" dirty="0" smtClean="0">
                <a:latin typeface="Arial" pitchFamily="127" charset="0"/>
                <a:ea typeface="Arial" pitchFamily="127" charset="0"/>
                <a:cs typeface="Arial" pitchFamily="127" charset="0"/>
              </a:rPr>
              <a:t>Most at smaller scale, but full drive train – drive, motor, bearings, all in US </a:t>
            </a:r>
          </a:p>
        </p:txBody>
      </p:sp>
    </p:spTree>
    <p:extLst>
      <p:ext uri="{BB962C8B-B14F-4D97-AF65-F5344CB8AC3E}">
        <p14:creationId xmlns:p14="http://schemas.microsoft.com/office/powerpoint/2010/main" val="193315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5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not knowing how will interact…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8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  <a:p>
            <a:endParaRPr lang="en-US" dirty="0"/>
          </a:p>
          <a:p>
            <a:r>
              <a:rPr lang="en-US" dirty="0"/>
              <a:t>cage dominant up to 12MW, range up to 23MW,</a:t>
            </a:r>
          </a:p>
          <a:p>
            <a:endParaRPr lang="en-US" dirty="0"/>
          </a:p>
          <a:p>
            <a:r>
              <a:rPr lang="en-US" dirty="0"/>
              <a:t>synchronous above 8MW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0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Rotor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1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511175"/>
            <a:ext cx="5903913" cy="4429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175BF-D7F5-40CD-844F-A242106505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0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gray">
          <a:xfrm>
            <a:off x="214313" y="225425"/>
            <a:ext cx="8713787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37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461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79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8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0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980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9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50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35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7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8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5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3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4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9" name="Picture 289" descr="ABB2logo RGB"/>
          <p:cNvPicPr>
            <a:picLocks noChangeAspect="1" noChangeArrowheads="1"/>
          </p:cNvPicPr>
          <p:nvPr/>
        </p:nvPicPr>
        <p:blipFill>
          <a:blip r:embed="rId2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feld 11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  <a:buSzPct val="70000"/>
              <a:buFont typeface="Wingdings" pitchFamily="127" charset="2"/>
              <a:buChar char="§"/>
              <a:defRPr/>
            </a:pPr>
            <a:endParaRPr lang="en-US" sz="60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  <a:p>
            <a:pPr>
              <a:buClr>
                <a:schemeClr val="tx2"/>
              </a:buClr>
              <a:buSzPct val="70000"/>
              <a:buFont typeface="Wingdings" pitchFamily="127" charset="2"/>
              <a:buChar char="§"/>
              <a:defRPr/>
            </a:pPr>
            <a:r>
              <a:rPr lang="en-US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t>© ABB Group</a:t>
            </a:r>
            <a:endParaRPr lang="de-DE" sz="60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  <a:p>
            <a:pPr>
              <a:buClr>
                <a:schemeClr val="tx2"/>
              </a:buClr>
              <a:buSzPct val="70000"/>
              <a:buFont typeface="Wingdings" pitchFamily="127" charset="2"/>
              <a:buChar char="§"/>
              <a:defRPr/>
            </a:pPr>
            <a:fld id="{5FD472BF-AF8C-45AE-8E23-BF2462BF05A1}" type="datetime4">
              <a:rPr lang="en-US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pPr>
                <a:buClr>
                  <a:schemeClr val="tx2"/>
                </a:buClr>
                <a:buSzPct val="70000"/>
                <a:buFont typeface="Wingdings" pitchFamily="127" charset="2"/>
                <a:buChar char="§"/>
                <a:defRPr/>
              </a:pPr>
              <a:t>October 22, 2014</a:t>
            </a:fld>
            <a:r>
              <a:rPr lang="de-DE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t> </a:t>
            </a:r>
            <a:r>
              <a:rPr lang="en-US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t>| Slide </a:t>
            </a:r>
            <a:fld id="{FA6230FF-A5F7-4089-8EE6-7C7B57490792}" type="slidenum">
              <a:rPr lang="de-DE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pPr>
                <a:buClr>
                  <a:schemeClr val="tx2"/>
                </a:buClr>
                <a:buSzPct val="70000"/>
                <a:buFont typeface="Wingdings" pitchFamily="127" charset="2"/>
                <a:buChar char="§"/>
                <a:defRPr/>
              </a:pPr>
              <a:t>‹#›</a:t>
            </a:fld>
            <a:endParaRPr lang="de-DE" sz="60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649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defRPr/>
              </a:pPr>
              <a:endParaRPr lang="en-GB" sz="1700" dirty="0"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7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8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5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8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charset="2"/>
                <a:buChar char="§"/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3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4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charset="2"/>
                  <a:buChar char="§"/>
                  <a:defRPr/>
                </a:pPr>
                <a:endParaRPr lang="en-US" sz="1800" dirty="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9" name="Picture 289" descr="ABB2logo RGB"/>
          <p:cNvPicPr>
            <a:picLocks noChangeAspect="1" noChangeArrowheads="1"/>
          </p:cNvPicPr>
          <p:nvPr/>
        </p:nvPicPr>
        <p:blipFill>
          <a:blip r:embed="rId2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feld 11"/>
          <p:cNvSpPr txBox="1"/>
          <p:nvPr userDrawn="1"/>
        </p:nvSpPr>
        <p:spPr>
          <a:xfrm>
            <a:off x="215900" y="6200775"/>
            <a:ext cx="2374900" cy="657225"/>
          </a:xfrm>
          <a:prstGeom prst="rect">
            <a:avLst/>
          </a:prstGeom>
        </p:spPr>
        <p:txBody>
          <a:bodyPr lIns="0" tIns="0" rIns="0" bIns="198000" anchor="b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  <a:buSzPct val="70000"/>
              <a:buFont typeface="Wingdings" pitchFamily="127" charset="2"/>
              <a:buChar char="§"/>
              <a:defRPr/>
            </a:pPr>
            <a:endParaRPr lang="en-US" sz="60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  <a:p>
            <a:pPr>
              <a:buClr>
                <a:schemeClr val="tx2"/>
              </a:buClr>
              <a:buSzPct val="70000"/>
              <a:buFont typeface="Wingdings" pitchFamily="127" charset="2"/>
              <a:buChar char="§"/>
              <a:defRPr/>
            </a:pPr>
            <a:r>
              <a:rPr lang="en-US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t>© ABB Group</a:t>
            </a:r>
            <a:endParaRPr lang="de-DE" sz="60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  <a:p>
            <a:pPr>
              <a:buClr>
                <a:schemeClr val="tx2"/>
              </a:buClr>
              <a:buSzPct val="70000"/>
              <a:buFont typeface="Wingdings" pitchFamily="127" charset="2"/>
              <a:buChar char="§"/>
              <a:defRPr/>
            </a:pPr>
            <a:fld id="{5FD472BF-AF8C-45AE-8E23-BF2462BF05A1}" type="datetime4">
              <a:rPr lang="en-US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pPr>
                <a:buClr>
                  <a:schemeClr val="tx2"/>
                </a:buClr>
                <a:buSzPct val="70000"/>
                <a:buFont typeface="Wingdings" pitchFamily="127" charset="2"/>
                <a:buChar char="§"/>
                <a:defRPr/>
              </a:pPr>
              <a:t>October 22, 2014</a:t>
            </a:fld>
            <a:r>
              <a:rPr lang="de-DE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t> </a:t>
            </a:r>
            <a:r>
              <a:rPr lang="en-US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t>| Slide </a:t>
            </a:r>
            <a:fld id="{FA6230FF-A5F7-4089-8EE6-7C7B57490792}" type="slidenum">
              <a:rPr lang="de-DE" sz="600">
                <a:solidFill>
                  <a:srgbClr val="000000"/>
                </a:solidFill>
                <a:ea typeface="Arial" pitchFamily="127" charset="0"/>
                <a:cs typeface="Arial" pitchFamily="127" charset="0"/>
              </a:rPr>
              <a:pPr>
                <a:buClr>
                  <a:schemeClr val="tx2"/>
                </a:buClr>
                <a:buSzPct val="70000"/>
                <a:buFont typeface="Wingdings" pitchFamily="127" charset="2"/>
                <a:buChar char="§"/>
                <a:defRPr/>
              </a:pPr>
              <a:t>‹#›</a:t>
            </a:fld>
            <a:endParaRPr lang="de-DE" sz="600">
              <a:solidFill>
                <a:srgbClr val="000000"/>
              </a:solidFill>
              <a:ea typeface="Arial" pitchFamily="127" charset="0"/>
              <a:cs typeface="Arial" pitchFamily="127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4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476374" y="1592263"/>
            <a:ext cx="6191251" cy="2232025"/>
          </a:xfrm>
        </p:spPr>
        <p:txBody>
          <a:bodyPr/>
          <a:lstStyle>
            <a:lvl1pPr>
              <a:buNone/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0"/>
          </p:nvPr>
        </p:nvSpPr>
        <p:spPr>
          <a:xfrm>
            <a:off x="1476376" y="3968749"/>
            <a:ext cx="6191250" cy="22320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>
          <a:xfrm>
            <a:off x="215900" y="1592263"/>
            <a:ext cx="1116013" cy="4608512"/>
          </a:xfrm>
        </p:spPr>
        <p:txBody>
          <a:bodyPr tIns="36000" spcCol="396000">
            <a:noAutofit/>
          </a:bodyPr>
          <a:lstStyle>
            <a:lvl1pPr marL="0" indent="0">
              <a:buClr>
                <a:schemeClr val="accent2"/>
              </a:buClr>
              <a:buFont typeface="+mj-lt"/>
              <a:buNone/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660363"/>
            <a:ext cx="9144000" cy="467099"/>
          </a:xfrm>
        </p:spPr>
        <p:txBody>
          <a:bodyPr lIns="187200" rIns="216000"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800" kern="1200" dirty="0" smtClean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915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xfrm>
            <a:off x="215900" y="6200775"/>
            <a:ext cx="2808288" cy="657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© ABB Group </a:t>
            </a:r>
          </a:p>
          <a:p>
            <a:pPr>
              <a:defRPr/>
            </a:pPr>
            <a:fld id="{ED099A2B-6881-4047-9E90-A8E985EEA815}" type="datetime4">
              <a:rPr lang="en-US"/>
              <a:pPr>
                <a:defRPr/>
              </a:pPr>
              <a:t>October 22, 2014</a:t>
            </a:fld>
            <a:r>
              <a:rPr lang="en-US"/>
              <a:t> | Slide </a:t>
            </a:r>
            <a:fld id="{877C5885-7548-400E-98C7-5183D4CCB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13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251" y="225425"/>
            <a:ext cx="8707908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7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9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1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9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6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80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0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4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0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5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4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45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49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2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452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3" y="227587"/>
            <a:ext cx="8713787" cy="35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3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2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5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810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89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7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04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09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67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78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12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1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7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0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02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27" y="225425"/>
            <a:ext cx="8712143" cy="359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07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396875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15900" y="5256000"/>
            <a:ext cx="8712199" cy="216000"/>
          </a:xfrm>
        </p:spPr>
        <p:txBody>
          <a:bodyPr lIns="144000" tIns="0" rIns="0" bIns="0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4185084"/>
            <a:ext cx="8712200" cy="1997993"/>
          </a:xfrm>
        </p:spPr>
        <p:txBody>
          <a:bodyPr lIns="144000" tIns="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 bwMode="gray">
          <a:xfrm>
            <a:off x="215900" y="225425"/>
            <a:ext cx="8712200" cy="3598863"/>
          </a:xfrm>
          <a:ln>
            <a:noFill/>
          </a:ln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215900" y="225425"/>
            <a:ext cx="8712200" cy="597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215900" y="225426"/>
            <a:ext cx="8712200" cy="5957652"/>
          </a:xfrm>
        </p:spPr>
        <p:txBody>
          <a:bodyPr lIns="144000" tIns="144000" rIns="0" anchor="t" anchorCtr="0">
            <a:no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2" descr="ABB2logo RGB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7"/>
          <a:stretch/>
        </p:blipFill>
        <p:spPr bwMode="gray">
          <a:xfrm>
            <a:off x="7132638" y="6390482"/>
            <a:ext cx="1120776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49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43438" y="1592262"/>
            <a:ext cx="302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3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54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besid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3968774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451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5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176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476375" y="4760263"/>
            <a:ext cx="3024000" cy="144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36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1062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6191062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05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73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3437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680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pictures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5" y="3968749"/>
            <a:ext cx="6192000" cy="2232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582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68837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5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44344" y="1592263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643438" y="3968750"/>
            <a:ext cx="3024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30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2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147637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82000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582000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87625" y="1592263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5687625" y="3968750"/>
            <a:ext cx="1980000" cy="2232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8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476373" y="1592262"/>
            <a:ext cx="6192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1122363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09550" y="1592263"/>
            <a:ext cx="8712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4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39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9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 userDrawn="1"/>
        </p:nvGrpSpPr>
        <p:grpSpPr bwMode="gray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gray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>
                <a:latin typeface="+mn-lt"/>
              </a:endParaRPr>
            </a:p>
          </p:txBody>
        </p:sp>
        <p:pic>
          <p:nvPicPr>
            <p:cNvPr id="7" name="Picture 4" descr="ABB1ClaimL_rgb300_100mmLIGHT Kopi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860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43436" y="1592263"/>
            <a:ext cx="4284000" cy="4608000"/>
          </a:xfr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476375" y="1592263"/>
            <a:ext cx="3024000" cy="46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7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94799"/>
            <a:ext cx="9144000" cy="897464"/>
          </a:xfrm>
        </p:spPr>
        <p:txBody>
          <a:bodyPr lIns="187200" rIns="21600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accent1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5pPr>
            <a:lvl6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6pPr>
            <a:lvl7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7pPr>
            <a:lvl8pPr marL="0" indent="0">
              <a:lnSpc>
                <a:spcPct val="90000"/>
              </a:lnSpc>
              <a:buNone/>
              <a:defRPr sz="2800" b="0">
                <a:solidFill>
                  <a:schemeClr val="accent1"/>
                </a:solidFill>
              </a:defRPr>
            </a:lvl8pPr>
            <a:lvl9pPr marL="0" indent="0">
              <a:lnSpc>
                <a:spcPct val="90000"/>
              </a:lnSpc>
              <a:buFont typeface="Arial" pitchFamily="34" charset="0"/>
              <a:buNone/>
              <a:defRPr sz="28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04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732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54" r:id="rId18"/>
    <p:sldLayoutId id="2147483796" r:id="rId19"/>
    <p:sldLayoutId id="2147483674" r:id="rId20"/>
    <p:sldLayoutId id="2147483923" r:id="rId21"/>
    <p:sldLayoutId id="2147483924" r:id="rId22"/>
    <p:sldLayoutId id="2147483925" r:id="rId2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3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8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  <p:sldLayoutId id="2147483899" r:id="rId18"/>
    <p:sldLayoutId id="2147483900" r:id="rId19"/>
    <p:sldLayoutId id="2147483901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9144000" cy="1592263"/>
          </a:xfrm>
          <a:prstGeom prst="rect">
            <a:avLst/>
          </a:prstGeom>
        </p:spPr>
        <p:txBody>
          <a:bodyPr vert="horz" lIns="187200" tIns="313200" rIns="21600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1476373" y="1592262"/>
            <a:ext cx="6192000" cy="4608000"/>
          </a:xfrm>
          <a:prstGeom prst="rect">
            <a:avLst/>
          </a:prstGeom>
        </p:spPr>
        <p:txBody>
          <a:bodyPr vert="horz" lIns="0" tIns="0" rIns="0" bIns="0" spcCol="14400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  <a:endParaRPr lang="en-US" noProof="0" dirty="0"/>
          </a:p>
        </p:txBody>
      </p:sp>
      <p:pic>
        <p:nvPicPr>
          <p:cNvPr id="2050" name="Picture 2" descr="ABB2logo RGB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1"/>
          <a:stretch>
            <a:fillRect/>
          </a:stretch>
        </p:blipFill>
        <p:spPr bwMode="gray">
          <a:xfrm>
            <a:off x="8255000" y="6392863"/>
            <a:ext cx="673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75"/>
          <p:cNvGrpSpPr>
            <a:grpSpLocks/>
          </p:cNvGrpSpPr>
          <p:nvPr userDrawn="1"/>
        </p:nvGrpSpPr>
        <p:grpSpPr bwMode="gray">
          <a:xfrm>
            <a:off x="-47429" y="225425"/>
            <a:ext cx="25200" cy="5972175"/>
            <a:chOff x="-152" y="142"/>
            <a:chExt cx="113" cy="3762"/>
          </a:xfrm>
        </p:grpSpPr>
        <p:sp>
          <p:nvSpPr>
            <p:cNvPr id="7" name="Line 276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8" name="Line 277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9" name="Line 278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0" name="Line 279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1" name="Line 280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2" name="Line 281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13" name="Group 282"/>
          <p:cNvGrpSpPr>
            <a:grpSpLocks/>
          </p:cNvGrpSpPr>
          <p:nvPr userDrawn="1"/>
        </p:nvGrpSpPr>
        <p:grpSpPr bwMode="gray">
          <a:xfrm>
            <a:off x="215900" y="6888048"/>
            <a:ext cx="8709025" cy="25200"/>
            <a:chOff x="136" y="4346"/>
            <a:chExt cx="5486" cy="113"/>
          </a:xfrm>
        </p:grpSpPr>
        <p:sp>
          <p:nvSpPr>
            <p:cNvPr id="14" name="Line 283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5" name="Line 284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6" name="Line 285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7" name="Line 286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8" name="Line 287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19" name="Line 288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0" name="Line 289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1" name="Group 290"/>
          <p:cNvGrpSpPr>
            <a:grpSpLocks/>
          </p:cNvGrpSpPr>
          <p:nvPr userDrawn="1"/>
        </p:nvGrpSpPr>
        <p:grpSpPr bwMode="gray">
          <a:xfrm>
            <a:off x="215900" y="-43061"/>
            <a:ext cx="8709025" cy="25200"/>
            <a:chOff x="136" y="4346"/>
            <a:chExt cx="5486" cy="113"/>
          </a:xfrm>
        </p:grpSpPr>
        <p:sp>
          <p:nvSpPr>
            <p:cNvPr id="22" name="Line 291"/>
            <p:cNvSpPr>
              <a:spLocks noChangeShapeType="1"/>
            </p:cNvSpPr>
            <p:nvPr/>
          </p:nvSpPr>
          <p:spPr bwMode="gray">
            <a:xfrm>
              <a:off x="136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Line 292"/>
            <p:cNvSpPr>
              <a:spLocks noChangeShapeType="1"/>
            </p:cNvSpPr>
            <p:nvPr/>
          </p:nvSpPr>
          <p:spPr bwMode="gray">
            <a:xfrm>
              <a:off x="837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4" name="Line 293"/>
            <p:cNvSpPr>
              <a:spLocks noChangeShapeType="1"/>
            </p:cNvSpPr>
            <p:nvPr/>
          </p:nvSpPr>
          <p:spPr bwMode="gray">
            <a:xfrm>
              <a:off x="9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5" name="Line 294"/>
            <p:cNvSpPr>
              <a:spLocks noChangeShapeType="1"/>
            </p:cNvSpPr>
            <p:nvPr/>
          </p:nvSpPr>
          <p:spPr bwMode="gray">
            <a:xfrm>
              <a:off x="283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6" name="Line 295"/>
            <p:cNvSpPr>
              <a:spLocks noChangeShapeType="1"/>
            </p:cNvSpPr>
            <p:nvPr/>
          </p:nvSpPr>
          <p:spPr bwMode="gray">
            <a:xfrm>
              <a:off x="2923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7" name="Line 296"/>
            <p:cNvSpPr>
              <a:spLocks noChangeShapeType="1"/>
            </p:cNvSpPr>
            <p:nvPr/>
          </p:nvSpPr>
          <p:spPr bwMode="gray">
            <a:xfrm>
              <a:off x="4830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28" name="Line 297"/>
            <p:cNvSpPr>
              <a:spLocks noChangeShapeType="1"/>
            </p:cNvSpPr>
            <p:nvPr/>
          </p:nvSpPr>
          <p:spPr bwMode="gray">
            <a:xfrm>
              <a:off x="5622" y="4346"/>
              <a:ext cx="0" cy="11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grpSp>
        <p:nvGrpSpPr>
          <p:cNvPr id="29" name="Group 298"/>
          <p:cNvGrpSpPr>
            <a:grpSpLocks/>
          </p:cNvGrpSpPr>
          <p:nvPr userDrawn="1"/>
        </p:nvGrpSpPr>
        <p:grpSpPr bwMode="gray">
          <a:xfrm>
            <a:off x="9166226" y="225425"/>
            <a:ext cx="25200" cy="5972175"/>
            <a:chOff x="-152" y="142"/>
            <a:chExt cx="113" cy="3762"/>
          </a:xfrm>
        </p:grpSpPr>
        <p:sp>
          <p:nvSpPr>
            <p:cNvPr id="30" name="Line 299"/>
            <p:cNvSpPr>
              <a:spLocks noChangeShapeType="1"/>
            </p:cNvSpPr>
            <p:nvPr/>
          </p:nvSpPr>
          <p:spPr bwMode="gray">
            <a:xfrm>
              <a:off x="-152" y="14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1" name="Line 300"/>
            <p:cNvSpPr>
              <a:spLocks noChangeShapeType="1"/>
            </p:cNvSpPr>
            <p:nvPr/>
          </p:nvSpPr>
          <p:spPr bwMode="gray">
            <a:xfrm>
              <a:off x="-152" y="232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2" name="Line 301"/>
            <p:cNvSpPr>
              <a:spLocks noChangeShapeType="1"/>
            </p:cNvSpPr>
            <p:nvPr/>
          </p:nvSpPr>
          <p:spPr bwMode="gray">
            <a:xfrm>
              <a:off x="-152" y="1003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3" name="Line 302"/>
            <p:cNvSpPr>
              <a:spLocks noChangeShapeType="1"/>
            </p:cNvSpPr>
            <p:nvPr/>
          </p:nvSpPr>
          <p:spPr bwMode="gray">
            <a:xfrm>
              <a:off x="-152" y="2408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4" name="Line 303"/>
            <p:cNvSpPr>
              <a:spLocks noChangeShapeType="1"/>
            </p:cNvSpPr>
            <p:nvPr/>
          </p:nvSpPr>
          <p:spPr bwMode="gray">
            <a:xfrm>
              <a:off x="-152" y="2500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  <p:sp>
          <p:nvSpPr>
            <p:cNvPr id="35" name="Line 304"/>
            <p:cNvSpPr>
              <a:spLocks noChangeShapeType="1"/>
            </p:cNvSpPr>
            <p:nvPr/>
          </p:nvSpPr>
          <p:spPr bwMode="gray">
            <a:xfrm>
              <a:off x="-152" y="3904"/>
              <a:ext cx="113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 bwMode="gray">
          <a:xfrm>
            <a:off x="208757" y="6567488"/>
            <a:ext cx="727243" cy="96986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42" name="Fußzeilenplatzhalter 5"/>
          <p:cNvSpPr txBox="1">
            <a:spLocks/>
          </p:cNvSpPr>
          <p:nvPr userDrawn="1"/>
        </p:nvSpPr>
        <p:spPr bwMode="gray">
          <a:xfrm>
            <a:off x="215901" y="6477435"/>
            <a:ext cx="1112838" cy="8939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© ABB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935831" y="6566829"/>
            <a:ext cx="483394" cy="9233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buNone/>
            </a:pPr>
            <a:r>
              <a:rPr lang="en-GB" sz="600" dirty="0" smtClean="0">
                <a:solidFill>
                  <a:schemeClr val="bg2"/>
                </a:solidFill>
              </a:rPr>
              <a:t>| Slide </a:t>
            </a:r>
            <a:fld id="{14AEC320-A186-439B-8B2C-D2DB8CEDAEBD}" type="slidenum">
              <a:rPr lang="en-GB" sz="600" smtClean="0">
                <a:solidFill>
                  <a:schemeClr val="bg2"/>
                </a:solidFill>
              </a:rPr>
              <a:t>‹#›</a:t>
            </a:fld>
            <a:endParaRPr lang="en-GB" sz="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9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  <p:sldLayoutId id="2147483921" r:id="rId19"/>
    <p:sldLayoutId id="2147483922" r:id="rId2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100"/>
        </a:spcBef>
        <a:spcAft>
          <a:spcPts val="0"/>
        </a:spcAft>
        <a:buClr>
          <a:schemeClr val="tx2"/>
        </a:buClr>
        <a:buSzPct val="7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975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1100"/>
        </a:spcBef>
        <a:spcAft>
          <a:spcPts val="400"/>
        </a:spcAft>
        <a:buClr>
          <a:schemeClr val="tx2"/>
        </a:buClr>
        <a:buSzPct val="70000"/>
        <a:buFont typeface="Wingdings" pitchFamily="2" charset="2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1100"/>
        </a:spcBef>
        <a:buClr>
          <a:schemeClr val="tx2"/>
        </a:buClr>
        <a:buSzPct val="70000"/>
        <a:buFont typeface="Arial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1100"/>
        </a:spcBef>
        <a:buFont typeface="Arial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Mechanical/Drive System Integration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High Megawatt Direct Drive Motors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Steven Englebretson, ABB Corporate Research / </a:t>
            </a:r>
            <a:r>
              <a:rPr lang="en-US" dirty="0" err="1" smtClean="0"/>
              <a:t>NIST</a:t>
            </a:r>
            <a:r>
              <a:rPr lang="en-US" dirty="0" smtClean="0"/>
              <a:t>/DOE </a:t>
            </a:r>
            <a:r>
              <a:rPr lang="en-US" dirty="0" err="1" smtClean="0"/>
              <a:t>HMDDM&amp;FEPE</a:t>
            </a:r>
            <a:r>
              <a:rPr lang="en-US" dirty="0" smtClean="0"/>
              <a:t> Workshop, September 4, 2014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11"/>
            <a:ext cx="8682527" cy="371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Megawatt Direct Drive Motors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4545" y="1592262"/>
            <a:ext cx="6781800" cy="4607999"/>
          </a:xfrm>
        </p:spPr>
        <p:txBody>
          <a:bodyPr/>
          <a:lstStyle/>
          <a:p>
            <a:r>
              <a:rPr lang="en-US" sz="2000" dirty="0"/>
              <a:t>Centrifugal </a:t>
            </a:r>
            <a:r>
              <a:rPr lang="en-US" sz="2000" dirty="0" smtClean="0"/>
              <a:t>forces, rotor </a:t>
            </a:r>
            <a:r>
              <a:rPr lang="en-US" sz="2000" dirty="0" err="1" smtClean="0"/>
              <a:t>retainment</a:t>
            </a:r>
            <a:r>
              <a:rPr lang="en-US" sz="2000" dirty="0" smtClean="0"/>
              <a:t>, and structural integrity</a:t>
            </a:r>
          </a:p>
          <a:p>
            <a:r>
              <a:rPr lang="en-US" sz="2000" dirty="0" smtClean="0"/>
              <a:t>Friction </a:t>
            </a:r>
            <a:r>
              <a:rPr lang="en-US" sz="2000" dirty="0"/>
              <a:t>and </a:t>
            </a:r>
            <a:r>
              <a:rPr lang="en-US" sz="2000" dirty="0" err="1" smtClean="0"/>
              <a:t>windage</a:t>
            </a:r>
            <a:r>
              <a:rPr lang="en-US" sz="2000" dirty="0" smtClean="0"/>
              <a:t> losses</a:t>
            </a:r>
            <a:endParaRPr lang="en-US" sz="2000" dirty="0"/>
          </a:p>
          <a:p>
            <a:r>
              <a:rPr lang="en-US" sz="2000" dirty="0" smtClean="0"/>
              <a:t>Mechanical resonance, balance vibration and oscillations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Mechanical Considerations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gray">
          <a:xfrm>
            <a:off x="2590800" y="6463755"/>
            <a:ext cx="4824787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(Ahrens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Kuemmlee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IEEE IA Magazine 2008)</a:t>
            </a:r>
            <a:endParaRPr lang="en-US" sz="16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73" y="3525307"/>
            <a:ext cx="4468201" cy="28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224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86888" y="2611438"/>
            <a:ext cx="1618137" cy="3573461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i="1" u="sng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r>
              <a:rPr lang="de-DE" sz="1200" b="1" dirty="0" smtClean="0">
                <a:ea typeface="Arial" pitchFamily="127" charset="0"/>
                <a:cs typeface="Arial" pitchFamily="127" charset="0"/>
              </a:rPr>
              <a:t>NAM REGION</a:t>
            </a: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600" b="1" dirty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r>
              <a:rPr lang="de-DE" sz="1000" b="1" dirty="0" smtClean="0">
                <a:ea typeface="Arial" pitchFamily="127" charset="0"/>
                <a:cs typeface="Arial" pitchFamily="127" charset="0"/>
              </a:rPr>
              <a:t>	Region </a:t>
            </a:r>
            <a:r>
              <a:rPr lang="de-DE" sz="1000" b="1" dirty="0">
                <a:ea typeface="Arial" pitchFamily="127" charset="0"/>
                <a:cs typeface="Arial" pitchFamily="127" charset="0"/>
              </a:rPr>
              <a:t>Headquarters</a:t>
            </a:r>
          </a:p>
          <a:p>
            <a:pPr>
              <a:spcBef>
                <a:spcPct val="0"/>
              </a:spcBef>
              <a:buNone/>
            </a:pPr>
            <a:endParaRPr lang="de-DE" sz="1000" b="1" dirty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sz="1000" b="1" dirty="0">
                <a:ea typeface="Arial" pitchFamily="127" charset="0"/>
                <a:cs typeface="Arial" pitchFamily="127" charset="0"/>
              </a:rPr>
              <a:t>	Country </a:t>
            </a:r>
            <a:r>
              <a:rPr lang="de-DE" sz="1000" b="1" dirty="0" smtClean="0">
                <a:ea typeface="Arial" pitchFamily="127" charset="0"/>
                <a:cs typeface="Arial" pitchFamily="127" charset="0"/>
              </a:rPr>
              <a:t>Headquarters</a:t>
            </a:r>
          </a:p>
          <a:p>
            <a:pPr>
              <a:spcBef>
                <a:spcPct val="0"/>
              </a:spcBef>
              <a:buNone/>
            </a:pPr>
            <a:endParaRPr lang="de-DE" sz="1000" b="1" dirty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sz="1000" b="1" dirty="0">
                <a:ea typeface="Arial" pitchFamily="127" charset="0"/>
                <a:cs typeface="Arial" pitchFamily="127" charset="0"/>
              </a:rPr>
              <a:t>	</a:t>
            </a:r>
            <a:r>
              <a:rPr lang="en-US" sz="1000" b="1" dirty="0" smtClean="0">
                <a:ea typeface="Arial" pitchFamily="127" charset="0"/>
                <a:cs typeface="Arial" pitchFamily="127" charset="0"/>
              </a:rPr>
              <a:t>Engineering</a:t>
            </a:r>
            <a:r>
              <a:rPr lang="en-US" sz="1000" b="1" dirty="0">
                <a:ea typeface="Arial" pitchFamily="127" charset="0"/>
                <a:cs typeface="Arial" pitchFamily="127" charset="0"/>
              </a:rPr>
              <a:t>/ Research &amp; Development/ </a:t>
            </a:r>
            <a:br>
              <a:rPr lang="en-US" sz="1000" b="1" dirty="0">
                <a:ea typeface="Arial" pitchFamily="127" charset="0"/>
                <a:cs typeface="Arial" pitchFamily="127" charset="0"/>
              </a:rPr>
            </a:br>
            <a:r>
              <a:rPr lang="en-US" sz="1000" b="1" dirty="0" smtClean="0">
                <a:ea typeface="Arial" pitchFamily="127" charset="0"/>
                <a:cs typeface="Arial" pitchFamily="127" charset="0"/>
              </a:rPr>
              <a:t>Major Offices </a:t>
            </a:r>
          </a:p>
          <a:p>
            <a:pPr>
              <a:spcBef>
                <a:spcPct val="0"/>
              </a:spcBef>
              <a:buNone/>
            </a:pPr>
            <a:endParaRPr lang="de-DE" sz="10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10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r>
              <a:rPr lang="de-DE" sz="900" b="1" dirty="0" smtClean="0">
                <a:ea typeface="Arial" pitchFamily="127" charset="0"/>
                <a:cs typeface="Arial" pitchFamily="127" charset="0"/>
              </a:rPr>
              <a:t>	</a:t>
            </a:r>
          </a:p>
        </p:txBody>
      </p:sp>
      <p:sp>
        <p:nvSpPr>
          <p:cNvPr id="15380" name="Rectangle 4"/>
          <p:cNvSpPr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00" tIns="313200" rIns="21600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ABB North </a:t>
            </a:r>
            <a:r>
              <a:rPr lang="en-US" sz="2800" dirty="0">
                <a:solidFill>
                  <a:schemeClr val="tx2"/>
                </a:solidFill>
              </a:rPr>
              <a:t>America </a:t>
            </a:r>
            <a:r>
              <a:rPr lang="en-US" sz="2800" dirty="0" smtClean="0">
                <a:solidFill>
                  <a:schemeClr val="tx2"/>
                </a:solidFill>
              </a:rPr>
              <a:t>Footprint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de-DE" sz="2800" dirty="0">
              <a:solidFill>
                <a:schemeClr val="accent1"/>
              </a:solidFill>
            </a:endParaRPr>
          </a:p>
        </p:txBody>
      </p:sp>
      <p:sp>
        <p:nvSpPr>
          <p:cNvPr id="15391" name="Rectangle 137"/>
          <p:cNvSpPr>
            <a:spLocks noChangeAspect="1" noChangeArrowheads="1"/>
          </p:cNvSpPr>
          <p:nvPr/>
        </p:nvSpPr>
        <p:spPr bwMode="auto">
          <a:xfrm rot="2700000">
            <a:off x="494847" y="3931311"/>
            <a:ext cx="107950" cy="10795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Char char="§"/>
            </a:pPr>
            <a:endParaRPr lang="en-US" sz="1800">
              <a:solidFill>
                <a:srgbClr val="000000"/>
              </a:solidFill>
            </a:endParaRPr>
          </a:p>
        </p:txBody>
      </p:sp>
      <p:grpSp>
        <p:nvGrpSpPr>
          <p:cNvPr id="330" name="Group 7"/>
          <p:cNvGrpSpPr>
            <a:grpSpLocks/>
          </p:cNvGrpSpPr>
          <p:nvPr/>
        </p:nvGrpSpPr>
        <p:grpSpPr bwMode="auto">
          <a:xfrm>
            <a:off x="488384" y="3306953"/>
            <a:ext cx="133350" cy="155575"/>
            <a:chOff x="816" y="2693"/>
            <a:chExt cx="105" cy="123"/>
          </a:xfrm>
        </p:grpSpPr>
        <p:sp>
          <p:nvSpPr>
            <p:cNvPr id="331" name="AutoShape 8"/>
            <p:cNvSpPr>
              <a:spLocks noChangeArrowheads="1"/>
            </p:cNvSpPr>
            <p:nvPr/>
          </p:nvSpPr>
          <p:spPr bwMode="auto">
            <a:xfrm>
              <a:off x="816" y="2693"/>
              <a:ext cx="105" cy="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32" name="AutoShape 9"/>
            <p:cNvSpPr>
              <a:spLocks noChangeArrowheads="1"/>
            </p:cNvSpPr>
            <p:nvPr/>
          </p:nvSpPr>
          <p:spPr bwMode="auto">
            <a:xfrm rot="10800000">
              <a:off x="816" y="2725"/>
              <a:ext cx="105" cy="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3" name="Oval 178"/>
          <p:cNvSpPr>
            <a:spLocks noChangeAspect="1" noChangeArrowheads="1"/>
          </p:cNvSpPr>
          <p:nvPr/>
        </p:nvSpPr>
        <p:spPr bwMode="auto">
          <a:xfrm flipH="1">
            <a:off x="486911" y="3612055"/>
            <a:ext cx="123825" cy="122841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Char char="§"/>
            </a:pPr>
            <a:endParaRPr lang="en-US" sz="60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46188" y="1221669"/>
            <a:ext cx="7186612" cy="5410200"/>
            <a:chOff x="1246188" y="1221669"/>
            <a:chExt cx="7186612" cy="5410200"/>
          </a:xfrm>
        </p:grpSpPr>
        <p:grpSp>
          <p:nvGrpSpPr>
            <p:cNvPr id="15361" name="Group 2"/>
            <p:cNvGrpSpPr>
              <a:grpSpLocks noChangeAspect="1"/>
            </p:cNvGrpSpPr>
            <p:nvPr/>
          </p:nvGrpSpPr>
          <p:grpSpPr bwMode="auto">
            <a:xfrm>
              <a:off x="1246188" y="1221669"/>
              <a:ext cx="7186612" cy="5410200"/>
              <a:chOff x="782" y="768"/>
              <a:chExt cx="4527" cy="3408"/>
            </a:xfrm>
          </p:grpSpPr>
          <p:sp>
            <p:nvSpPr>
              <p:cNvPr id="1541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82" y="768"/>
                <a:ext cx="4527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5417" name="Group 4"/>
              <p:cNvGrpSpPr>
                <a:grpSpLocks/>
              </p:cNvGrpSpPr>
              <p:nvPr/>
            </p:nvGrpSpPr>
            <p:grpSpPr bwMode="auto">
              <a:xfrm>
                <a:off x="782" y="768"/>
                <a:ext cx="4525" cy="3406"/>
                <a:chOff x="782" y="768"/>
                <a:chExt cx="4525" cy="3406"/>
              </a:xfrm>
            </p:grpSpPr>
            <p:sp>
              <p:nvSpPr>
                <p:cNvPr id="15459" name="Freeform 5"/>
                <p:cNvSpPr>
                  <a:spLocks/>
                </p:cNvSpPr>
                <p:nvPr/>
              </p:nvSpPr>
              <p:spPr bwMode="auto">
                <a:xfrm>
                  <a:off x="4223" y="2552"/>
                  <a:ext cx="8" cy="4"/>
                </a:xfrm>
                <a:custGeom>
                  <a:avLst/>
                  <a:gdLst>
                    <a:gd name="T0" fmla="*/ 2 w 8"/>
                    <a:gd name="T1" fmla="*/ 0 h 4"/>
                    <a:gd name="T2" fmla="*/ 0 w 8"/>
                    <a:gd name="T3" fmla="*/ 4 h 4"/>
                    <a:gd name="T4" fmla="*/ 8 w 8"/>
                    <a:gd name="T5" fmla="*/ 4 h 4"/>
                    <a:gd name="T6" fmla="*/ 2 w 8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4"/>
                    <a:gd name="T14" fmla="*/ 8 w 8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8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0" name="Freeform 6"/>
                <p:cNvSpPr>
                  <a:spLocks/>
                </p:cNvSpPr>
                <p:nvPr/>
              </p:nvSpPr>
              <p:spPr bwMode="auto">
                <a:xfrm>
                  <a:off x="1558" y="2556"/>
                  <a:ext cx="48" cy="27"/>
                </a:xfrm>
                <a:custGeom>
                  <a:avLst/>
                  <a:gdLst>
                    <a:gd name="T0" fmla="*/ 4 w 48"/>
                    <a:gd name="T1" fmla="*/ 5 h 27"/>
                    <a:gd name="T2" fmla="*/ 0 w 48"/>
                    <a:gd name="T3" fmla="*/ 11 h 27"/>
                    <a:gd name="T4" fmla="*/ 2 w 48"/>
                    <a:gd name="T5" fmla="*/ 16 h 27"/>
                    <a:gd name="T6" fmla="*/ 4 w 48"/>
                    <a:gd name="T7" fmla="*/ 11 h 27"/>
                    <a:gd name="T8" fmla="*/ 8 w 48"/>
                    <a:gd name="T9" fmla="*/ 18 h 27"/>
                    <a:gd name="T10" fmla="*/ 14 w 48"/>
                    <a:gd name="T11" fmla="*/ 18 h 27"/>
                    <a:gd name="T12" fmla="*/ 18 w 48"/>
                    <a:gd name="T13" fmla="*/ 27 h 27"/>
                    <a:gd name="T14" fmla="*/ 26 w 48"/>
                    <a:gd name="T15" fmla="*/ 27 h 27"/>
                    <a:gd name="T16" fmla="*/ 24 w 48"/>
                    <a:gd name="T17" fmla="*/ 22 h 27"/>
                    <a:gd name="T18" fmla="*/ 28 w 48"/>
                    <a:gd name="T19" fmla="*/ 22 h 27"/>
                    <a:gd name="T20" fmla="*/ 26 w 48"/>
                    <a:gd name="T21" fmla="*/ 16 h 27"/>
                    <a:gd name="T22" fmla="*/ 30 w 48"/>
                    <a:gd name="T23" fmla="*/ 11 h 27"/>
                    <a:gd name="T24" fmla="*/ 28 w 48"/>
                    <a:gd name="T25" fmla="*/ 9 h 27"/>
                    <a:gd name="T26" fmla="*/ 28 w 48"/>
                    <a:gd name="T27" fmla="*/ 5 h 27"/>
                    <a:gd name="T28" fmla="*/ 34 w 48"/>
                    <a:gd name="T29" fmla="*/ 9 h 27"/>
                    <a:gd name="T30" fmla="*/ 38 w 48"/>
                    <a:gd name="T31" fmla="*/ 5 h 27"/>
                    <a:gd name="T32" fmla="*/ 44 w 48"/>
                    <a:gd name="T33" fmla="*/ 9 h 27"/>
                    <a:gd name="T34" fmla="*/ 48 w 48"/>
                    <a:gd name="T35" fmla="*/ 9 h 27"/>
                    <a:gd name="T36" fmla="*/ 46 w 48"/>
                    <a:gd name="T37" fmla="*/ 2 h 27"/>
                    <a:gd name="T38" fmla="*/ 48 w 48"/>
                    <a:gd name="T39" fmla="*/ 0 h 27"/>
                    <a:gd name="T40" fmla="*/ 0 w 48"/>
                    <a:gd name="T41" fmla="*/ 0 h 27"/>
                    <a:gd name="T42" fmla="*/ 4 w 48"/>
                    <a:gd name="T43" fmla="*/ 5 h 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"/>
                    <a:gd name="T67" fmla="*/ 0 h 27"/>
                    <a:gd name="T68" fmla="*/ 48 w 48"/>
                    <a:gd name="T69" fmla="*/ 27 h 2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" h="27">
                      <a:moveTo>
                        <a:pt x="4" y="5"/>
                      </a:move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8" y="27"/>
                      </a:lnTo>
                      <a:lnTo>
                        <a:pt x="26" y="27"/>
                      </a:lnTo>
                      <a:lnTo>
                        <a:pt x="24" y="22"/>
                      </a:lnTo>
                      <a:lnTo>
                        <a:pt x="28" y="22"/>
                      </a:lnTo>
                      <a:lnTo>
                        <a:pt x="26" y="16"/>
                      </a:ln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8" y="5"/>
                      </a:lnTo>
                      <a:lnTo>
                        <a:pt x="34" y="9"/>
                      </a:lnTo>
                      <a:lnTo>
                        <a:pt x="38" y="5"/>
                      </a:lnTo>
                      <a:lnTo>
                        <a:pt x="44" y="9"/>
                      </a:lnTo>
                      <a:lnTo>
                        <a:pt x="48" y="9"/>
                      </a:lnTo>
                      <a:lnTo>
                        <a:pt x="46" y="2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1" name="Freeform 7"/>
                <p:cNvSpPr>
                  <a:spLocks/>
                </p:cNvSpPr>
                <p:nvPr/>
              </p:nvSpPr>
              <p:spPr bwMode="auto">
                <a:xfrm>
                  <a:off x="3051" y="3267"/>
                  <a:ext cx="16" cy="12"/>
                </a:xfrm>
                <a:custGeom>
                  <a:avLst/>
                  <a:gdLst>
                    <a:gd name="T0" fmla="*/ 4 w 16"/>
                    <a:gd name="T1" fmla="*/ 5 h 12"/>
                    <a:gd name="T2" fmla="*/ 4 w 16"/>
                    <a:gd name="T3" fmla="*/ 12 h 12"/>
                    <a:gd name="T4" fmla="*/ 8 w 16"/>
                    <a:gd name="T5" fmla="*/ 12 h 12"/>
                    <a:gd name="T6" fmla="*/ 16 w 16"/>
                    <a:gd name="T7" fmla="*/ 0 h 12"/>
                    <a:gd name="T8" fmla="*/ 0 w 16"/>
                    <a:gd name="T9" fmla="*/ 0 h 12"/>
                    <a:gd name="T10" fmla="*/ 4 w 16"/>
                    <a:gd name="T11" fmla="*/ 5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2"/>
                    <a:gd name="T20" fmla="*/ 16 w 16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2">
                      <a:moveTo>
                        <a:pt x="4" y="5"/>
                      </a:move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2" name="Freeform 8"/>
                <p:cNvSpPr>
                  <a:spLocks/>
                </p:cNvSpPr>
                <p:nvPr/>
              </p:nvSpPr>
              <p:spPr bwMode="auto">
                <a:xfrm>
                  <a:off x="3965" y="3267"/>
                  <a:ext cx="6" cy="5"/>
                </a:xfrm>
                <a:custGeom>
                  <a:avLst/>
                  <a:gdLst>
                    <a:gd name="T0" fmla="*/ 6 w 6"/>
                    <a:gd name="T1" fmla="*/ 5 h 5"/>
                    <a:gd name="T2" fmla="*/ 2 w 6"/>
                    <a:gd name="T3" fmla="*/ 0 h 5"/>
                    <a:gd name="T4" fmla="*/ 0 w 6"/>
                    <a:gd name="T5" fmla="*/ 0 h 5"/>
                    <a:gd name="T6" fmla="*/ 6 w 6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5"/>
                    <a:gd name="T14" fmla="*/ 6 w 6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5">
                      <a:moveTo>
                        <a:pt x="6" y="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3" name="Freeform 9"/>
                <p:cNvSpPr>
                  <a:spLocks/>
                </p:cNvSpPr>
                <p:nvPr/>
              </p:nvSpPr>
              <p:spPr bwMode="auto">
                <a:xfrm>
                  <a:off x="3963" y="3250"/>
                  <a:ext cx="10" cy="17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4 h 17"/>
                    <a:gd name="T4" fmla="*/ 8 w 10"/>
                    <a:gd name="T5" fmla="*/ 17 h 17"/>
                    <a:gd name="T6" fmla="*/ 10 w 10"/>
                    <a:gd name="T7" fmla="*/ 17 h 17"/>
                    <a:gd name="T8" fmla="*/ 0 w 1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7"/>
                    <a:gd name="T17" fmla="*/ 10 w 1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4" name="Freeform 10"/>
                <p:cNvSpPr>
                  <a:spLocks/>
                </p:cNvSpPr>
                <p:nvPr/>
              </p:nvSpPr>
              <p:spPr bwMode="auto">
                <a:xfrm>
                  <a:off x="1458" y="1606"/>
                  <a:ext cx="3355" cy="1899"/>
                </a:xfrm>
                <a:custGeom>
                  <a:avLst/>
                  <a:gdLst>
                    <a:gd name="T0" fmla="*/ 2617 w 3355"/>
                    <a:gd name="T1" fmla="*/ 580 h 1899"/>
                    <a:gd name="T2" fmla="*/ 2227 w 3355"/>
                    <a:gd name="T3" fmla="*/ 226 h 1899"/>
                    <a:gd name="T4" fmla="*/ 112 w 3355"/>
                    <a:gd name="T5" fmla="*/ 57 h 1899"/>
                    <a:gd name="T6" fmla="*/ 132 w 3355"/>
                    <a:gd name="T7" fmla="*/ 126 h 1899"/>
                    <a:gd name="T8" fmla="*/ 126 w 3355"/>
                    <a:gd name="T9" fmla="*/ 228 h 1899"/>
                    <a:gd name="T10" fmla="*/ 120 w 3355"/>
                    <a:gd name="T11" fmla="*/ 184 h 1899"/>
                    <a:gd name="T12" fmla="*/ 112 w 3355"/>
                    <a:gd name="T13" fmla="*/ 179 h 1899"/>
                    <a:gd name="T14" fmla="*/ 30 w 3355"/>
                    <a:gd name="T15" fmla="*/ 133 h 1899"/>
                    <a:gd name="T16" fmla="*/ 56 w 3355"/>
                    <a:gd name="T17" fmla="*/ 248 h 1899"/>
                    <a:gd name="T18" fmla="*/ 40 w 3355"/>
                    <a:gd name="T19" fmla="*/ 277 h 1899"/>
                    <a:gd name="T20" fmla="*/ 106 w 3355"/>
                    <a:gd name="T21" fmla="*/ 330 h 1899"/>
                    <a:gd name="T22" fmla="*/ 52 w 3355"/>
                    <a:gd name="T23" fmla="*/ 370 h 1899"/>
                    <a:gd name="T24" fmla="*/ 36 w 3355"/>
                    <a:gd name="T25" fmla="*/ 540 h 1899"/>
                    <a:gd name="T26" fmla="*/ 30 w 3355"/>
                    <a:gd name="T27" fmla="*/ 769 h 1899"/>
                    <a:gd name="T28" fmla="*/ 160 w 3355"/>
                    <a:gd name="T29" fmla="*/ 957 h 1899"/>
                    <a:gd name="T30" fmla="*/ 134 w 3355"/>
                    <a:gd name="T31" fmla="*/ 990 h 1899"/>
                    <a:gd name="T32" fmla="*/ 186 w 3355"/>
                    <a:gd name="T33" fmla="*/ 1130 h 1899"/>
                    <a:gd name="T34" fmla="*/ 356 w 3355"/>
                    <a:gd name="T35" fmla="*/ 1263 h 1899"/>
                    <a:gd name="T36" fmla="*/ 562 w 3355"/>
                    <a:gd name="T37" fmla="*/ 1360 h 1899"/>
                    <a:gd name="T38" fmla="*/ 1394 w 3355"/>
                    <a:gd name="T39" fmla="*/ 1650 h 1899"/>
                    <a:gd name="T40" fmla="*/ 1546 w 3355"/>
                    <a:gd name="T41" fmla="*/ 1772 h 1899"/>
                    <a:gd name="T42" fmla="*/ 1574 w 3355"/>
                    <a:gd name="T43" fmla="*/ 1697 h 1899"/>
                    <a:gd name="T44" fmla="*/ 1605 w 3355"/>
                    <a:gd name="T45" fmla="*/ 1648 h 1899"/>
                    <a:gd name="T46" fmla="*/ 1699 w 3355"/>
                    <a:gd name="T47" fmla="*/ 1602 h 1899"/>
                    <a:gd name="T48" fmla="*/ 1705 w 3355"/>
                    <a:gd name="T49" fmla="*/ 1608 h 1899"/>
                    <a:gd name="T50" fmla="*/ 1889 w 3355"/>
                    <a:gd name="T51" fmla="*/ 1591 h 1899"/>
                    <a:gd name="T52" fmla="*/ 1933 w 3355"/>
                    <a:gd name="T53" fmla="*/ 1628 h 1899"/>
                    <a:gd name="T54" fmla="*/ 1973 w 3355"/>
                    <a:gd name="T55" fmla="*/ 1608 h 1899"/>
                    <a:gd name="T56" fmla="*/ 2015 w 3355"/>
                    <a:gd name="T57" fmla="*/ 1624 h 1899"/>
                    <a:gd name="T58" fmla="*/ 2009 w 3355"/>
                    <a:gd name="T59" fmla="*/ 1582 h 1899"/>
                    <a:gd name="T60" fmla="*/ 2009 w 3355"/>
                    <a:gd name="T61" fmla="*/ 1548 h 1899"/>
                    <a:gd name="T62" fmla="*/ 2011 w 3355"/>
                    <a:gd name="T63" fmla="*/ 1542 h 1899"/>
                    <a:gd name="T64" fmla="*/ 2093 w 3355"/>
                    <a:gd name="T65" fmla="*/ 1500 h 1899"/>
                    <a:gd name="T66" fmla="*/ 2141 w 3355"/>
                    <a:gd name="T67" fmla="*/ 1531 h 1899"/>
                    <a:gd name="T68" fmla="*/ 2165 w 3355"/>
                    <a:gd name="T69" fmla="*/ 1537 h 1899"/>
                    <a:gd name="T70" fmla="*/ 2245 w 3355"/>
                    <a:gd name="T71" fmla="*/ 1577 h 1899"/>
                    <a:gd name="T72" fmla="*/ 2367 w 3355"/>
                    <a:gd name="T73" fmla="*/ 1613 h 1899"/>
                    <a:gd name="T74" fmla="*/ 2393 w 3355"/>
                    <a:gd name="T75" fmla="*/ 1712 h 1899"/>
                    <a:gd name="T76" fmla="*/ 2399 w 3355"/>
                    <a:gd name="T77" fmla="*/ 1743 h 1899"/>
                    <a:gd name="T78" fmla="*/ 2435 w 3355"/>
                    <a:gd name="T79" fmla="*/ 1794 h 1899"/>
                    <a:gd name="T80" fmla="*/ 2473 w 3355"/>
                    <a:gd name="T81" fmla="*/ 1859 h 1899"/>
                    <a:gd name="T82" fmla="*/ 2509 w 3355"/>
                    <a:gd name="T83" fmla="*/ 1894 h 1899"/>
                    <a:gd name="T84" fmla="*/ 2519 w 3355"/>
                    <a:gd name="T85" fmla="*/ 1701 h 1899"/>
                    <a:gd name="T86" fmla="*/ 2459 w 3355"/>
                    <a:gd name="T87" fmla="*/ 1542 h 1899"/>
                    <a:gd name="T88" fmla="*/ 2461 w 3355"/>
                    <a:gd name="T89" fmla="*/ 1491 h 1899"/>
                    <a:gd name="T90" fmla="*/ 2503 w 3355"/>
                    <a:gd name="T91" fmla="*/ 1385 h 1899"/>
                    <a:gd name="T92" fmla="*/ 2591 w 3355"/>
                    <a:gd name="T93" fmla="*/ 1345 h 1899"/>
                    <a:gd name="T94" fmla="*/ 2753 w 3355"/>
                    <a:gd name="T95" fmla="*/ 1225 h 1899"/>
                    <a:gd name="T96" fmla="*/ 2741 w 3355"/>
                    <a:gd name="T97" fmla="*/ 1181 h 1899"/>
                    <a:gd name="T98" fmla="*/ 2781 w 3355"/>
                    <a:gd name="T99" fmla="*/ 1147 h 1899"/>
                    <a:gd name="T100" fmla="*/ 2743 w 3355"/>
                    <a:gd name="T101" fmla="*/ 1116 h 1899"/>
                    <a:gd name="T102" fmla="*/ 2753 w 3355"/>
                    <a:gd name="T103" fmla="*/ 1072 h 1899"/>
                    <a:gd name="T104" fmla="*/ 2743 w 3355"/>
                    <a:gd name="T105" fmla="*/ 1041 h 1899"/>
                    <a:gd name="T106" fmla="*/ 2753 w 3355"/>
                    <a:gd name="T107" fmla="*/ 1008 h 1899"/>
                    <a:gd name="T108" fmla="*/ 2739 w 3355"/>
                    <a:gd name="T109" fmla="*/ 948 h 1899"/>
                    <a:gd name="T110" fmla="*/ 2785 w 3355"/>
                    <a:gd name="T111" fmla="*/ 875 h 1899"/>
                    <a:gd name="T112" fmla="*/ 2833 w 3355"/>
                    <a:gd name="T113" fmla="*/ 928 h 1899"/>
                    <a:gd name="T114" fmla="*/ 2867 w 3355"/>
                    <a:gd name="T115" fmla="*/ 868 h 1899"/>
                    <a:gd name="T116" fmla="*/ 2933 w 3355"/>
                    <a:gd name="T117" fmla="*/ 742 h 1899"/>
                    <a:gd name="T118" fmla="*/ 3093 w 3355"/>
                    <a:gd name="T119" fmla="*/ 700 h 1899"/>
                    <a:gd name="T120" fmla="*/ 3087 w 3355"/>
                    <a:gd name="T121" fmla="*/ 671 h 1899"/>
                    <a:gd name="T122" fmla="*/ 3157 w 3355"/>
                    <a:gd name="T123" fmla="*/ 518 h 1899"/>
                    <a:gd name="T124" fmla="*/ 3301 w 3355"/>
                    <a:gd name="T125" fmla="*/ 432 h 18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355"/>
                    <a:gd name="T190" fmla="*/ 0 h 1899"/>
                    <a:gd name="T191" fmla="*/ 3355 w 3355"/>
                    <a:gd name="T192" fmla="*/ 1899 h 18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355" h="1899">
                      <a:moveTo>
                        <a:pt x="3347" y="379"/>
                      </a:moveTo>
                      <a:lnTo>
                        <a:pt x="3347" y="370"/>
                      </a:lnTo>
                      <a:lnTo>
                        <a:pt x="3343" y="367"/>
                      </a:lnTo>
                      <a:lnTo>
                        <a:pt x="3341" y="356"/>
                      </a:lnTo>
                      <a:lnTo>
                        <a:pt x="3341" y="323"/>
                      </a:lnTo>
                      <a:lnTo>
                        <a:pt x="3291" y="314"/>
                      </a:lnTo>
                      <a:lnTo>
                        <a:pt x="3271" y="305"/>
                      </a:lnTo>
                      <a:lnTo>
                        <a:pt x="3265" y="261"/>
                      </a:lnTo>
                      <a:lnTo>
                        <a:pt x="3263" y="261"/>
                      </a:lnTo>
                      <a:lnTo>
                        <a:pt x="3261" y="252"/>
                      </a:lnTo>
                      <a:lnTo>
                        <a:pt x="3247" y="217"/>
                      </a:lnTo>
                      <a:lnTo>
                        <a:pt x="3231" y="208"/>
                      </a:lnTo>
                      <a:lnTo>
                        <a:pt x="3215" y="210"/>
                      </a:lnTo>
                      <a:lnTo>
                        <a:pt x="3193" y="221"/>
                      </a:lnTo>
                      <a:lnTo>
                        <a:pt x="3177" y="208"/>
                      </a:lnTo>
                      <a:lnTo>
                        <a:pt x="3131" y="254"/>
                      </a:lnTo>
                      <a:lnTo>
                        <a:pt x="3083" y="347"/>
                      </a:lnTo>
                      <a:lnTo>
                        <a:pt x="3041" y="354"/>
                      </a:lnTo>
                      <a:lnTo>
                        <a:pt x="3019" y="392"/>
                      </a:lnTo>
                      <a:lnTo>
                        <a:pt x="2861" y="401"/>
                      </a:lnTo>
                      <a:lnTo>
                        <a:pt x="2797" y="467"/>
                      </a:lnTo>
                      <a:lnTo>
                        <a:pt x="2771" y="496"/>
                      </a:lnTo>
                      <a:lnTo>
                        <a:pt x="2733" y="542"/>
                      </a:lnTo>
                      <a:lnTo>
                        <a:pt x="2653" y="540"/>
                      </a:lnTo>
                      <a:lnTo>
                        <a:pt x="2617" y="551"/>
                      </a:lnTo>
                      <a:lnTo>
                        <a:pt x="2623" y="567"/>
                      </a:lnTo>
                      <a:lnTo>
                        <a:pt x="2617" y="580"/>
                      </a:lnTo>
                      <a:lnTo>
                        <a:pt x="2615" y="591"/>
                      </a:lnTo>
                      <a:lnTo>
                        <a:pt x="2619" y="593"/>
                      </a:lnTo>
                      <a:lnTo>
                        <a:pt x="2617" y="600"/>
                      </a:lnTo>
                      <a:lnTo>
                        <a:pt x="2615" y="609"/>
                      </a:lnTo>
                      <a:lnTo>
                        <a:pt x="2583" y="633"/>
                      </a:lnTo>
                      <a:lnTo>
                        <a:pt x="2505" y="647"/>
                      </a:lnTo>
                      <a:lnTo>
                        <a:pt x="2429" y="689"/>
                      </a:lnTo>
                      <a:lnTo>
                        <a:pt x="2403" y="687"/>
                      </a:lnTo>
                      <a:lnTo>
                        <a:pt x="2395" y="655"/>
                      </a:lnTo>
                      <a:lnTo>
                        <a:pt x="2399" y="613"/>
                      </a:lnTo>
                      <a:lnTo>
                        <a:pt x="2421" y="593"/>
                      </a:lnTo>
                      <a:lnTo>
                        <a:pt x="2431" y="536"/>
                      </a:lnTo>
                      <a:lnTo>
                        <a:pt x="2425" y="449"/>
                      </a:lnTo>
                      <a:lnTo>
                        <a:pt x="2407" y="416"/>
                      </a:lnTo>
                      <a:lnTo>
                        <a:pt x="2347" y="365"/>
                      </a:lnTo>
                      <a:lnTo>
                        <a:pt x="2355" y="339"/>
                      </a:lnTo>
                      <a:lnTo>
                        <a:pt x="2345" y="332"/>
                      </a:lnTo>
                      <a:lnTo>
                        <a:pt x="2327" y="341"/>
                      </a:lnTo>
                      <a:lnTo>
                        <a:pt x="2319" y="328"/>
                      </a:lnTo>
                      <a:lnTo>
                        <a:pt x="2315" y="319"/>
                      </a:lnTo>
                      <a:lnTo>
                        <a:pt x="2303" y="301"/>
                      </a:lnTo>
                      <a:lnTo>
                        <a:pt x="2293" y="297"/>
                      </a:lnTo>
                      <a:lnTo>
                        <a:pt x="2285" y="290"/>
                      </a:lnTo>
                      <a:lnTo>
                        <a:pt x="2279" y="281"/>
                      </a:lnTo>
                      <a:lnTo>
                        <a:pt x="2261" y="248"/>
                      </a:lnTo>
                      <a:lnTo>
                        <a:pt x="2233" y="230"/>
                      </a:lnTo>
                      <a:lnTo>
                        <a:pt x="2227" y="226"/>
                      </a:lnTo>
                      <a:lnTo>
                        <a:pt x="2183" y="197"/>
                      </a:lnTo>
                      <a:lnTo>
                        <a:pt x="2079" y="133"/>
                      </a:lnTo>
                      <a:lnTo>
                        <a:pt x="2033" y="157"/>
                      </a:lnTo>
                      <a:lnTo>
                        <a:pt x="1965" y="130"/>
                      </a:lnTo>
                      <a:lnTo>
                        <a:pt x="1955" y="106"/>
                      </a:lnTo>
                      <a:lnTo>
                        <a:pt x="1913" y="117"/>
                      </a:lnTo>
                      <a:lnTo>
                        <a:pt x="1877" y="97"/>
                      </a:lnTo>
                      <a:lnTo>
                        <a:pt x="1859" y="99"/>
                      </a:lnTo>
                      <a:lnTo>
                        <a:pt x="1837" y="77"/>
                      </a:lnTo>
                      <a:lnTo>
                        <a:pt x="1807" y="73"/>
                      </a:lnTo>
                      <a:lnTo>
                        <a:pt x="1799" y="82"/>
                      </a:lnTo>
                      <a:lnTo>
                        <a:pt x="1737" y="57"/>
                      </a:lnTo>
                      <a:lnTo>
                        <a:pt x="1731" y="48"/>
                      </a:lnTo>
                      <a:lnTo>
                        <a:pt x="1727" y="13"/>
                      </a:lnTo>
                      <a:lnTo>
                        <a:pt x="1717" y="0"/>
                      </a:lnTo>
                      <a:lnTo>
                        <a:pt x="1703" y="0"/>
                      </a:lnTo>
                      <a:lnTo>
                        <a:pt x="1701" y="64"/>
                      </a:lnTo>
                      <a:lnTo>
                        <a:pt x="98" y="55"/>
                      </a:lnTo>
                      <a:lnTo>
                        <a:pt x="100" y="55"/>
                      </a:lnTo>
                      <a:lnTo>
                        <a:pt x="98" y="59"/>
                      </a:lnTo>
                      <a:lnTo>
                        <a:pt x="92" y="57"/>
                      </a:lnTo>
                      <a:lnTo>
                        <a:pt x="96" y="62"/>
                      </a:lnTo>
                      <a:lnTo>
                        <a:pt x="100" y="66"/>
                      </a:lnTo>
                      <a:lnTo>
                        <a:pt x="104" y="66"/>
                      </a:lnTo>
                      <a:lnTo>
                        <a:pt x="104" y="64"/>
                      </a:lnTo>
                      <a:lnTo>
                        <a:pt x="106" y="57"/>
                      </a:lnTo>
                      <a:lnTo>
                        <a:pt x="112" y="57"/>
                      </a:lnTo>
                      <a:lnTo>
                        <a:pt x="116" y="57"/>
                      </a:lnTo>
                      <a:lnTo>
                        <a:pt x="108" y="62"/>
                      </a:lnTo>
                      <a:lnTo>
                        <a:pt x="110" y="64"/>
                      </a:lnTo>
                      <a:lnTo>
                        <a:pt x="114" y="66"/>
                      </a:lnTo>
                      <a:lnTo>
                        <a:pt x="112" y="68"/>
                      </a:lnTo>
                      <a:lnTo>
                        <a:pt x="116" y="79"/>
                      </a:lnTo>
                      <a:lnTo>
                        <a:pt x="114" y="82"/>
                      </a:lnTo>
                      <a:lnTo>
                        <a:pt x="116" y="84"/>
                      </a:lnTo>
                      <a:lnTo>
                        <a:pt x="118" y="82"/>
                      </a:lnTo>
                      <a:lnTo>
                        <a:pt x="126" y="79"/>
                      </a:lnTo>
                      <a:lnTo>
                        <a:pt x="138" y="88"/>
                      </a:lnTo>
                      <a:lnTo>
                        <a:pt x="142" y="88"/>
                      </a:lnTo>
                      <a:lnTo>
                        <a:pt x="144" y="93"/>
                      </a:lnTo>
                      <a:lnTo>
                        <a:pt x="138" y="97"/>
                      </a:lnTo>
                      <a:lnTo>
                        <a:pt x="134" y="93"/>
                      </a:lnTo>
                      <a:lnTo>
                        <a:pt x="132" y="97"/>
                      </a:lnTo>
                      <a:lnTo>
                        <a:pt x="136" y="104"/>
                      </a:lnTo>
                      <a:lnTo>
                        <a:pt x="128" y="104"/>
                      </a:lnTo>
                      <a:lnTo>
                        <a:pt x="124" y="108"/>
                      </a:lnTo>
                      <a:lnTo>
                        <a:pt x="132" y="110"/>
                      </a:lnTo>
                      <a:lnTo>
                        <a:pt x="132" y="115"/>
                      </a:lnTo>
                      <a:lnTo>
                        <a:pt x="130" y="115"/>
                      </a:lnTo>
                      <a:lnTo>
                        <a:pt x="126" y="117"/>
                      </a:lnTo>
                      <a:lnTo>
                        <a:pt x="128" y="124"/>
                      </a:lnTo>
                      <a:lnTo>
                        <a:pt x="134" y="137"/>
                      </a:lnTo>
                      <a:lnTo>
                        <a:pt x="136" y="137"/>
                      </a:lnTo>
                      <a:lnTo>
                        <a:pt x="132" y="126"/>
                      </a:lnTo>
                      <a:lnTo>
                        <a:pt x="134" y="119"/>
                      </a:lnTo>
                      <a:lnTo>
                        <a:pt x="136" y="130"/>
                      </a:lnTo>
                      <a:lnTo>
                        <a:pt x="142" y="137"/>
                      </a:lnTo>
                      <a:lnTo>
                        <a:pt x="144" y="137"/>
                      </a:lnTo>
                      <a:lnTo>
                        <a:pt x="142" y="148"/>
                      </a:lnTo>
                      <a:lnTo>
                        <a:pt x="150" y="152"/>
                      </a:lnTo>
                      <a:lnTo>
                        <a:pt x="152" y="150"/>
                      </a:lnTo>
                      <a:lnTo>
                        <a:pt x="150" y="155"/>
                      </a:lnTo>
                      <a:lnTo>
                        <a:pt x="146" y="159"/>
                      </a:lnTo>
                      <a:lnTo>
                        <a:pt x="140" y="170"/>
                      </a:lnTo>
                      <a:lnTo>
                        <a:pt x="140" y="179"/>
                      </a:lnTo>
                      <a:lnTo>
                        <a:pt x="136" y="181"/>
                      </a:lnTo>
                      <a:lnTo>
                        <a:pt x="140" y="188"/>
                      </a:lnTo>
                      <a:lnTo>
                        <a:pt x="148" y="192"/>
                      </a:lnTo>
                      <a:lnTo>
                        <a:pt x="150" y="197"/>
                      </a:lnTo>
                      <a:lnTo>
                        <a:pt x="148" y="195"/>
                      </a:lnTo>
                      <a:lnTo>
                        <a:pt x="142" y="195"/>
                      </a:lnTo>
                      <a:lnTo>
                        <a:pt x="140" y="197"/>
                      </a:lnTo>
                      <a:lnTo>
                        <a:pt x="144" y="203"/>
                      </a:lnTo>
                      <a:lnTo>
                        <a:pt x="140" y="210"/>
                      </a:lnTo>
                      <a:lnTo>
                        <a:pt x="140" y="215"/>
                      </a:lnTo>
                      <a:lnTo>
                        <a:pt x="136" y="217"/>
                      </a:lnTo>
                      <a:lnTo>
                        <a:pt x="132" y="219"/>
                      </a:lnTo>
                      <a:lnTo>
                        <a:pt x="132" y="221"/>
                      </a:lnTo>
                      <a:lnTo>
                        <a:pt x="126" y="219"/>
                      </a:lnTo>
                      <a:lnTo>
                        <a:pt x="122" y="223"/>
                      </a:lnTo>
                      <a:lnTo>
                        <a:pt x="126" y="228"/>
                      </a:lnTo>
                      <a:lnTo>
                        <a:pt x="120" y="230"/>
                      </a:lnTo>
                      <a:lnTo>
                        <a:pt x="114" y="228"/>
                      </a:lnTo>
                      <a:lnTo>
                        <a:pt x="120" y="237"/>
                      </a:lnTo>
                      <a:lnTo>
                        <a:pt x="116" y="237"/>
                      </a:lnTo>
                      <a:lnTo>
                        <a:pt x="114" y="230"/>
                      </a:lnTo>
                      <a:lnTo>
                        <a:pt x="108" y="232"/>
                      </a:lnTo>
                      <a:lnTo>
                        <a:pt x="104" y="239"/>
                      </a:lnTo>
                      <a:lnTo>
                        <a:pt x="104" y="230"/>
                      </a:lnTo>
                      <a:lnTo>
                        <a:pt x="96" y="228"/>
                      </a:lnTo>
                      <a:lnTo>
                        <a:pt x="104" y="226"/>
                      </a:lnTo>
                      <a:lnTo>
                        <a:pt x="104" y="223"/>
                      </a:lnTo>
                      <a:lnTo>
                        <a:pt x="108" y="226"/>
                      </a:lnTo>
                      <a:lnTo>
                        <a:pt x="110" y="226"/>
                      </a:lnTo>
                      <a:lnTo>
                        <a:pt x="108" y="219"/>
                      </a:lnTo>
                      <a:lnTo>
                        <a:pt x="110" y="217"/>
                      </a:lnTo>
                      <a:lnTo>
                        <a:pt x="110" y="221"/>
                      </a:lnTo>
                      <a:lnTo>
                        <a:pt x="118" y="221"/>
                      </a:lnTo>
                      <a:lnTo>
                        <a:pt x="112" y="212"/>
                      </a:lnTo>
                      <a:lnTo>
                        <a:pt x="122" y="215"/>
                      </a:lnTo>
                      <a:lnTo>
                        <a:pt x="124" y="208"/>
                      </a:lnTo>
                      <a:lnTo>
                        <a:pt x="126" y="201"/>
                      </a:lnTo>
                      <a:lnTo>
                        <a:pt x="124" y="199"/>
                      </a:lnTo>
                      <a:lnTo>
                        <a:pt x="116" y="203"/>
                      </a:lnTo>
                      <a:lnTo>
                        <a:pt x="118" y="199"/>
                      </a:lnTo>
                      <a:lnTo>
                        <a:pt x="120" y="199"/>
                      </a:lnTo>
                      <a:lnTo>
                        <a:pt x="122" y="188"/>
                      </a:lnTo>
                      <a:lnTo>
                        <a:pt x="120" y="184"/>
                      </a:lnTo>
                      <a:lnTo>
                        <a:pt x="124" y="186"/>
                      </a:lnTo>
                      <a:lnTo>
                        <a:pt x="126" y="179"/>
                      </a:lnTo>
                      <a:lnTo>
                        <a:pt x="130" y="177"/>
                      </a:lnTo>
                      <a:lnTo>
                        <a:pt x="130" y="175"/>
                      </a:lnTo>
                      <a:lnTo>
                        <a:pt x="132" y="166"/>
                      </a:lnTo>
                      <a:lnTo>
                        <a:pt x="126" y="161"/>
                      </a:lnTo>
                      <a:lnTo>
                        <a:pt x="128" y="172"/>
                      </a:lnTo>
                      <a:lnTo>
                        <a:pt x="126" y="168"/>
                      </a:lnTo>
                      <a:lnTo>
                        <a:pt x="124" y="168"/>
                      </a:lnTo>
                      <a:lnTo>
                        <a:pt x="120" y="175"/>
                      </a:lnTo>
                      <a:lnTo>
                        <a:pt x="114" y="181"/>
                      </a:lnTo>
                      <a:lnTo>
                        <a:pt x="112" y="190"/>
                      </a:lnTo>
                      <a:lnTo>
                        <a:pt x="110" y="192"/>
                      </a:lnTo>
                      <a:lnTo>
                        <a:pt x="102" y="199"/>
                      </a:lnTo>
                      <a:lnTo>
                        <a:pt x="100" y="210"/>
                      </a:lnTo>
                      <a:lnTo>
                        <a:pt x="110" y="206"/>
                      </a:lnTo>
                      <a:lnTo>
                        <a:pt x="110" y="208"/>
                      </a:lnTo>
                      <a:lnTo>
                        <a:pt x="100" y="215"/>
                      </a:lnTo>
                      <a:lnTo>
                        <a:pt x="92" y="215"/>
                      </a:lnTo>
                      <a:lnTo>
                        <a:pt x="92" y="210"/>
                      </a:lnTo>
                      <a:lnTo>
                        <a:pt x="106" y="186"/>
                      </a:lnTo>
                      <a:lnTo>
                        <a:pt x="106" y="179"/>
                      </a:lnTo>
                      <a:lnTo>
                        <a:pt x="108" y="181"/>
                      </a:lnTo>
                      <a:lnTo>
                        <a:pt x="108" y="170"/>
                      </a:lnTo>
                      <a:lnTo>
                        <a:pt x="112" y="175"/>
                      </a:lnTo>
                      <a:lnTo>
                        <a:pt x="116" y="166"/>
                      </a:lnTo>
                      <a:lnTo>
                        <a:pt x="112" y="179"/>
                      </a:lnTo>
                      <a:lnTo>
                        <a:pt x="116" y="177"/>
                      </a:lnTo>
                      <a:lnTo>
                        <a:pt x="116" y="168"/>
                      </a:lnTo>
                      <a:lnTo>
                        <a:pt x="122" y="164"/>
                      </a:lnTo>
                      <a:lnTo>
                        <a:pt x="122" y="161"/>
                      </a:lnTo>
                      <a:lnTo>
                        <a:pt x="114" y="146"/>
                      </a:lnTo>
                      <a:lnTo>
                        <a:pt x="116" y="144"/>
                      </a:lnTo>
                      <a:lnTo>
                        <a:pt x="114" y="141"/>
                      </a:lnTo>
                      <a:lnTo>
                        <a:pt x="110" y="141"/>
                      </a:lnTo>
                      <a:lnTo>
                        <a:pt x="108" y="144"/>
                      </a:lnTo>
                      <a:lnTo>
                        <a:pt x="112" y="150"/>
                      </a:lnTo>
                      <a:lnTo>
                        <a:pt x="108" y="157"/>
                      </a:lnTo>
                      <a:lnTo>
                        <a:pt x="110" y="150"/>
                      </a:lnTo>
                      <a:lnTo>
                        <a:pt x="106" y="146"/>
                      </a:lnTo>
                      <a:lnTo>
                        <a:pt x="100" y="146"/>
                      </a:lnTo>
                      <a:lnTo>
                        <a:pt x="100" y="155"/>
                      </a:lnTo>
                      <a:lnTo>
                        <a:pt x="96" y="152"/>
                      </a:lnTo>
                      <a:lnTo>
                        <a:pt x="98" y="148"/>
                      </a:lnTo>
                      <a:lnTo>
                        <a:pt x="94" y="144"/>
                      </a:lnTo>
                      <a:lnTo>
                        <a:pt x="98" y="141"/>
                      </a:lnTo>
                      <a:lnTo>
                        <a:pt x="100" y="141"/>
                      </a:lnTo>
                      <a:lnTo>
                        <a:pt x="98" y="137"/>
                      </a:lnTo>
                      <a:lnTo>
                        <a:pt x="92" y="141"/>
                      </a:lnTo>
                      <a:lnTo>
                        <a:pt x="70" y="141"/>
                      </a:lnTo>
                      <a:lnTo>
                        <a:pt x="54" y="139"/>
                      </a:lnTo>
                      <a:lnTo>
                        <a:pt x="54" y="137"/>
                      </a:lnTo>
                      <a:lnTo>
                        <a:pt x="36" y="133"/>
                      </a:lnTo>
                      <a:lnTo>
                        <a:pt x="30" y="133"/>
                      </a:lnTo>
                      <a:lnTo>
                        <a:pt x="14" y="119"/>
                      </a:lnTo>
                      <a:lnTo>
                        <a:pt x="12" y="119"/>
                      </a:lnTo>
                      <a:lnTo>
                        <a:pt x="12" y="115"/>
                      </a:lnTo>
                      <a:lnTo>
                        <a:pt x="2" y="117"/>
                      </a:lnTo>
                      <a:lnTo>
                        <a:pt x="6" y="124"/>
                      </a:lnTo>
                      <a:lnTo>
                        <a:pt x="8" y="124"/>
                      </a:lnTo>
                      <a:lnTo>
                        <a:pt x="8" y="128"/>
                      </a:lnTo>
                      <a:lnTo>
                        <a:pt x="4" y="130"/>
                      </a:lnTo>
                      <a:lnTo>
                        <a:pt x="4" y="135"/>
                      </a:lnTo>
                      <a:lnTo>
                        <a:pt x="0" y="141"/>
                      </a:lnTo>
                      <a:lnTo>
                        <a:pt x="4" y="148"/>
                      </a:lnTo>
                      <a:lnTo>
                        <a:pt x="4" y="157"/>
                      </a:lnTo>
                      <a:lnTo>
                        <a:pt x="16" y="177"/>
                      </a:lnTo>
                      <a:lnTo>
                        <a:pt x="22" y="188"/>
                      </a:lnTo>
                      <a:lnTo>
                        <a:pt x="26" y="208"/>
                      </a:lnTo>
                      <a:lnTo>
                        <a:pt x="30" y="208"/>
                      </a:lnTo>
                      <a:lnTo>
                        <a:pt x="28" y="210"/>
                      </a:lnTo>
                      <a:lnTo>
                        <a:pt x="28" y="215"/>
                      </a:lnTo>
                      <a:lnTo>
                        <a:pt x="32" y="215"/>
                      </a:lnTo>
                      <a:lnTo>
                        <a:pt x="32" y="248"/>
                      </a:lnTo>
                      <a:lnTo>
                        <a:pt x="30" y="252"/>
                      </a:lnTo>
                      <a:lnTo>
                        <a:pt x="36" y="248"/>
                      </a:lnTo>
                      <a:lnTo>
                        <a:pt x="36" y="243"/>
                      </a:lnTo>
                      <a:lnTo>
                        <a:pt x="40" y="241"/>
                      </a:lnTo>
                      <a:lnTo>
                        <a:pt x="44" y="243"/>
                      </a:lnTo>
                      <a:lnTo>
                        <a:pt x="48" y="248"/>
                      </a:lnTo>
                      <a:lnTo>
                        <a:pt x="56" y="248"/>
                      </a:lnTo>
                      <a:lnTo>
                        <a:pt x="44" y="252"/>
                      </a:lnTo>
                      <a:lnTo>
                        <a:pt x="44" y="257"/>
                      </a:lnTo>
                      <a:lnTo>
                        <a:pt x="40" y="257"/>
                      </a:lnTo>
                      <a:lnTo>
                        <a:pt x="40" y="252"/>
                      </a:lnTo>
                      <a:lnTo>
                        <a:pt x="36" y="254"/>
                      </a:lnTo>
                      <a:lnTo>
                        <a:pt x="40" y="266"/>
                      </a:lnTo>
                      <a:lnTo>
                        <a:pt x="46" y="266"/>
                      </a:lnTo>
                      <a:lnTo>
                        <a:pt x="46" y="261"/>
                      </a:lnTo>
                      <a:lnTo>
                        <a:pt x="54" y="263"/>
                      </a:lnTo>
                      <a:lnTo>
                        <a:pt x="56" y="266"/>
                      </a:lnTo>
                      <a:lnTo>
                        <a:pt x="54" y="266"/>
                      </a:lnTo>
                      <a:lnTo>
                        <a:pt x="50" y="268"/>
                      </a:lnTo>
                      <a:lnTo>
                        <a:pt x="52" y="272"/>
                      </a:lnTo>
                      <a:lnTo>
                        <a:pt x="48" y="270"/>
                      </a:lnTo>
                      <a:lnTo>
                        <a:pt x="50" y="277"/>
                      </a:lnTo>
                      <a:lnTo>
                        <a:pt x="54" y="279"/>
                      </a:lnTo>
                      <a:lnTo>
                        <a:pt x="50" y="285"/>
                      </a:lnTo>
                      <a:lnTo>
                        <a:pt x="54" y="288"/>
                      </a:lnTo>
                      <a:lnTo>
                        <a:pt x="54" y="290"/>
                      </a:lnTo>
                      <a:lnTo>
                        <a:pt x="58" y="292"/>
                      </a:lnTo>
                      <a:lnTo>
                        <a:pt x="54" y="292"/>
                      </a:lnTo>
                      <a:lnTo>
                        <a:pt x="50" y="288"/>
                      </a:lnTo>
                      <a:lnTo>
                        <a:pt x="52" y="294"/>
                      </a:lnTo>
                      <a:lnTo>
                        <a:pt x="48" y="297"/>
                      </a:lnTo>
                      <a:lnTo>
                        <a:pt x="46" y="297"/>
                      </a:lnTo>
                      <a:lnTo>
                        <a:pt x="42" y="277"/>
                      </a:lnTo>
                      <a:lnTo>
                        <a:pt x="40" y="277"/>
                      </a:lnTo>
                      <a:lnTo>
                        <a:pt x="44" y="274"/>
                      </a:lnTo>
                      <a:lnTo>
                        <a:pt x="40" y="272"/>
                      </a:lnTo>
                      <a:lnTo>
                        <a:pt x="38" y="277"/>
                      </a:lnTo>
                      <a:lnTo>
                        <a:pt x="42" y="297"/>
                      </a:lnTo>
                      <a:lnTo>
                        <a:pt x="42" y="310"/>
                      </a:lnTo>
                      <a:lnTo>
                        <a:pt x="48" y="308"/>
                      </a:lnTo>
                      <a:lnTo>
                        <a:pt x="46" y="305"/>
                      </a:lnTo>
                      <a:lnTo>
                        <a:pt x="46" y="303"/>
                      </a:lnTo>
                      <a:lnTo>
                        <a:pt x="50" y="305"/>
                      </a:lnTo>
                      <a:lnTo>
                        <a:pt x="52" y="310"/>
                      </a:lnTo>
                      <a:lnTo>
                        <a:pt x="56" y="308"/>
                      </a:lnTo>
                      <a:lnTo>
                        <a:pt x="58" y="303"/>
                      </a:lnTo>
                      <a:lnTo>
                        <a:pt x="62" y="303"/>
                      </a:lnTo>
                      <a:lnTo>
                        <a:pt x="62" y="305"/>
                      </a:lnTo>
                      <a:lnTo>
                        <a:pt x="70" y="303"/>
                      </a:lnTo>
                      <a:lnTo>
                        <a:pt x="78" y="305"/>
                      </a:lnTo>
                      <a:lnTo>
                        <a:pt x="82" y="314"/>
                      </a:lnTo>
                      <a:lnTo>
                        <a:pt x="90" y="312"/>
                      </a:lnTo>
                      <a:lnTo>
                        <a:pt x="106" y="323"/>
                      </a:lnTo>
                      <a:lnTo>
                        <a:pt x="112" y="330"/>
                      </a:lnTo>
                      <a:lnTo>
                        <a:pt x="114" y="341"/>
                      </a:lnTo>
                      <a:lnTo>
                        <a:pt x="120" y="350"/>
                      </a:lnTo>
                      <a:lnTo>
                        <a:pt x="128" y="350"/>
                      </a:lnTo>
                      <a:lnTo>
                        <a:pt x="124" y="354"/>
                      </a:lnTo>
                      <a:lnTo>
                        <a:pt x="114" y="352"/>
                      </a:lnTo>
                      <a:lnTo>
                        <a:pt x="108" y="343"/>
                      </a:lnTo>
                      <a:lnTo>
                        <a:pt x="106" y="330"/>
                      </a:lnTo>
                      <a:lnTo>
                        <a:pt x="98" y="323"/>
                      </a:lnTo>
                      <a:lnTo>
                        <a:pt x="88" y="316"/>
                      </a:lnTo>
                      <a:lnTo>
                        <a:pt x="84" y="321"/>
                      </a:lnTo>
                      <a:lnTo>
                        <a:pt x="78" y="323"/>
                      </a:lnTo>
                      <a:lnTo>
                        <a:pt x="72" y="319"/>
                      </a:lnTo>
                      <a:lnTo>
                        <a:pt x="66" y="314"/>
                      </a:lnTo>
                      <a:lnTo>
                        <a:pt x="64" y="316"/>
                      </a:lnTo>
                      <a:lnTo>
                        <a:pt x="58" y="316"/>
                      </a:lnTo>
                      <a:lnTo>
                        <a:pt x="58" y="319"/>
                      </a:lnTo>
                      <a:lnTo>
                        <a:pt x="62" y="319"/>
                      </a:lnTo>
                      <a:lnTo>
                        <a:pt x="60" y="323"/>
                      </a:lnTo>
                      <a:lnTo>
                        <a:pt x="56" y="321"/>
                      </a:lnTo>
                      <a:lnTo>
                        <a:pt x="52" y="319"/>
                      </a:lnTo>
                      <a:lnTo>
                        <a:pt x="48" y="314"/>
                      </a:lnTo>
                      <a:lnTo>
                        <a:pt x="46" y="314"/>
                      </a:lnTo>
                      <a:lnTo>
                        <a:pt x="46" y="310"/>
                      </a:lnTo>
                      <a:lnTo>
                        <a:pt x="44" y="314"/>
                      </a:lnTo>
                      <a:lnTo>
                        <a:pt x="48" y="323"/>
                      </a:lnTo>
                      <a:lnTo>
                        <a:pt x="48" y="332"/>
                      </a:lnTo>
                      <a:lnTo>
                        <a:pt x="44" y="352"/>
                      </a:lnTo>
                      <a:lnTo>
                        <a:pt x="46" y="354"/>
                      </a:lnTo>
                      <a:lnTo>
                        <a:pt x="50" y="354"/>
                      </a:lnTo>
                      <a:lnTo>
                        <a:pt x="52" y="359"/>
                      </a:lnTo>
                      <a:lnTo>
                        <a:pt x="48" y="359"/>
                      </a:lnTo>
                      <a:lnTo>
                        <a:pt x="48" y="363"/>
                      </a:lnTo>
                      <a:lnTo>
                        <a:pt x="48" y="367"/>
                      </a:lnTo>
                      <a:lnTo>
                        <a:pt x="52" y="370"/>
                      </a:lnTo>
                      <a:lnTo>
                        <a:pt x="54" y="372"/>
                      </a:lnTo>
                      <a:lnTo>
                        <a:pt x="52" y="379"/>
                      </a:lnTo>
                      <a:lnTo>
                        <a:pt x="48" y="376"/>
                      </a:lnTo>
                      <a:lnTo>
                        <a:pt x="44" y="381"/>
                      </a:lnTo>
                      <a:lnTo>
                        <a:pt x="44" y="390"/>
                      </a:lnTo>
                      <a:lnTo>
                        <a:pt x="46" y="392"/>
                      </a:lnTo>
                      <a:lnTo>
                        <a:pt x="48" y="398"/>
                      </a:lnTo>
                      <a:lnTo>
                        <a:pt x="46" y="396"/>
                      </a:lnTo>
                      <a:lnTo>
                        <a:pt x="44" y="403"/>
                      </a:lnTo>
                      <a:lnTo>
                        <a:pt x="46" y="410"/>
                      </a:lnTo>
                      <a:lnTo>
                        <a:pt x="46" y="418"/>
                      </a:lnTo>
                      <a:lnTo>
                        <a:pt x="34" y="425"/>
                      </a:lnTo>
                      <a:lnTo>
                        <a:pt x="30" y="485"/>
                      </a:lnTo>
                      <a:lnTo>
                        <a:pt x="28" y="498"/>
                      </a:lnTo>
                      <a:lnTo>
                        <a:pt x="32" y="498"/>
                      </a:lnTo>
                      <a:lnTo>
                        <a:pt x="36" y="500"/>
                      </a:lnTo>
                      <a:lnTo>
                        <a:pt x="34" y="505"/>
                      </a:lnTo>
                      <a:lnTo>
                        <a:pt x="32" y="500"/>
                      </a:lnTo>
                      <a:lnTo>
                        <a:pt x="28" y="503"/>
                      </a:lnTo>
                      <a:lnTo>
                        <a:pt x="30" y="511"/>
                      </a:lnTo>
                      <a:lnTo>
                        <a:pt x="28" y="527"/>
                      </a:lnTo>
                      <a:lnTo>
                        <a:pt x="24" y="536"/>
                      </a:lnTo>
                      <a:lnTo>
                        <a:pt x="28" y="538"/>
                      </a:lnTo>
                      <a:lnTo>
                        <a:pt x="32" y="536"/>
                      </a:lnTo>
                      <a:lnTo>
                        <a:pt x="34" y="536"/>
                      </a:lnTo>
                      <a:lnTo>
                        <a:pt x="38" y="531"/>
                      </a:lnTo>
                      <a:lnTo>
                        <a:pt x="36" y="540"/>
                      </a:lnTo>
                      <a:lnTo>
                        <a:pt x="40" y="545"/>
                      </a:lnTo>
                      <a:lnTo>
                        <a:pt x="34" y="542"/>
                      </a:lnTo>
                      <a:lnTo>
                        <a:pt x="34" y="540"/>
                      </a:lnTo>
                      <a:lnTo>
                        <a:pt x="32" y="540"/>
                      </a:lnTo>
                      <a:lnTo>
                        <a:pt x="30" y="545"/>
                      </a:lnTo>
                      <a:lnTo>
                        <a:pt x="28" y="554"/>
                      </a:lnTo>
                      <a:lnTo>
                        <a:pt x="26" y="547"/>
                      </a:lnTo>
                      <a:lnTo>
                        <a:pt x="26" y="540"/>
                      </a:lnTo>
                      <a:lnTo>
                        <a:pt x="24" y="540"/>
                      </a:lnTo>
                      <a:lnTo>
                        <a:pt x="22" y="545"/>
                      </a:lnTo>
                      <a:lnTo>
                        <a:pt x="22" y="551"/>
                      </a:lnTo>
                      <a:lnTo>
                        <a:pt x="20" y="562"/>
                      </a:lnTo>
                      <a:lnTo>
                        <a:pt x="16" y="578"/>
                      </a:lnTo>
                      <a:lnTo>
                        <a:pt x="18" y="600"/>
                      </a:lnTo>
                      <a:lnTo>
                        <a:pt x="24" y="609"/>
                      </a:lnTo>
                      <a:lnTo>
                        <a:pt x="20" y="616"/>
                      </a:lnTo>
                      <a:lnTo>
                        <a:pt x="20" y="631"/>
                      </a:lnTo>
                      <a:lnTo>
                        <a:pt x="38" y="673"/>
                      </a:lnTo>
                      <a:lnTo>
                        <a:pt x="42" y="700"/>
                      </a:lnTo>
                      <a:lnTo>
                        <a:pt x="38" y="720"/>
                      </a:lnTo>
                      <a:lnTo>
                        <a:pt x="38" y="731"/>
                      </a:lnTo>
                      <a:lnTo>
                        <a:pt x="34" y="740"/>
                      </a:lnTo>
                      <a:lnTo>
                        <a:pt x="36" y="744"/>
                      </a:lnTo>
                      <a:lnTo>
                        <a:pt x="34" y="751"/>
                      </a:lnTo>
                      <a:lnTo>
                        <a:pt x="32" y="749"/>
                      </a:lnTo>
                      <a:lnTo>
                        <a:pt x="28" y="764"/>
                      </a:lnTo>
                      <a:lnTo>
                        <a:pt x="30" y="769"/>
                      </a:lnTo>
                      <a:lnTo>
                        <a:pt x="28" y="769"/>
                      </a:lnTo>
                      <a:lnTo>
                        <a:pt x="24" y="782"/>
                      </a:lnTo>
                      <a:lnTo>
                        <a:pt x="28" y="795"/>
                      </a:lnTo>
                      <a:lnTo>
                        <a:pt x="34" y="800"/>
                      </a:lnTo>
                      <a:lnTo>
                        <a:pt x="42" y="815"/>
                      </a:lnTo>
                      <a:lnTo>
                        <a:pt x="50" y="824"/>
                      </a:lnTo>
                      <a:lnTo>
                        <a:pt x="56" y="844"/>
                      </a:lnTo>
                      <a:lnTo>
                        <a:pt x="56" y="855"/>
                      </a:lnTo>
                      <a:lnTo>
                        <a:pt x="58" y="870"/>
                      </a:lnTo>
                      <a:lnTo>
                        <a:pt x="64" y="888"/>
                      </a:lnTo>
                      <a:lnTo>
                        <a:pt x="62" y="899"/>
                      </a:lnTo>
                      <a:lnTo>
                        <a:pt x="64" y="906"/>
                      </a:lnTo>
                      <a:lnTo>
                        <a:pt x="90" y="930"/>
                      </a:lnTo>
                      <a:lnTo>
                        <a:pt x="96" y="941"/>
                      </a:lnTo>
                      <a:lnTo>
                        <a:pt x="102" y="946"/>
                      </a:lnTo>
                      <a:lnTo>
                        <a:pt x="104" y="948"/>
                      </a:lnTo>
                      <a:lnTo>
                        <a:pt x="100" y="948"/>
                      </a:lnTo>
                      <a:lnTo>
                        <a:pt x="100" y="950"/>
                      </a:lnTo>
                      <a:lnTo>
                        <a:pt x="148" y="950"/>
                      </a:lnTo>
                      <a:lnTo>
                        <a:pt x="150" y="948"/>
                      </a:lnTo>
                      <a:lnTo>
                        <a:pt x="150" y="950"/>
                      </a:lnTo>
                      <a:lnTo>
                        <a:pt x="150" y="957"/>
                      </a:lnTo>
                      <a:lnTo>
                        <a:pt x="152" y="959"/>
                      </a:lnTo>
                      <a:lnTo>
                        <a:pt x="156" y="957"/>
                      </a:lnTo>
                      <a:lnTo>
                        <a:pt x="164" y="955"/>
                      </a:lnTo>
                      <a:lnTo>
                        <a:pt x="166" y="957"/>
                      </a:lnTo>
                      <a:lnTo>
                        <a:pt x="160" y="957"/>
                      </a:lnTo>
                      <a:lnTo>
                        <a:pt x="158" y="961"/>
                      </a:lnTo>
                      <a:lnTo>
                        <a:pt x="162" y="963"/>
                      </a:lnTo>
                      <a:lnTo>
                        <a:pt x="166" y="963"/>
                      </a:lnTo>
                      <a:lnTo>
                        <a:pt x="168" y="963"/>
                      </a:lnTo>
                      <a:lnTo>
                        <a:pt x="166" y="968"/>
                      </a:lnTo>
                      <a:lnTo>
                        <a:pt x="158" y="966"/>
                      </a:lnTo>
                      <a:lnTo>
                        <a:pt x="152" y="966"/>
                      </a:lnTo>
                      <a:lnTo>
                        <a:pt x="144" y="968"/>
                      </a:lnTo>
                      <a:lnTo>
                        <a:pt x="140" y="963"/>
                      </a:lnTo>
                      <a:lnTo>
                        <a:pt x="138" y="970"/>
                      </a:lnTo>
                      <a:lnTo>
                        <a:pt x="134" y="970"/>
                      </a:lnTo>
                      <a:lnTo>
                        <a:pt x="134" y="975"/>
                      </a:lnTo>
                      <a:lnTo>
                        <a:pt x="138" y="975"/>
                      </a:lnTo>
                      <a:lnTo>
                        <a:pt x="136" y="979"/>
                      </a:lnTo>
                      <a:lnTo>
                        <a:pt x="140" y="983"/>
                      </a:lnTo>
                      <a:lnTo>
                        <a:pt x="146" y="983"/>
                      </a:lnTo>
                      <a:lnTo>
                        <a:pt x="148" y="995"/>
                      </a:lnTo>
                      <a:lnTo>
                        <a:pt x="150" y="1003"/>
                      </a:lnTo>
                      <a:lnTo>
                        <a:pt x="156" y="1008"/>
                      </a:lnTo>
                      <a:lnTo>
                        <a:pt x="156" y="1014"/>
                      </a:lnTo>
                      <a:lnTo>
                        <a:pt x="152" y="1010"/>
                      </a:lnTo>
                      <a:lnTo>
                        <a:pt x="148" y="1008"/>
                      </a:lnTo>
                      <a:lnTo>
                        <a:pt x="144" y="1010"/>
                      </a:lnTo>
                      <a:lnTo>
                        <a:pt x="146" y="1003"/>
                      </a:lnTo>
                      <a:lnTo>
                        <a:pt x="138" y="997"/>
                      </a:lnTo>
                      <a:lnTo>
                        <a:pt x="134" y="997"/>
                      </a:lnTo>
                      <a:lnTo>
                        <a:pt x="134" y="990"/>
                      </a:lnTo>
                      <a:lnTo>
                        <a:pt x="136" y="988"/>
                      </a:lnTo>
                      <a:lnTo>
                        <a:pt x="128" y="981"/>
                      </a:lnTo>
                      <a:lnTo>
                        <a:pt x="124" y="986"/>
                      </a:lnTo>
                      <a:lnTo>
                        <a:pt x="128" y="999"/>
                      </a:lnTo>
                      <a:lnTo>
                        <a:pt x="128" y="1008"/>
                      </a:lnTo>
                      <a:lnTo>
                        <a:pt x="134" y="1012"/>
                      </a:lnTo>
                      <a:lnTo>
                        <a:pt x="136" y="1026"/>
                      </a:lnTo>
                      <a:lnTo>
                        <a:pt x="146" y="1041"/>
                      </a:lnTo>
                      <a:lnTo>
                        <a:pt x="154" y="1050"/>
                      </a:lnTo>
                      <a:lnTo>
                        <a:pt x="158" y="1045"/>
                      </a:lnTo>
                      <a:lnTo>
                        <a:pt x="164" y="1045"/>
                      </a:lnTo>
                      <a:lnTo>
                        <a:pt x="166" y="1052"/>
                      </a:lnTo>
                      <a:lnTo>
                        <a:pt x="170" y="1043"/>
                      </a:lnTo>
                      <a:lnTo>
                        <a:pt x="170" y="1057"/>
                      </a:lnTo>
                      <a:lnTo>
                        <a:pt x="170" y="1065"/>
                      </a:lnTo>
                      <a:lnTo>
                        <a:pt x="166" y="1072"/>
                      </a:lnTo>
                      <a:lnTo>
                        <a:pt x="162" y="1072"/>
                      </a:lnTo>
                      <a:lnTo>
                        <a:pt x="158" y="1068"/>
                      </a:lnTo>
                      <a:lnTo>
                        <a:pt x="154" y="1072"/>
                      </a:lnTo>
                      <a:lnTo>
                        <a:pt x="156" y="1077"/>
                      </a:lnTo>
                      <a:lnTo>
                        <a:pt x="160" y="1077"/>
                      </a:lnTo>
                      <a:lnTo>
                        <a:pt x="158" y="1081"/>
                      </a:lnTo>
                      <a:lnTo>
                        <a:pt x="160" y="1090"/>
                      </a:lnTo>
                      <a:lnTo>
                        <a:pt x="166" y="1096"/>
                      </a:lnTo>
                      <a:lnTo>
                        <a:pt x="176" y="1110"/>
                      </a:lnTo>
                      <a:lnTo>
                        <a:pt x="186" y="1123"/>
                      </a:lnTo>
                      <a:lnTo>
                        <a:pt x="186" y="1130"/>
                      </a:lnTo>
                      <a:lnTo>
                        <a:pt x="188" y="1136"/>
                      </a:lnTo>
                      <a:lnTo>
                        <a:pt x="194" y="1136"/>
                      </a:lnTo>
                      <a:lnTo>
                        <a:pt x="204" y="1152"/>
                      </a:lnTo>
                      <a:lnTo>
                        <a:pt x="216" y="1156"/>
                      </a:lnTo>
                      <a:lnTo>
                        <a:pt x="220" y="1163"/>
                      </a:lnTo>
                      <a:lnTo>
                        <a:pt x="218" y="1170"/>
                      </a:lnTo>
                      <a:lnTo>
                        <a:pt x="216" y="1174"/>
                      </a:lnTo>
                      <a:lnTo>
                        <a:pt x="218" y="1178"/>
                      </a:lnTo>
                      <a:lnTo>
                        <a:pt x="226" y="1181"/>
                      </a:lnTo>
                      <a:lnTo>
                        <a:pt x="234" y="1181"/>
                      </a:lnTo>
                      <a:lnTo>
                        <a:pt x="236" y="1187"/>
                      </a:lnTo>
                      <a:lnTo>
                        <a:pt x="234" y="1192"/>
                      </a:lnTo>
                      <a:lnTo>
                        <a:pt x="234" y="1203"/>
                      </a:lnTo>
                      <a:lnTo>
                        <a:pt x="232" y="1212"/>
                      </a:lnTo>
                      <a:lnTo>
                        <a:pt x="236" y="1216"/>
                      </a:lnTo>
                      <a:lnTo>
                        <a:pt x="236" y="1225"/>
                      </a:lnTo>
                      <a:lnTo>
                        <a:pt x="246" y="1225"/>
                      </a:lnTo>
                      <a:lnTo>
                        <a:pt x="266" y="1232"/>
                      </a:lnTo>
                      <a:lnTo>
                        <a:pt x="292" y="1236"/>
                      </a:lnTo>
                      <a:lnTo>
                        <a:pt x="304" y="1234"/>
                      </a:lnTo>
                      <a:lnTo>
                        <a:pt x="312" y="1238"/>
                      </a:lnTo>
                      <a:lnTo>
                        <a:pt x="310" y="1245"/>
                      </a:lnTo>
                      <a:lnTo>
                        <a:pt x="314" y="1252"/>
                      </a:lnTo>
                      <a:lnTo>
                        <a:pt x="328" y="1263"/>
                      </a:lnTo>
                      <a:lnTo>
                        <a:pt x="338" y="1263"/>
                      </a:lnTo>
                      <a:lnTo>
                        <a:pt x="342" y="1258"/>
                      </a:lnTo>
                      <a:lnTo>
                        <a:pt x="356" y="1263"/>
                      </a:lnTo>
                      <a:lnTo>
                        <a:pt x="362" y="1274"/>
                      </a:lnTo>
                      <a:lnTo>
                        <a:pt x="362" y="1278"/>
                      </a:lnTo>
                      <a:lnTo>
                        <a:pt x="358" y="1280"/>
                      </a:lnTo>
                      <a:lnTo>
                        <a:pt x="360" y="1289"/>
                      </a:lnTo>
                      <a:lnTo>
                        <a:pt x="370" y="1287"/>
                      </a:lnTo>
                      <a:lnTo>
                        <a:pt x="368" y="1283"/>
                      </a:lnTo>
                      <a:lnTo>
                        <a:pt x="370" y="1283"/>
                      </a:lnTo>
                      <a:lnTo>
                        <a:pt x="372" y="1287"/>
                      </a:lnTo>
                      <a:lnTo>
                        <a:pt x="376" y="1285"/>
                      </a:lnTo>
                      <a:lnTo>
                        <a:pt x="384" y="1289"/>
                      </a:lnTo>
                      <a:lnTo>
                        <a:pt x="396" y="1300"/>
                      </a:lnTo>
                      <a:lnTo>
                        <a:pt x="414" y="1316"/>
                      </a:lnTo>
                      <a:lnTo>
                        <a:pt x="430" y="1347"/>
                      </a:lnTo>
                      <a:lnTo>
                        <a:pt x="428" y="1351"/>
                      </a:lnTo>
                      <a:lnTo>
                        <a:pt x="428" y="1358"/>
                      </a:lnTo>
                      <a:lnTo>
                        <a:pt x="430" y="1358"/>
                      </a:lnTo>
                      <a:lnTo>
                        <a:pt x="428" y="1362"/>
                      </a:lnTo>
                      <a:lnTo>
                        <a:pt x="428" y="1365"/>
                      </a:lnTo>
                      <a:lnTo>
                        <a:pt x="430" y="1373"/>
                      </a:lnTo>
                      <a:lnTo>
                        <a:pt x="432" y="1373"/>
                      </a:lnTo>
                      <a:lnTo>
                        <a:pt x="430" y="1365"/>
                      </a:lnTo>
                      <a:lnTo>
                        <a:pt x="432" y="1365"/>
                      </a:lnTo>
                      <a:lnTo>
                        <a:pt x="438" y="1373"/>
                      </a:lnTo>
                      <a:lnTo>
                        <a:pt x="438" y="1376"/>
                      </a:lnTo>
                      <a:lnTo>
                        <a:pt x="436" y="1373"/>
                      </a:lnTo>
                      <a:lnTo>
                        <a:pt x="432" y="1376"/>
                      </a:lnTo>
                      <a:lnTo>
                        <a:pt x="562" y="1360"/>
                      </a:lnTo>
                      <a:lnTo>
                        <a:pt x="560" y="1369"/>
                      </a:lnTo>
                      <a:lnTo>
                        <a:pt x="698" y="1424"/>
                      </a:lnTo>
                      <a:lnTo>
                        <a:pt x="712" y="1431"/>
                      </a:lnTo>
                      <a:lnTo>
                        <a:pt x="778" y="1458"/>
                      </a:lnTo>
                      <a:lnTo>
                        <a:pt x="780" y="1458"/>
                      </a:lnTo>
                      <a:lnTo>
                        <a:pt x="942" y="1458"/>
                      </a:lnTo>
                      <a:lnTo>
                        <a:pt x="942" y="1431"/>
                      </a:lnTo>
                      <a:lnTo>
                        <a:pt x="1038" y="1431"/>
                      </a:lnTo>
                      <a:lnTo>
                        <a:pt x="1048" y="1444"/>
                      </a:lnTo>
                      <a:lnTo>
                        <a:pt x="1068" y="1453"/>
                      </a:lnTo>
                      <a:lnTo>
                        <a:pt x="1080" y="1464"/>
                      </a:lnTo>
                      <a:lnTo>
                        <a:pt x="1102" y="1484"/>
                      </a:lnTo>
                      <a:lnTo>
                        <a:pt x="1114" y="1498"/>
                      </a:lnTo>
                      <a:lnTo>
                        <a:pt x="1132" y="1513"/>
                      </a:lnTo>
                      <a:lnTo>
                        <a:pt x="1146" y="1537"/>
                      </a:lnTo>
                      <a:lnTo>
                        <a:pt x="1148" y="1564"/>
                      </a:lnTo>
                      <a:lnTo>
                        <a:pt x="1152" y="1573"/>
                      </a:lnTo>
                      <a:lnTo>
                        <a:pt x="1166" y="1591"/>
                      </a:lnTo>
                      <a:lnTo>
                        <a:pt x="1202" y="1602"/>
                      </a:lnTo>
                      <a:lnTo>
                        <a:pt x="1238" y="1624"/>
                      </a:lnTo>
                      <a:lnTo>
                        <a:pt x="1252" y="1611"/>
                      </a:lnTo>
                      <a:lnTo>
                        <a:pt x="1258" y="1593"/>
                      </a:lnTo>
                      <a:lnTo>
                        <a:pt x="1284" y="1571"/>
                      </a:lnTo>
                      <a:lnTo>
                        <a:pt x="1320" y="1571"/>
                      </a:lnTo>
                      <a:lnTo>
                        <a:pt x="1370" y="1611"/>
                      </a:lnTo>
                      <a:lnTo>
                        <a:pt x="1394" y="1648"/>
                      </a:lnTo>
                      <a:lnTo>
                        <a:pt x="1394" y="1650"/>
                      </a:lnTo>
                      <a:lnTo>
                        <a:pt x="1396" y="1653"/>
                      </a:lnTo>
                      <a:lnTo>
                        <a:pt x="1404" y="1661"/>
                      </a:lnTo>
                      <a:lnTo>
                        <a:pt x="1416" y="1679"/>
                      </a:lnTo>
                      <a:lnTo>
                        <a:pt x="1448" y="1741"/>
                      </a:lnTo>
                      <a:lnTo>
                        <a:pt x="1454" y="1779"/>
                      </a:lnTo>
                      <a:lnTo>
                        <a:pt x="1472" y="1801"/>
                      </a:lnTo>
                      <a:lnTo>
                        <a:pt x="1508" y="1810"/>
                      </a:lnTo>
                      <a:lnTo>
                        <a:pt x="1538" y="1837"/>
                      </a:lnTo>
                      <a:lnTo>
                        <a:pt x="1550" y="1839"/>
                      </a:lnTo>
                      <a:lnTo>
                        <a:pt x="1558" y="1848"/>
                      </a:lnTo>
                      <a:lnTo>
                        <a:pt x="1566" y="1850"/>
                      </a:lnTo>
                      <a:lnTo>
                        <a:pt x="1560" y="1845"/>
                      </a:lnTo>
                      <a:lnTo>
                        <a:pt x="1560" y="1841"/>
                      </a:lnTo>
                      <a:lnTo>
                        <a:pt x="1568" y="1843"/>
                      </a:lnTo>
                      <a:lnTo>
                        <a:pt x="1568" y="1841"/>
                      </a:lnTo>
                      <a:lnTo>
                        <a:pt x="1560" y="1839"/>
                      </a:lnTo>
                      <a:lnTo>
                        <a:pt x="1560" y="1834"/>
                      </a:lnTo>
                      <a:lnTo>
                        <a:pt x="1564" y="1828"/>
                      </a:lnTo>
                      <a:lnTo>
                        <a:pt x="1562" y="1825"/>
                      </a:lnTo>
                      <a:lnTo>
                        <a:pt x="1564" y="1823"/>
                      </a:lnTo>
                      <a:lnTo>
                        <a:pt x="1554" y="1786"/>
                      </a:lnTo>
                      <a:lnTo>
                        <a:pt x="1548" y="1783"/>
                      </a:lnTo>
                      <a:lnTo>
                        <a:pt x="1548" y="1779"/>
                      </a:lnTo>
                      <a:lnTo>
                        <a:pt x="1552" y="1777"/>
                      </a:lnTo>
                      <a:lnTo>
                        <a:pt x="1552" y="1775"/>
                      </a:lnTo>
                      <a:lnTo>
                        <a:pt x="1548" y="1777"/>
                      </a:lnTo>
                      <a:lnTo>
                        <a:pt x="1546" y="1772"/>
                      </a:lnTo>
                      <a:lnTo>
                        <a:pt x="1552" y="1772"/>
                      </a:lnTo>
                      <a:lnTo>
                        <a:pt x="1550" y="1768"/>
                      </a:lnTo>
                      <a:lnTo>
                        <a:pt x="1554" y="1746"/>
                      </a:lnTo>
                      <a:lnTo>
                        <a:pt x="1546" y="1750"/>
                      </a:lnTo>
                      <a:lnTo>
                        <a:pt x="1542" y="1750"/>
                      </a:lnTo>
                      <a:lnTo>
                        <a:pt x="1540" y="1746"/>
                      </a:lnTo>
                      <a:lnTo>
                        <a:pt x="1534" y="1748"/>
                      </a:lnTo>
                      <a:lnTo>
                        <a:pt x="1538" y="1741"/>
                      </a:lnTo>
                      <a:lnTo>
                        <a:pt x="1532" y="1735"/>
                      </a:lnTo>
                      <a:lnTo>
                        <a:pt x="1542" y="1737"/>
                      </a:lnTo>
                      <a:lnTo>
                        <a:pt x="1544" y="1737"/>
                      </a:lnTo>
                      <a:lnTo>
                        <a:pt x="1546" y="1730"/>
                      </a:lnTo>
                      <a:lnTo>
                        <a:pt x="1546" y="1741"/>
                      </a:lnTo>
                      <a:lnTo>
                        <a:pt x="1544" y="1746"/>
                      </a:lnTo>
                      <a:lnTo>
                        <a:pt x="1548" y="1746"/>
                      </a:lnTo>
                      <a:lnTo>
                        <a:pt x="1554" y="1741"/>
                      </a:lnTo>
                      <a:lnTo>
                        <a:pt x="1564" y="1719"/>
                      </a:lnTo>
                      <a:lnTo>
                        <a:pt x="1560" y="1719"/>
                      </a:lnTo>
                      <a:lnTo>
                        <a:pt x="1556" y="1715"/>
                      </a:lnTo>
                      <a:lnTo>
                        <a:pt x="1556" y="1710"/>
                      </a:lnTo>
                      <a:lnTo>
                        <a:pt x="1558" y="1706"/>
                      </a:lnTo>
                      <a:lnTo>
                        <a:pt x="1546" y="1706"/>
                      </a:lnTo>
                      <a:lnTo>
                        <a:pt x="1544" y="1704"/>
                      </a:lnTo>
                      <a:lnTo>
                        <a:pt x="1560" y="1704"/>
                      </a:lnTo>
                      <a:lnTo>
                        <a:pt x="1562" y="1699"/>
                      </a:lnTo>
                      <a:lnTo>
                        <a:pt x="1570" y="1704"/>
                      </a:lnTo>
                      <a:lnTo>
                        <a:pt x="1574" y="1697"/>
                      </a:lnTo>
                      <a:lnTo>
                        <a:pt x="1578" y="1684"/>
                      </a:lnTo>
                      <a:lnTo>
                        <a:pt x="1578" y="1681"/>
                      </a:lnTo>
                      <a:lnTo>
                        <a:pt x="1570" y="1686"/>
                      </a:lnTo>
                      <a:lnTo>
                        <a:pt x="1568" y="1679"/>
                      </a:lnTo>
                      <a:lnTo>
                        <a:pt x="1576" y="1673"/>
                      </a:lnTo>
                      <a:lnTo>
                        <a:pt x="1576" y="1679"/>
                      </a:lnTo>
                      <a:lnTo>
                        <a:pt x="1582" y="1679"/>
                      </a:lnTo>
                      <a:lnTo>
                        <a:pt x="1582" y="1673"/>
                      </a:lnTo>
                      <a:lnTo>
                        <a:pt x="1584" y="1681"/>
                      </a:lnTo>
                      <a:lnTo>
                        <a:pt x="1588" y="1677"/>
                      </a:lnTo>
                      <a:lnTo>
                        <a:pt x="1591" y="1673"/>
                      </a:lnTo>
                      <a:lnTo>
                        <a:pt x="1591" y="1668"/>
                      </a:lnTo>
                      <a:lnTo>
                        <a:pt x="1588" y="1664"/>
                      </a:lnTo>
                      <a:lnTo>
                        <a:pt x="1588" y="1661"/>
                      </a:lnTo>
                      <a:lnTo>
                        <a:pt x="1591" y="1664"/>
                      </a:lnTo>
                      <a:lnTo>
                        <a:pt x="1591" y="1661"/>
                      </a:lnTo>
                      <a:lnTo>
                        <a:pt x="1591" y="1659"/>
                      </a:lnTo>
                      <a:lnTo>
                        <a:pt x="1593" y="1661"/>
                      </a:lnTo>
                      <a:lnTo>
                        <a:pt x="1609" y="1661"/>
                      </a:lnTo>
                      <a:lnTo>
                        <a:pt x="1609" y="1659"/>
                      </a:lnTo>
                      <a:lnTo>
                        <a:pt x="1605" y="1659"/>
                      </a:lnTo>
                      <a:lnTo>
                        <a:pt x="1607" y="1657"/>
                      </a:lnTo>
                      <a:lnTo>
                        <a:pt x="1601" y="1655"/>
                      </a:lnTo>
                      <a:lnTo>
                        <a:pt x="1597" y="1648"/>
                      </a:lnTo>
                      <a:lnTo>
                        <a:pt x="1595" y="1639"/>
                      </a:lnTo>
                      <a:lnTo>
                        <a:pt x="1599" y="1639"/>
                      </a:lnTo>
                      <a:lnTo>
                        <a:pt x="1605" y="1648"/>
                      </a:lnTo>
                      <a:lnTo>
                        <a:pt x="1609" y="1646"/>
                      </a:lnTo>
                      <a:lnTo>
                        <a:pt x="1611" y="1648"/>
                      </a:lnTo>
                      <a:lnTo>
                        <a:pt x="1607" y="1650"/>
                      </a:lnTo>
                      <a:lnTo>
                        <a:pt x="1609" y="1653"/>
                      </a:lnTo>
                      <a:lnTo>
                        <a:pt x="1621" y="1646"/>
                      </a:lnTo>
                      <a:lnTo>
                        <a:pt x="1627" y="1644"/>
                      </a:lnTo>
                      <a:lnTo>
                        <a:pt x="1631" y="1633"/>
                      </a:lnTo>
                      <a:lnTo>
                        <a:pt x="1629" y="1646"/>
                      </a:lnTo>
                      <a:lnTo>
                        <a:pt x="1629" y="1648"/>
                      </a:lnTo>
                      <a:lnTo>
                        <a:pt x="1623" y="1653"/>
                      </a:lnTo>
                      <a:lnTo>
                        <a:pt x="1625" y="1657"/>
                      </a:lnTo>
                      <a:lnTo>
                        <a:pt x="1619" y="1659"/>
                      </a:lnTo>
                      <a:lnTo>
                        <a:pt x="1621" y="1661"/>
                      </a:lnTo>
                      <a:lnTo>
                        <a:pt x="1631" y="1655"/>
                      </a:lnTo>
                      <a:lnTo>
                        <a:pt x="1631" y="1657"/>
                      </a:lnTo>
                      <a:lnTo>
                        <a:pt x="1635" y="1653"/>
                      </a:lnTo>
                      <a:lnTo>
                        <a:pt x="1655" y="1646"/>
                      </a:lnTo>
                      <a:lnTo>
                        <a:pt x="1657" y="1646"/>
                      </a:lnTo>
                      <a:lnTo>
                        <a:pt x="1685" y="1626"/>
                      </a:lnTo>
                      <a:lnTo>
                        <a:pt x="1683" y="1624"/>
                      </a:lnTo>
                      <a:lnTo>
                        <a:pt x="1683" y="1619"/>
                      </a:lnTo>
                      <a:lnTo>
                        <a:pt x="1687" y="1619"/>
                      </a:lnTo>
                      <a:lnTo>
                        <a:pt x="1683" y="1615"/>
                      </a:lnTo>
                      <a:lnTo>
                        <a:pt x="1685" y="1611"/>
                      </a:lnTo>
                      <a:lnTo>
                        <a:pt x="1691" y="1613"/>
                      </a:lnTo>
                      <a:lnTo>
                        <a:pt x="1697" y="1606"/>
                      </a:lnTo>
                      <a:lnTo>
                        <a:pt x="1699" y="1602"/>
                      </a:lnTo>
                      <a:lnTo>
                        <a:pt x="1693" y="1604"/>
                      </a:lnTo>
                      <a:lnTo>
                        <a:pt x="1691" y="1602"/>
                      </a:lnTo>
                      <a:lnTo>
                        <a:pt x="1697" y="1597"/>
                      </a:lnTo>
                      <a:lnTo>
                        <a:pt x="1691" y="1595"/>
                      </a:lnTo>
                      <a:lnTo>
                        <a:pt x="1697" y="1591"/>
                      </a:lnTo>
                      <a:lnTo>
                        <a:pt x="1691" y="1588"/>
                      </a:lnTo>
                      <a:lnTo>
                        <a:pt x="1695" y="1584"/>
                      </a:lnTo>
                      <a:lnTo>
                        <a:pt x="1687" y="1577"/>
                      </a:lnTo>
                      <a:lnTo>
                        <a:pt x="1687" y="1575"/>
                      </a:lnTo>
                      <a:lnTo>
                        <a:pt x="1689" y="1580"/>
                      </a:lnTo>
                      <a:lnTo>
                        <a:pt x="1695" y="1580"/>
                      </a:lnTo>
                      <a:lnTo>
                        <a:pt x="1695" y="1575"/>
                      </a:lnTo>
                      <a:lnTo>
                        <a:pt x="1701" y="1568"/>
                      </a:lnTo>
                      <a:lnTo>
                        <a:pt x="1707" y="1566"/>
                      </a:lnTo>
                      <a:lnTo>
                        <a:pt x="1711" y="1568"/>
                      </a:lnTo>
                      <a:lnTo>
                        <a:pt x="1711" y="1582"/>
                      </a:lnTo>
                      <a:lnTo>
                        <a:pt x="1709" y="1584"/>
                      </a:lnTo>
                      <a:lnTo>
                        <a:pt x="1701" y="1586"/>
                      </a:lnTo>
                      <a:lnTo>
                        <a:pt x="1705" y="1588"/>
                      </a:lnTo>
                      <a:lnTo>
                        <a:pt x="1711" y="1584"/>
                      </a:lnTo>
                      <a:lnTo>
                        <a:pt x="1721" y="1586"/>
                      </a:lnTo>
                      <a:lnTo>
                        <a:pt x="1723" y="1588"/>
                      </a:lnTo>
                      <a:lnTo>
                        <a:pt x="1731" y="1584"/>
                      </a:lnTo>
                      <a:lnTo>
                        <a:pt x="1729" y="1586"/>
                      </a:lnTo>
                      <a:lnTo>
                        <a:pt x="1715" y="1595"/>
                      </a:lnTo>
                      <a:lnTo>
                        <a:pt x="1701" y="1608"/>
                      </a:lnTo>
                      <a:lnTo>
                        <a:pt x="1705" y="1608"/>
                      </a:lnTo>
                      <a:lnTo>
                        <a:pt x="1715" y="1597"/>
                      </a:lnTo>
                      <a:lnTo>
                        <a:pt x="1741" y="1582"/>
                      </a:lnTo>
                      <a:lnTo>
                        <a:pt x="1789" y="1575"/>
                      </a:lnTo>
                      <a:lnTo>
                        <a:pt x="1819" y="1584"/>
                      </a:lnTo>
                      <a:lnTo>
                        <a:pt x="1843" y="1595"/>
                      </a:lnTo>
                      <a:lnTo>
                        <a:pt x="1851" y="1591"/>
                      </a:lnTo>
                      <a:lnTo>
                        <a:pt x="1859" y="1591"/>
                      </a:lnTo>
                      <a:lnTo>
                        <a:pt x="1857" y="1591"/>
                      </a:lnTo>
                      <a:lnTo>
                        <a:pt x="1861" y="1588"/>
                      </a:lnTo>
                      <a:lnTo>
                        <a:pt x="1851" y="1588"/>
                      </a:lnTo>
                      <a:lnTo>
                        <a:pt x="1849" y="1584"/>
                      </a:lnTo>
                      <a:lnTo>
                        <a:pt x="1853" y="1582"/>
                      </a:lnTo>
                      <a:lnTo>
                        <a:pt x="1849" y="1580"/>
                      </a:lnTo>
                      <a:lnTo>
                        <a:pt x="1847" y="1577"/>
                      </a:lnTo>
                      <a:lnTo>
                        <a:pt x="1851" y="1575"/>
                      </a:lnTo>
                      <a:lnTo>
                        <a:pt x="1851" y="1577"/>
                      </a:lnTo>
                      <a:lnTo>
                        <a:pt x="1861" y="1575"/>
                      </a:lnTo>
                      <a:lnTo>
                        <a:pt x="1861" y="1571"/>
                      </a:lnTo>
                      <a:lnTo>
                        <a:pt x="1869" y="1571"/>
                      </a:lnTo>
                      <a:lnTo>
                        <a:pt x="1871" y="1573"/>
                      </a:lnTo>
                      <a:lnTo>
                        <a:pt x="1867" y="1577"/>
                      </a:lnTo>
                      <a:lnTo>
                        <a:pt x="1871" y="1582"/>
                      </a:lnTo>
                      <a:lnTo>
                        <a:pt x="1877" y="1580"/>
                      </a:lnTo>
                      <a:lnTo>
                        <a:pt x="1883" y="1580"/>
                      </a:lnTo>
                      <a:lnTo>
                        <a:pt x="1883" y="1582"/>
                      </a:lnTo>
                      <a:lnTo>
                        <a:pt x="1881" y="1586"/>
                      </a:lnTo>
                      <a:lnTo>
                        <a:pt x="1889" y="1591"/>
                      </a:lnTo>
                      <a:lnTo>
                        <a:pt x="1889" y="1595"/>
                      </a:lnTo>
                      <a:lnTo>
                        <a:pt x="1893" y="1595"/>
                      </a:lnTo>
                      <a:lnTo>
                        <a:pt x="1901" y="1584"/>
                      </a:lnTo>
                      <a:lnTo>
                        <a:pt x="1897" y="1577"/>
                      </a:lnTo>
                      <a:lnTo>
                        <a:pt x="1901" y="1584"/>
                      </a:lnTo>
                      <a:lnTo>
                        <a:pt x="1897" y="1597"/>
                      </a:lnTo>
                      <a:lnTo>
                        <a:pt x="1907" y="1606"/>
                      </a:lnTo>
                      <a:lnTo>
                        <a:pt x="1907" y="1608"/>
                      </a:lnTo>
                      <a:lnTo>
                        <a:pt x="1907" y="1613"/>
                      </a:lnTo>
                      <a:lnTo>
                        <a:pt x="1903" y="1613"/>
                      </a:lnTo>
                      <a:lnTo>
                        <a:pt x="1899" y="1606"/>
                      </a:lnTo>
                      <a:lnTo>
                        <a:pt x="1895" y="1611"/>
                      </a:lnTo>
                      <a:lnTo>
                        <a:pt x="1901" y="1615"/>
                      </a:lnTo>
                      <a:lnTo>
                        <a:pt x="1909" y="1617"/>
                      </a:lnTo>
                      <a:lnTo>
                        <a:pt x="1911" y="1615"/>
                      </a:lnTo>
                      <a:lnTo>
                        <a:pt x="1913" y="1615"/>
                      </a:lnTo>
                      <a:lnTo>
                        <a:pt x="1913" y="1619"/>
                      </a:lnTo>
                      <a:lnTo>
                        <a:pt x="1921" y="1622"/>
                      </a:lnTo>
                      <a:lnTo>
                        <a:pt x="1923" y="1619"/>
                      </a:lnTo>
                      <a:lnTo>
                        <a:pt x="1923" y="1615"/>
                      </a:lnTo>
                      <a:lnTo>
                        <a:pt x="1909" y="1613"/>
                      </a:lnTo>
                      <a:lnTo>
                        <a:pt x="1911" y="1608"/>
                      </a:lnTo>
                      <a:lnTo>
                        <a:pt x="1919" y="1608"/>
                      </a:lnTo>
                      <a:lnTo>
                        <a:pt x="1923" y="1613"/>
                      </a:lnTo>
                      <a:lnTo>
                        <a:pt x="1925" y="1622"/>
                      </a:lnTo>
                      <a:lnTo>
                        <a:pt x="1929" y="1624"/>
                      </a:lnTo>
                      <a:lnTo>
                        <a:pt x="1933" y="1628"/>
                      </a:lnTo>
                      <a:lnTo>
                        <a:pt x="1937" y="1624"/>
                      </a:lnTo>
                      <a:lnTo>
                        <a:pt x="1937" y="1619"/>
                      </a:lnTo>
                      <a:lnTo>
                        <a:pt x="1941" y="1622"/>
                      </a:lnTo>
                      <a:lnTo>
                        <a:pt x="1943" y="1617"/>
                      </a:lnTo>
                      <a:lnTo>
                        <a:pt x="1947" y="1619"/>
                      </a:lnTo>
                      <a:lnTo>
                        <a:pt x="1953" y="1622"/>
                      </a:lnTo>
                      <a:lnTo>
                        <a:pt x="1955" y="1622"/>
                      </a:lnTo>
                      <a:lnTo>
                        <a:pt x="1953" y="1615"/>
                      </a:lnTo>
                      <a:lnTo>
                        <a:pt x="1955" y="1617"/>
                      </a:lnTo>
                      <a:lnTo>
                        <a:pt x="1955" y="1615"/>
                      </a:lnTo>
                      <a:lnTo>
                        <a:pt x="1957" y="1613"/>
                      </a:lnTo>
                      <a:lnTo>
                        <a:pt x="1959" y="1617"/>
                      </a:lnTo>
                      <a:lnTo>
                        <a:pt x="1961" y="1613"/>
                      </a:lnTo>
                      <a:lnTo>
                        <a:pt x="1963" y="1615"/>
                      </a:lnTo>
                      <a:lnTo>
                        <a:pt x="1963" y="1622"/>
                      </a:lnTo>
                      <a:lnTo>
                        <a:pt x="1965" y="1624"/>
                      </a:lnTo>
                      <a:lnTo>
                        <a:pt x="1967" y="1626"/>
                      </a:lnTo>
                      <a:lnTo>
                        <a:pt x="1963" y="1628"/>
                      </a:lnTo>
                      <a:lnTo>
                        <a:pt x="1969" y="1628"/>
                      </a:lnTo>
                      <a:lnTo>
                        <a:pt x="1977" y="1617"/>
                      </a:lnTo>
                      <a:lnTo>
                        <a:pt x="1975" y="1619"/>
                      </a:lnTo>
                      <a:lnTo>
                        <a:pt x="1971" y="1617"/>
                      </a:lnTo>
                      <a:lnTo>
                        <a:pt x="1971" y="1615"/>
                      </a:lnTo>
                      <a:lnTo>
                        <a:pt x="1973" y="1615"/>
                      </a:lnTo>
                      <a:lnTo>
                        <a:pt x="1969" y="1613"/>
                      </a:lnTo>
                      <a:lnTo>
                        <a:pt x="1971" y="1608"/>
                      </a:lnTo>
                      <a:lnTo>
                        <a:pt x="1973" y="1608"/>
                      </a:lnTo>
                      <a:lnTo>
                        <a:pt x="1973" y="1604"/>
                      </a:lnTo>
                      <a:lnTo>
                        <a:pt x="1979" y="1604"/>
                      </a:lnTo>
                      <a:lnTo>
                        <a:pt x="1973" y="1599"/>
                      </a:lnTo>
                      <a:lnTo>
                        <a:pt x="1969" y="1597"/>
                      </a:lnTo>
                      <a:lnTo>
                        <a:pt x="1967" y="1593"/>
                      </a:lnTo>
                      <a:lnTo>
                        <a:pt x="1973" y="1591"/>
                      </a:lnTo>
                      <a:lnTo>
                        <a:pt x="1973" y="1588"/>
                      </a:lnTo>
                      <a:lnTo>
                        <a:pt x="1975" y="1595"/>
                      </a:lnTo>
                      <a:lnTo>
                        <a:pt x="1977" y="1599"/>
                      </a:lnTo>
                      <a:lnTo>
                        <a:pt x="1987" y="1597"/>
                      </a:lnTo>
                      <a:lnTo>
                        <a:pt x="1987" y="1602"/>
                      </a:lnTo>
                      <a:lnTo>
                        <a:pt x="1985" y="1606"/>
                      </a:lnTo>
                      <a:lnTo>
                        <a:pt x="1987" y="1608"/>
                      </a:lnTo>
                      <a:lnTo>
                        <a:pt x="1995" y="1604"/>
                      </a:lnTo>
                      <a:lnTo>
                        <a:pt x="1989" y="1608"/>
                      </a:lnTo>
                      <a:lnTo>
                        <a:pt x="1995" y="1613"/>
                      </a:lnTo>
                      <a:lnTo>
                        <a:pt x="1997" y="1615"/>
                      </a:lnTo>
                      <a:lnTo>
                        <a:pt x="1999" y="1613"/>
                      </a:lnTo>
                      <a:lnTo>
                        <a:pt x="1999" y="1619"/>
                      </a:lnTo>
                      <a:lnTo>
                        <a:pt x="2003" y="1626"/>
                      </a:lnTo>
                      <a:lnTo>
                        <a:pt x="2007" y="1624"/>
                      </a:lnTo>
                      <a:lnTo>
                        <a:pt x="2005" y="1630"/>
                      </a:lnTo>
                      <a:lnTo>
                        <a:pt x="2007" y="1633"/>
                      </a:lnTo>
                      <a:lnTo>
                        <a:pt x="2007" y="1635"/>
                      </a:lnTo>
                      <a:lnTo>
                        <a:pt x="2011" y="1630"/>
                      </a:lnTo>
                      <a:lnTo>
                        <a:pt x="2013" y="1633"/>
                      </a:lnTo>
                      <a:lnTo>
                        <a:pt x="2015" y="1624"/>
                      </a:lnTo>
                      <a:lnTo>
                        <a:pt x="2015" y="1633"/>
                      </a:lnTo>
                      <a:lnTo>
                        <a:pt x="2019" y="1633"/>
                      </a:lnTo>
                      <a:lnTo>
                        <a:pt x="2019" y="1635"/>
                      </a:lnTo>
                      <a:lnTo>
                        <a:pt x="2021" y="1628"/>
                      </a:lnTo>
                      <a:lnTo>
                        <a:pt x="2027" y="1624"/>
                      </a:lnTo>
                      <a:lnTo>
                        <a:pt x="2031" y="1626"/>
                      </a:lnTo>
                      <a:lnTo>
                        <a:pt x="2029" y="1622"/>
                      </a:lnTo>
                      <a:lnTo>
                        <a:pt x="2035" y="1622"/>
                      </a:lnTo>
                      <a:lnTo>
                        <a:pt x="2037" y="1622"/>
                      </a:lnTo>
                      <a:lnTo>
                        <a:pt x="2031" y="1619"/>
                      </a:lnTo>
                      <a:lnTo>
                        <a:pt x="2033" y="1617"/>
                      </a:lnTo>
                      <a:lnTo>
                        <a:pt x="2031" y="1613"/>
                      </a:lnTo>
                      <a:lnTo>
                        <a:pt x="2023" y="1615"/>
                      </a:lnTo>
                      <a:lnTo>
                        <a:pt x="2029" y="1611"/>
                      </a:lnTo>
                      <a:lnTo>
                        <a:pt x="2021" y="1611"/>
                      </a:lnTo>
                      <a:lnTo>
                        <a:pt x="2021" y="1608"/>
                      </a:lnTo>
                      <a:lnTo>
                        <a:pt x="2017" y="1602"/>
                      </a:lnTo>
                      <a:lnTo>
                        <a:pt x="2001" y="1599"/>
                      </a:lnTo>
                      <a:lnTo>
                        <a:pt x="2009" y="1599"/>
                      </a:lnTo>
                      <a:lnTo>
                        <a:pt x="1997" y="1595"/>
                      </a:lnTo>
                      <a:lnTo>
                        <a:pt x="2001" y="1593"/>
                      </a:lnTo>
                      <a:lnTo>
                        <a:pt x="1997" y="1588"/>
                      </a:lnTo>
                      <a:lnTo>
                        <a:pt x="1999" y="1582"/>
                      </a:lnTo>
                      <a:lnTo>
                        <a:pt x="2005" y="1584"/>
                      </a:lnTo>
                      <a:lnTo>
                        <a:pt x="1999" y="1577"/>
                      </a:lnTo>
                      <a:lnTo>
                        <a:pt x="1999" y="1575"/>
                      </a:lnTo>
                      <a:lnTo>
                        <a:pt x="2009" y="1582"/>
                      </a:lnTo>
                      <a:lnTo>
                        <a:pt x="2013" y="1582"/>
                      </a:lnTo>
                      <a:lnTo>
                        <a:pt x="2011" y="1577"/>
                      </a:lnTo>
                      <a:lnTo>
                        <a:pt x="2015" y="1580"/>
                      </a:lnTo>
                      <a:lnTo>
                        <a:pt x="2019" y="1575"/>
                      </a:lnTo>
                      <a:lnTo>
                        <a:pt x="2015" y="1575"/>
                      </a:lnTo>
                      <a:lnTo>
                        <a:pt x="2013" y="1573"/>
                      </a:lnTo>
                      <a:lnTo>
                        <a:pt x="2017" y="1571"/>
                      </a:lnTo>
                      <a:lnTo>
                        <a:pt x="2015" y="1564"/>
                      </a:lnTo>
                      <a:lnTo>
                        <a:pt x="2019" y="1564"/>
                      </a:lnTo>
                      <a:lnTo>
                        <a:pt x="2017" y="1557"/>
                      </a:lnTo>
                      <a:lnTo>
                        <a:pt x="2023" y="1555"/>
                      </a:lnTo>
                      <a:lnTo>
                        <a:pt x="2019" y="1551"/>
                      </a:lnTo>
                      <a:lnTo>
                        <a:pt x="2021" y="1548"/>
                      </a:lnTo>
                      <a:lnTo>
                        <a:pt x="2015" y="1548"/>
                      </a:lnTo>
                      <a:lnTo>
                        <a:pt x="2013" y="1555"/>
                      </a:lnTo>
                      <a:lnTo>
                        <a:pt x="2013" y="1557"/>
                      </a:lnTo>
                      <a:lnTo>
                        <a:pt x="2007" y="1557"/>
                      </a:lnTo>
                      <a:lnTo>
                        <a:pt x="2005" y="1562"/>
                      </a:lnTo>
                      <a:lnTo>
                        <a:pt x="2003" y="1557"/>
                      </a:lnTo>
                      <a:lnTo>
                        <a:pt x="2001" y="1562"/>
                      </a:lnTo>
                      <a:lnTo>
                        <a:pt x="1997" y="1557"/>
                      </a:lnTo>
                      <a:lnTo>
                        <a:pt x="1997" y="1555"/>
                      </a:lnTo>
                      <a:lnTo>
                        <a:pt x="2003" y="1553"/>
                      </a:lnTo>
                      <a:lnTo>
                        <a:pt x="2013" y="1551"/>
                      </a:lnTo>
                      <a:lnTo>
                        <a:pt x="2015" y="1548"/>
                      </a:lnTo>
                      <a:lnTo>
                        <a:pt x="2011" y="1546"/>
                      </a:lnTo>
                      <a:lnTo>
                        <a:pt x="2009" y="1548"/>
                      </a:lnTo>
                      <a:lnTo>
                        <a:pt x="2005" y="1551"/>
                      </a:lnTo>
                      <a:lnTo>
                        <a:pt x="2001" y="1548"/>
                      </a:lnTo>
                      <a:lnTo>
                        <a:pt x="1997" y="1551"/>
                      </a:lnTo>
                      <a:lnTo>
                        <a:pt x="1999" y="1546"/>
                      </a:lnTo>
                      <a:lnTo>
                        <a:pt x="1995" y="1546"/>
                      </a:lnTo>
                      <a:lnTo>
                        <a:pt x="1991" y="1553"/>
                      </a:lnTo>
                      <a:lnTo>
                        <a:pt x="1987" y="1553"/>
                      </a:lnTo>
                      <a:lnTo>
                        <a:pt x="1979" y="1553"/>
                      </a:lnTo>
                      <a:lnTo>
                        <a:pt x="1973" y="1551"/>
                      </a:lnTo>
                      <a:lnTo>
                        <a:pt x="1973" y="1546"/>
                      </a:lnTo>
                      <a:lnTo>
                        <a:pt x="1975" y="1540"/>
                      </a:lnTo>
                      <a:lnTo>
                        <a:pt x="1969" y="1540"/>
                      </a:lnTo>
                      <a:lnTo>
                        <a:pt x="1967" y="1544"/>
                      </a:lnTo>
                      <a:lnTo>
                        <a:pt x="1963" y="1542"/>
                      </a:lnTo>
                      <a:lnTo>
                        <a:pt x="1963" y="1535"/>
                      </a:lnTo>
                      <a:lnTo>
                        <a:pt x="1965" y="1531"/>
                      </a:lnTo>
                      <a:lnTo>
                        <a:pt x="1969" y="1533"/>
                      </a:lnTo>
                      <a:lnTo>
                        <a:pt x="1971" y="1540"/>
                      </a:lnTo>
                      <a:lnTo>
                        <a:pt x="1973" y="1540"/>
                      </a:lnTo>
                      <a:lnTo>
                        <a:pt x="1977" y="1533"/>
                      </a:lnTo>
                      <a:lnTo>
                        <a:pt x="1989" y="1533"/>
                      </a:lnTo>
                      <a:lnTo>
                        <a:pt x="1995" y="1537"/>
                      </a:lnTo>
                      <a:lnTo>
                        <a:pt x="2001" y="1542"/>
                      </a:lnTo>
                      <a:lnTo>
                        <a:pt x="2005" y="1542"/>
                      </a:lnTo>
                      <a:lnTo>
                        <a:pt x="2005" y="1544"/>
                      </a:lnTo>
                      <a:lnTo>
                        <a:pt x="2007" y="1546"/>
                      </a:lnTo>
                      <a:lnTo>
                        <a:pt x="2011" y="1542"/>
                      </a:lnTo>
                      <a:lnTo>
                        <a:pt x="2013" y="1542"/>
                      </a:lnTo>
                      <a:lnTo>
                        <a:pt x="2017" y="1542"/>
                      </a:lnTo>
                      <a:lnTo>
                        <a:pt x="2015" y="1540"/>
                      </a:lnTo>
                      <a:lnTo>
                        <a:pt x="2009" y="1531"/>
                      </a:lnTo>
                      <a:lnTo>
                        <a:pt x="2011" y="1529"/>
                      </a:lnTo>
                      <a:lnTo>
                        <a:pt x="2019" y="1542"/>
                      </a:lnTo>
                      <a:lnTo>
                        <a:pt x="2019" y="1544"/>
                      </a:lnTo>
                      <a:lnTo>
                        <a:pt x="2015" y="1544"/>
                      </a:lnTo>
                      <a:lnTo>
                        <a:pt x="2017" y="1546"/>
                      </a:lnTo>
                      <a:lnTo>
                        <a:pt x="2021" y="1544"/>
                      </a:lnTo>
                      <a:lnTo>
                        <a:pt x="2023" y="1540"/>
                      </a:lnTo>
                      <a:lnTo>
                        <a:pt x="2029" y="1537"/>
                      </a:lnTo>
                      <a:lnTo>
                        <a:pt x="2035" y="1537"/>
                      </a:lnTo>
                      <a:lnTo>
                        <a:pt x="2041" y="1535"/>
                      </a:lnTo>
                      <a:lnTo>
                        <a:pt x="2037" y="1531"/>
                      </a:lnTo>
                      <a:lnTo>
                        <a:pt x="2047" y="1533"/>
                      </a:lnTo>
                      <a:lnTo>
                        <a:pt x="2043" y="1533"/>
                      </a:lnTo>
                      <a:lnTo>
                        <a:pt x="2061" y="1542"/>
                      </a:lnTo>
                      <a:lnTo>
                        <a:pt x="2067" y="1540"/>
                      </a:lnTo>
                      <a:lnTo>
                        <a:pt x="2067" y="1535"/>
                      </a:lnTo>
                      <a:lnTo>
                        <a:pt x="2071" y="1533"/>
                      </a:lnTo>
                      <a:lnTo>
                        <a:pt x="2077" y="1535"/>
                      </a:lnTo>
                      <a:lnTo>
                        <a:pt x="2077" y="1540"/>
                      </a:lnTo>
                      <a:lnTo>
                        <a:pt x="2081" y="1540"/>
                      </a:lnTo>
                      <a:lnTo>
                        <a:pt x="2085" y="1526"/>
                      </a:lnTo>
                      <a:lnTo>
                        <a:pt x="2087" y="1506"/>
                      </a:lnTo>
                      <a:lnTo>
                        <a:pt x="2093" y="1500"/>
                      </a:lnTo>
                      <a:lnTo>
                        <a:pt x="2093" y="1493"/>
                      </a:lnTo>
                      <a:lnTo>
                        <a:pt x="2099" y="1493"/>
                      </a:lnTo>
                      <a:lnTo>
                        <a:pt x="2101" y="1491"/>
                      </a:lnTo>
                      <a:lnTo>
                        <a:pt x="2101" y="1500"/>
                      </a:lnTo>
                      <a:lnTo>
                        <a:pt x="2095" y="1506"/>
                      </a:lnTo>
                      <a:lnTo>
                        <a:pt x="2097" y="1515"/>
                      </a:lnTo>
                      <a:lnTo>
                        <a:pt x="2093" y="1522"/>
                      </a:lnTo>
                      <a:lnTo>
                        <a:pt x="2095" y="1533"/>
                      </a:lnTo>
                      <a:lnTo>
                        <a:pt x="2099" y="1540"/>
                      </a:lnTo>
                      <a:lnTo>
                        <a:pt x="2097" y="1544"/>
                      </a:lnTo>
                      <a:lnTo>
                        <a:pt x="2095" y="1542"/>
                      </a:lnTo>
                      <a:lnTo>
                        <a:pt x="2095" y="1544"/>
                      </a:lnTo>
                      <a:lnTo>
                        <a:pt x="2089" y="1544"/>
                      </a:lnTo>
                      <a:lnTo>
                        <a:pt x="2087" y="1548"/>
                      </a:lnTo>
                      <a:lnTo>
                        <a:pt x="2093" y="1551"/>
                      </a:lnTo>
                      <a:lnTo>
                        <a:pt x="2103" y="1548"/>
                      </a:lnTo>
                      <a:lnTo>
                        <a:pt x="2107" y="1546"/>
                      </a:lnTo>
                      <a:lnTo>
                        <a:pt x="2105" y="1542"/>
                      </a:lnTo>
                      <a:lnTo>
                        <a:pt x="2107" y="1546"/>
                      </a:lnTo>
                      <a:lnTo>
                        <a:pt x="2117" y="1537"/>
                      </a:lnTo>
                      <a:lnTo>
                        <a:pt x="2111" y="1546"/>
                      </a:lnTo>
                      <a:lnTo>
                        <a:pt x="2127" y="1542"/>
                      </a:lnTo>
                      <a:lnTo>
                        <a:pt x="2125" y="1540"/>
                      </a:lnTo>
                      <a:lnTo>
                        <a:pt x="2135" y="1535"/>
                      </a:lnTo>
                      <a:lnTo>
                        <a:pt x="2133" y="1520"/>
                      </a:lnTo>
                      <a:lnTo>
                        <a:pt x="2137" y="1520"/>
                      </a:lnTo>
                      <a:lnTo>
                        <a:pt x="2141" y="1531"/>
                      </a:lnTo>
                      <a:lnTo>
                        <a:pt x="2143" y="1531"/>
                      </a:lnTo>
                      <a:lnTo>
                        <a:pt x="2147" y="1520"/>
                      </a:lnTo>
                      <a:lnTo>
                        <a:pt x="2155" y="1522"/>
                      </a:lnTo>
                      <a:lnTo>
                        <a:pt x="2149" y="1524"/>
                      </a:lnTo>
                      <a:lnTo>
                        <a:pt x="2147" y="1531"/>
                      </a:lnTo>
                      <a:lnTo>
                        <a:pt x="2153" y="1533"/>
                      </a:lnTo>
                      <a:lnTo>
                        <a:pt x="2139" y="1537"/>
                      </a:lnTo>
                      <a:lnTo>
                        <a:pt x="2141" y="1537"/>
                      </a:lnTo>
                      <a:lnTo>
                        <a:pt x="2155" y="1535"/>
                      </a:lnTo>
                      <a:lnTo>
                        <a:pt x="2157" y="1537"/>
                      </a:lnTo>
                      <a:lnTo>
                        <a:pt x="2143" y="1540"/>
                      </a:lnTo>
                      <a:lnTo>
                        <a:pt x="2129" y="1544"/>
                      </a:lnTo>
                      <a:lnTo>
                        <a:pt x="2143" y="1540"/>
                      </a:lnTo>
                      <a:lnTo>
                        <a:pt x="2163" y="1537"/>
                      </a:lnTo>
                      <a:lnTo>
                        <a:pt x="2159" y="1535"/>
                      </a:lnTo>
                      <a:lnTo>
                        <a:pt x="2165" y="1533"/>
                      </a:lnTo>
                      <a:lnTo>
                        <a:pt x="2165" y="1531"/>
                      </a:lnTo>
                      <a:lnTo>
                        <a:pt x="2171" y="1533"/>
                      </a:lnTo>
                      <a:lnTo>
                        <a:pt x="2179" y="1531"/>
                      </a:lnTo>
                      <a:lnTo>
                        <a:pt x="2189" y="1531"/>
                      </a:lnTo>
                      <a:lnTo>
                        <a:pt x="2193" y="1533"/>
                      </a:lnTo>
                      <a:lnTo>
                        <a:pt x="2195" y="1540"/>
                      </a:lnTo>
                      <a:lnTo>
                        <a:pt x="2187" y="1533"/>
                      </a:lnTo>
                      <a:lnTo>
                        <a:pt x="2185" y="1537"/>
                      </a:lnTo>
                      <a:lnTo>
                        <a:pt x="2179" y="1535"/>
                      </a:lnTo>
                      <a:lnTo>
                        <a:pt x="2175" y="1537"/>
                      </a:lnTo>
                      <a:lnTo>
                        <a:pt x="2165" y="1537"/>
                      </a:lnTo>
                      <a:lnTo>
                        <a:pt x="2165" y="1540"/>
                      </a:lnTo>
                      <a:lnTo>
                        <a:pt x="2183" y="1540"/>
                      </a:lnTo>
                      <a:lnTo>
                        <a:pt x="2209" y="1553"/>
                      </a:lnTo>
                      <a:lnTo>
                        <a:pt x="2221" y="1562"/>
                      </a:lnTo>
                      <a:lnTo>
                        <a:pt x="2215" y="1555"/>
                      </a:lnTo>
                      <a:lnTo>
                        <a:pt x="2215" y="1551"/>
                      </a:lnTo>
                      <a:lnTo>
                        <a:pt x="2213" y="1548"/>
                      </a:lnTo>
                      <a:lnTo>
                        <a:pt x="2207" y="1546"/>
                      </a:lnTo>
                      <a:lnTo>
                        <a:pt x="2205" y="1540"/>
                      </a:lnTo>
                      <a:lnTo>
                        <a:pt x="2209" y="1537"/>
                      </a:lnTo>
                      <a:lnTo>
                        <a:pt x="2215" y="1546"/>
                      </a:lnTo>
                      <a:lnTo>
                        <a:pt x="2219" y="1542"/>
                      </a:lnTo>
                      <a:lnTo>
                        <a:pt x="2225" y="1540"/>
                      </a:lnTo>
                      <a:lnTo>
                        <a:pt x="2219" y="1546"/>
                      </a:lnTo>
                      <a:lnTo>
                        <a:pt x="2221" y="1548"/>
                      </a:lnTo>
                      <a:lnTo>
                        <a:pt x="2229" y="1551"/>
                      </a:lnTo>
                      <a:lnTo>
                        <a:pt x="2233" y="1555"/>
                      </a:lnTo>
                      <a:lnTo>
                        <a:pt x="2235" y="1555"/>
                      </a:lnTo>
                      <a:lnTo>
                        <a:pt x="2237" y="1560"/>
                      </a:lnTo>
                      <a:lnTo>
                        <a:pt x="2231" y="1557"/>
                      </a:lnTo>
                      <a:lnTo>
                        <a:pt x="2223" y="1551"/>
                      </a:lnTo>
                      <a:lnTo>
                        <a:pt x="2221" y="1553"/>
                      </a:lnTo>
                      <a:lnTo>
                        <a:pt x="2225" y="1557"/>
                      </a:lnTo>
                      <a:lnTo>
                        <a:pt x="2229" y="1564"/>
                      </a:lnTo>
                      <a:lnTo>
                        <a:pt x="2237" y="1562"/>
                      </a:lnTo>
                      <a:lnTo>
                        <a:pt x="2237" y="1568"/>
                      </a:lnTo>
                      <a:lnTo>
                        <a:pt x="2245" y="1577"/>
                      </a:lnTo>
                      <a:lnTo>
                        <a:pt x="2245" y="1588"/>
                      </a:lnTo>
                      <a:lnTo>
                        <a:pt x="2241" y="1588"/>
                      </a:lnTo>
                      <a:lnTo>
                        <a:pt x="2235" y="1584"/>
                      </a:lnTo>
                      <a:lnTo>
                        <a:pt x="2241" y="1591"/>
                      </a:lnTo>
                      <a:lnTo>
                        <a:pt x="2255" y="1591"/>
                      </a:lnTo>
                      <a:lnTo>
                        <a:pt x="2257" y="1586"/>
                      </a:lnTo>
                      <a:lnTo>
                        <a:pt x="2249" y="1584"/>
                      </a:lnTo>
                      <a:lnTo>
                        <a:pt x="2259" y="1584"/>
                      </a:lnTo>
                      <a:lnTo>
                        <a:pt x="2267" y="1580"/>
                      </a:lnTo>
                      <a:lnTo>
                        <a:pt x="2261" y="1575"/>
                      </a:lnTo>
                      <a:lnTo>
                        <a:pt x="2267" y="1575"/>
                      </a:lnTo>
                      <a:lnTo>
                        <a:pt x="2269" y="1580"/>
                      </a:lnTo>
                      <a:lnTo>
                        <a:pt x="2285" y="1568"/>
                      </a:lnTo>
                      <a:lnTo>
                        <a:pt x="2291" y="1568"/>
                      </a:lnTo>
                      <a:lnTo>
                        <a:pt x="2293" y="1571"/>
                      </a:lnTo>
                      <a:lnTo>
                        <a:pt x="2297" y="1571"/>
                      </a:lnTo>
                      <a:lnTo>
                        <a:pt x="2297" y="1566"/>
                      </a:lnTo>
                      <a:lnTo>
                        <a:pt x="2293" y="1564"/>
                      </a:lnTo>
                      <a:lnTo>
                        <a:pt x="2297" y="1564"/>
                      </a:lnTo>
                      <a:lnTo>
                        <a:pt x="2303" y="1555"/>
                      </a:lnTo>
                      <a:lnTo>
                        <a:pt x="2323" y="1557"/>
                      </a:lnTo>
                      <a:lnTo>
                        <a:pt x="2337" y="1571"/>
                      </a:lnTo>
                      <a:lnTo>
                        <a:pt x="2341" y="1586"/>
                      </a:lnTo>
                      <a:lnTo>
                        <a:pt x="2351" y="1588"/>
                      </a:lnTo>
                      <a:lnTo>
                        <a:pt x="2357" y="1604"/>
                      </a:lnTo>
                      <a:lnTo>
                        <a:pt x="2361" y="1608"/>
                      </a:lnTo>
                      <a:lnTo>
                        <a:pt x="2367" y="1613"/>
                      </a:lnTo>
                      <a:lnTo>
                        <a:pt x="2367" y="1619"/>
                      </a:lnTo>
                      <a:lnTo>
                        <a:pt x="2371" y="1624"/>
                      </a:lnTo>
                      <a:lnTo>
                        <a:pt x="2379" y="1622"/>
                      </a:lnTo>
                      <a:lnTo>
                        <a:pt x="2383" y="1622"/>
                      </a:lnTo>
                      <a:lnTo>
                        <a:pt x="2385" y="1619"/>
                      </a:lnTo>
                      <a:lnTo>
                        <a:pt x="2387" y="1626"/>
                      </a:lnTo>
                      <a:lnTo>
                        <a:pt x="2393" y="1637"/>
                      </a:lnTo>
                      <a:lnTo>
                        <a:pt x="2395" y="1637"/>
                      </a:lnTo>
                      <a:lnTo>
                        <a:pt x="2393" y="1639"/>
                      </a:lnTo>
                      <a:lnTo>
                        <a:pt x="2397" y="1650"/>
                      </a:lnTo>
                      <a:lnTo>
                        <a:pt x="2399" y="1659"/>
                      </a:lnTo>
                      <a:lnTo>
                        <a:pt x="2399" y="1661"/>
                      </a:lnTo>
                      <a:lnTo>
                        <a:pt x="2397" y="1673"/>
                      </a:lnTo>
                      <a:lnTo>
                        <a:pt x="2395" y="1675"/>
                      </a:lnTo>
                      <a:lnTo>
                        <a:pt x="2387" y="1688"/>
                      </a:lnTo>
                      <a:lnTo>
                        <a:pt x="2389" y="1693"/>
                      </a:lnTo>
                      <a:lnTo>
                        <a:pt x="2387" y="1693"/>
                      </a:lnTo>
                      <a:lnTo>
                        <a:pt x="2387" y="1701"/>
                      </a:lnTo>
                      <a:lnTo>
                        <a:pt x="2385" y="1706"/>
                      </a:lnTo>
                      <a:lnTo>
                        <a:pt x="2385" y="1712"/>
                      </a:lnTo>
                      <a:lnTo>
                        <a:pt x="2389" y="1719"/>
                      </a:lnTo>
                      <a:lnTo>
                        <a:pt x="2393" y="1719"/>
                      </a:lnTo>
                      <a:lnTo>
                        <a:pt x="2395" y="1724"/>
                      </a:lnTo>
                      <a:lnTo>
                        <a:pt x="2397" y="1721"/>
                      </a:lnTo>
                      <a:lnTo>
                        <a:pt x="2397" y="1715"/>
                      </a:lnTo>
                      <a:lnTo>
                        <a:pt x="2399" y="1712"/>
                      </a:lnTo>
                      <a:lnTo>
                        <a:pt x="2393" y="1712"/>
                      </a:lnTo>
                      <a:lnTo>
                        <a:pt x="2393" y="1710"/>
                      </a:lnTo>
                      <a:lnTo>
                        <a:pt x="2395" y="1708"/>
                      </a:lnTo>
                      <a:lnTo>
                        <a:pt x="2393" y="1706"/>
                      </a:lnTo>
                      <a:lnTo>
                        <a:pt x="2397" y="1704"/>
                      </a:lnTo>
                      <a:lnTo>
                        <a:pt x="2401" y="1704"/>
                      </a:lnTo>
                      <a:lnTo>
                        <a:pt x="2401" y="1706"/>
                      </a:lnTo>
                      <a:lnTo>
                        <a:pt x="2401" y="1708"/>
                      </a:lnTo>
                      <a:lnTo>
                        <a:pt x="2401" y="1715"/>
                      </a:lnTo>
                      <a:lnTo>
                        <a:pt x="2405" y="1715"/>
                      </a:lnTo>
                      <a:lnTo>
                        <a:pt x="2403" y="1712"/>
                      </a:lnTo>
                      <a:lnTo>
                        <a:pt x="2403" y="1708"/>
                      </a:lnTo>
                      <a:lnTo>
                        <a:pt x="2405" y="1708"/>
                      </a:lnTo>
                      <a:lnTo>
                        <a:pt x="2409" y="1710"/>
                      </a:lnTo>
                      <a:lnTo>
                        <a:pt x="2411" y="1715"/>
                      </a:lnTo>
                      <a:lnTo>
                        <a:pt x="2409" y="1721"/>
                      </a:lnTo>
                      <a:lnTo>
                        <a:pt x="2407" y="1724"/>
                      </a:lnTo>
                      <a:lnTo>
                        <a:pt x="2399" y="1728"/>
                      </a:lnTo>
                      <a:lnTo>
                        <a:pt x="2397" y="1730"/>
                      </a:lnTo>
                      <a:lnTo>
                        <a:pt x="2401" y="1732"/>
                      </a:lnTo>
                      <a:lnTo>
                        <a:pt x="2395" y="1732"/>
                      </a:lnTo>
                      <a:lnTo>
                        <a:pt x="2393" y="1730"/>
                      </a:lnTo>
                      <a:lnTo>
                        <a:pt x="2393" y="1732"/>
                      </a:lnTo>
                      <a:lnTo>
                        <a:pt x="2397" y="1741"/>
                      </a:lnTo>
                      <a:lnTo>
                        <a:pt x="2395" y="1735"/>
                      </a:lnTo>
                      <a:lnTo>
                        <a:pt x="2399" y="1735"/>
                      </a:lnTo>
                      <a:lnTo>
                        <a:pt x="2399" y="1741"/>
                      </a:lnTo>
                      <a:lnTo>
                        <a:pt x="2399" y="1743"/>
                      </a:lnTo>
                      <a:lnTo>
                        <a:pt x="2407" y="1772"/>
                      </a:lnTo>
                      <a:lnTo>
                        <a:pt x="2409" y="1772"/>
                      </a:lnTo>
                      <a:lnTo>
                        <a:pt x="2409" y="1775"/>
                      </a:lnTo>
                      <a:lnTo>
                        <a:pt x="2413" y="1779"/>
                      </a:lnTo>
                      <a:lnTo>
                        <a:pt x="2415" y="1779"/>
                      </a:lnTo>
                      <a:lnTo>
                        <a:pt x="2419" y="1781"/>
                      </a:lnTo>
                      <a:lnTo>
                        <a:pt x="2423" y="1783"/>
                      </a:lnTo>
                      <a:lnTo>
                        <a:pt x="2425" y="1781"/>
                      </a:lnTo>
                      <a:lnTo>
                        <a:pt x="2425" y="1772"/>
                      </a:lnTo>
                      <a:lnTo>
                        <a:pt x="2419" y="1768"/>
                      </a:lnTo>
                      <a:lnTo>
                        <a:pt x="2427" y="1772"/>
                      </a:lnTo>
                      <a:lnTo>
                        <a:pt x="2429" y="1768"/>
                      </a:lnTo>
                      <a:lnTo>
                        <a:pt x="2431" y="1772"/>
                      </a:lnTo>
                      <a:lnTo>
                        <a:pt x="2435" y="1766"/>
                      </a:lnTo>
                      <a:lnTo>
                        <a:pt x="2431" y="1775"/>
                      </a:lnTo>
                      <a:lnTo>
                        <a:pt x="2431" y="1779"/>
                      </a:lnTo>
                      <a:lnTo>
                        <a:pt x="2429" y="1779"/>
                      </a:lnTo>
                      <a:lnTo>
                        <a:pt x="2429" y="1783"/>
                      </a:lnTo>
                      <a:lnTo>
                        <a:pt x="2427" y="1790"/>
                      </a:lnTo>
                      <a:lnTo>
                        <a:pt x="2425" y="1790"/>
                      </a:lnTo>
                      <a:lnTo>
                        <a:pt x="2427" y="1792"/>
                      </a:lnTo>
                      <a:lnTo>
                        <a:pt x="2427" y="1794"/>
                      </a:lnTo>
                      <a:lnTo>
                        <a:pt x="2433" y="1794"/>
                      </a:lnTo>
                      <a:lnTo>
                        <a:pt x="2433" y="1788"/>
                      </a:lnTo>
                      <a:lnTo>
                        <a:pt x="2437" y="1790"/>
                      </a:lnTo>
                      <a:lnTo>
                        <a:pt x="2435" y="1790"/>
                      </a:lnTo>
                      <a:lnTo>
                        <a:pt x="2435" y="1794"/>
                      </a:lnTo>
                      <a:lnTo>
                        <a:pt x="2431" y="1797"/>
                      </a:lnTo>
                      <a:lnTo>
                        <a:pt x="2427" y="1794"/>
                      </a:lnTo>
                      <a:lnTo>
                        <a:pt x="2429" y="1799"/>
                      </a:lnTo>
                      <a:lnTo>
                        <a:pt x="2431" y="1799"/>
                      </a:lnTo>
                      <a:lnTo>
                        <a:pt x="2433" y="1803"/>
                      </a:lnTo>
                      <a:lnTo>
                        <a:pt x="2435" y="1810"/>
                      </a:lnTo>
                      <a:lnTo>
                        <a:pt x="2437" y="1812"/>
                      </a:lnTo>
                      <a:lnTo>
                        <a:pt x="2441" y="1819"/>
                      </a:lnTo>
                      <a:lnTo>
                        <a:pt x="2441" y="1821"/>
                      </a:lnTo>
                      <a:lnTo>
                        <a:pt x="2443" y="1837"/>
                      </a:lnTo>
                      <a:lnTo>
                        <a:pt x="2447" y="1843"/>
                      </a:lnTo>
                      <a:lnTo>
                        <a:pt x="2449" y="1843"/>
                      </a:lnTo>
                      <a:lnTo>
                        <a:pt x="2449" y="1845"/>
                      </a:lnTo>
                      <a:lnTo>
                        <a:pt x="2449" y="1848"/>
                      </a:lnTo>
                      <a:lnTo>
                        <a:pt x="2451" y="1850"/>
                      </a:lnTo>
                      <a:lnTo>
                        <a:pt x="2451" y="1848"/>
                      </a:lnTo>
                      <a:lnTo>
                        <a:pt x="2453" y="1845"/>
                      </a:lnTo>
                      <a:lnTo>
                        <a:pt x="2455" y="1848"/>
                      </a:lnTo>
                      <a:lnTo>
                        <a:pt x="2459" y="1845"/>
                      </a:lnTo>
                      <a:lnTo>
                        <a:pt x="2461" y="1850"/>
                      </a:lnTo>
                      <a:lnTo>
                        <a:pt x="2467" y="1850"/>
                      </a:lnTo>
                      <a:lnTo>
                        <a:pt x="2467" y="1848"/>
                      </a:lnTo>
                      <a:lnTo>
                        <a:pt x="2471" y="1850"/>
                      </a:lnTo>
                      <a:lnTo>
                        <a:pt x="2475" y="1854"/>
                      </a:lnTo>
                      <a:lnTo>
                        <a:pt x="2471" y="1852"/>
                      </a:lnTo>
                      <a:lnTo>
                        <a:pt x="2469" y="1854"/>
                      </a:lnTo>
                      <a:lnTo>
                        <a:pt x="2473" y="1859"/>
                      </a:lnTo>
                      <a:lnTo>
                        <a:pt x="2473" y="1856"/>
                      </a:lnTo>
                      <a:lnTo>
                        <a:pt x="2477" y="1863"/>
                      </a:lnTo>
                      <a:lnTo>
                        <a:pt x="2473" y="1861"/>
                      </a:lnTo>
                      <a:lnTo>
                        <a:pt x="2477" y="1868"/>
                      </a:lnTo>
                      <a:lnTo>
                        <a:pt x="2481" y="1863"/>
                      </a:lnTo>
                      <a:lnTo>
                        <a:pt x="2481" y="1868"/>
                      </a:lnTo>
                      <a:lnTo>
                        <a:pt x="2479" y="1868"/>
                      </a:lnTo>
                      <a:lnTo>
                        <a:pt x="2477" y="1870"/>
                      </a:lnTo>
                      <a:lnTo>
                        <a:pt x="2479" y="1876"/>
                      </a:lnTo>
                      <a:lnTo>
                        <a:pt x="2485" y="1879"/>
                      </a:lnTo>
                      <a:lnTo>
                        <a:pt x="2489" y="1881"/>
                      </a:lnTo>
                      <a:lnTo>
                        <a:pt x="2489" y="1888"/>
                      </a:lnTo>
                      <a:lnTo>
                        <a:pt x="2487" y="1888"/>
                      </a:lnTo>
                      <a:lnTo>
                        <a:pt x="2483" y="1885"/>
                      </a:lnTo>
                      <a:lnTo>
                        <a:pt x="2481" y="1881"/>
                      </a:lnTo>
                      <a:lnTo>
                        <a:pt x="2479" y="1881"/>
                      </a:lnTo>
                      <a:lnTo>
                        <a:pt x="2477" y="1885"/>
                      </a:lnTo>
                      <a:lnTo>
                        <a:pt x="2477" y="1892"/>
                      </a:lnTo>
                      <a:lnTo>
                        <a:pt x="2481" y="1899"/>
                      </a:lnTo>
                      <a:lnTo>
                        <a:pt x="2493" y="1899"/>
                      </a:lnTo>
                      <a:lnTo>
                        <a:pt x="2495" y="1896"/>
                      </a:lnTo>
                      <a:lnTo>
                        <a:pt x="2499" y="1894"/>
                      </a:lnTo>
                      <a:lnTo>
                        <a:pt x="2501" y="1896"/>
                      </a:lnTo>
                      <a:lnTo>
                        <a:pt x="2505" y="1894"/>
                      </a:lnTo>
                      <a:lnTo>
                        <a:pt x="2505" y="1896"/>
                      </a:lnTo>
                      <a:lnTo>
                        <a:pt x="2507" y="1896"/>
                      </a:lnTo>
                      <a:lnTo>
                        <a:pt x="2509" y="1894"/>
                      </a:lnTo>
                      <a:lnTo>
                        <a:pt x="2515" y="1892"/>
                      </a:lnTo>
                      <a:lnTo>
                        <a:pt x="2521" y="1892"/>
                      </a:lnTo>
                      <a:lnTo>
                        <a:pt x="2529" y="1881"/>
                      </a:lnTo>
                      <a:lnTo>
                        <a:pt x="2527" y="1876"/>
                      </a:lnTo>
                      <a:lnTo>
                        <a:pt x="2527" y="1865"/>
                      </a:lnTo>
                      <a:lnTo>
                        <a:pt x="2533" y="1859"/>
                      </a:lnTo>
                      <a:lnTo>
                        <a:pt x="2541" y="1841"/>
                      </a:lnTo>
                      <a:lnTo>
                        <a:pt x="2541" y="1837"/>
                      </a:lnTo>
                      <a:lnTo>
                        <a:pt x="2547" y="1806"/>
                      </a:lnTo>
                      <a:lnTo>
                        <a:pt x="2545" y="1779"/>
                      </a:lnTo>
                      <a:lnTo>
                        <a:pt x="2529" y="1739"/>
                      </a:lnTo>
                      <a:lnTo>
                        <a:pt x="2521" y="1708"/>
                      </a:lnTo>
                      <a:lnTo>
                        <a:pt x="2521" y="1693"/>
                      </a:lnTo>
                      <a:lnTo>
                        <a:pt x="2525" y="1681"/>
                      </a:lnTo>
                      <a:lnTo>
                        <a:pt x="2527" y="1677"/>
                      </a:lnTo>
                      <a:lnTo>
                        <a:pt x="2523" y="1673"/>
                      </a:lnTo>
                      <a:lnTo>
                        <a:pt x="2515" y="1661"/>
                      </a:lnTo>
                      <a:lnTo>
                        <a:pt x="2513" y="1661"/>
                      </a:lnTo>
                      <a:lnTo>
                        <a:pt x="2519" y="1673"/>
                      </a:lnTo>
                      <a:lnTo>
                        <a:pt x="2521" y="1677"/>
                      </a:lnTo>
                      <a:lnTo>
                        <a:pt x="2513" y="1668"/>
                      </a:lnTo>
                      <a:lnTo>
                        <a:pt x="2511" y="1670"/>
                      </a:lnTo>
                      <a:lnTo>
                        <a:pt x="2513" y="1679"/>
                      </a:lnTo>
                      <a:lnTo>
                        <a:pt x="2517" y="1679"/>
                      </a:lnTo>
                      <a:lnTo>
                        <a:pt x="2517" y="1681"/>
                      </a:lnTo>
                      <a:lnTo>
                        <a:pt x="2515" y="1686"/>
                      </a:lnTo>
                      <a:lnTo>
                        <a:pt x="2519" y="1701"/>
                      </a:lnTo>
                      <a:lnTo>
                        <a:pt x="2519" y="1686"/>
                      </a:lnTo>
                      <a:lnTo>
                        <a:pt x="2521" y="1681"/>
                      </a:lnTo>
                      <a:lnTo>
                        <a:pt x="2523" y="1679"/>
                      </a:lnTo>
                      <a:lnTo>
                        <a:pt x="2519" y="1697"/>
                      </a:lnTo>
                      <a:lnTo>
                        <a:pt x="2519" y="1708"/>
                      </a:lnTo>
                      <a:lnTo>
                        <a:pt x="2507" y="1661"/>
                      </a:lnTo>
                      <a:lnTo>
                        <a:pt x="2509" y="1661"/>
                      </a:lnTo>
                      <a:lnTo>
                        <a:pt x="2505" y="1655"/>
                      </a:lnTo>
                      <a:lnTo>
                        <a:pt x="2499" y="1639"/>
                      </a:lnTo>
                      <a:lnTo>
                        <a:pt x="2503" y="1644"/>
                      </a:lnTo>
                      <a:lnTo>
                        <a:pt x="2491" y="1624"/>
                      </a:lnTo>
                      <a:lnTo>
                        <a:pt x="2477" y="1580"/>
                      </a:lnTo>
                      <a:lnTo>
                        <a:pt x="2471" y="1542"/>
                      </a:lnTo>
                      <a:lnTo>
                        <a:pt x="2465" y="1540"/>
                      </a:lnTo>
                      <a:lnTo>
                        <a:pt x="2463" y="1542"/>
                      </a:lnTo>
                      <a:lnTo>
                        <a:pt x="2461" y="1542"/>
                      </a:lnTo>
                      <a:lnTo>
                        <a:pt x="2459" y="1548"/>
                      </a:lnTo>
                      <a:lnTo>
                        <a:pt x="2461" y="1553"/>
                      </a:lnTo>
                      <a:lnTo>
                        <a:pt x="2459" y="1555"/>
                      </a:lnTo>
                      <a:lnTo>
                        <a:pt x="2459" y="1557"/>
                      </a:lnTo>
                      <a:lnTo>
                        <a:pt x="2461" y="1564"/>
                      </a:lnTo>
                      <a:lnTo>
                        <a:pt x="2459" y="1571"/>
                      </a:lnTo>
                      <a:lnTo>
                        <a:pt x="2457" y="1564"/>
                      </a:lnTo>
                      <a:lnTo>
                        <a:pt x="2455" y="1557"/>
                      </a:lnTo>
                      <a:lnTo>
                        <a:pt x="2457" y="1553"/>
                      </a:lnTo>
                      <a:lnTo>
                        <a:pt x="2457" y="1546"/>
                      </a:lnTo>
                      <a:lnTo>
                        <a:pt x="2459" y="1542"/>
                      </a:lnTo>
                      <a:lnTo>
                        <a:pt x="2463" y="1540"/>
                      </a:lnTo>
                      <a:lnTo>
                        <a:pt x="2467" y="1540"/>
                      </a:lnTo>
                      <a:lnTo>
                        <a:pt x="2469" y="1537"/>
                      </a:lnTo>
                      <a:lnTo>
                        <a:pt x="2467" y="1533"/>
                      </a:lnTo>
                      <a:lnTo>
                        <a:pt x="2463" y="1535"/>
                      </a:lnTo>
                      <a:lnTo>
                        <a:pt x="2461" y="1533"/>
                      </a:lnTo>
                      <a:lnTo>
                        <a:pt x="2465" y="1531"/>
                      </a:lnTo>
                      <a:lnTo>
                        <a:pt x="2467" y="1526"/>
                      </a:lnTo>
                      <a:lnTo>
                        <a:pt x="2465" y="1520"/>
                      </a:lnTo>
                      <a:lnTo>
                        <a:pt x="2463" y="1520"/>
                      </a:lnTo>
                      <a:lnTo>
                        <a:pt x="2463" y="1524"/>
                      </a:lnTo>
                      <a:lnTo>
                        <a:pt x="2461" y="1526"/>
                      </a:lnTo>
                      <a:lnTo>
                        <a:pt x="2461" y="1522"/>
                      </a:lnTo>
                      <a:lnTo>
                        <a:pt x="2463" y="1517"/>
                      </a:lnTo>
                      <a:lnTo>
                        <a:pt x="2465" y="1515"/>
                      </a:lnTo>
                      <a:lnTo>
                        <a:pt x="2467" y="1511"/>
                      </a:lnTo>
                      <a:lnTo>
                        <a:pt x="2465" y="1506"/>
                      </a:lnTo>
                      <a:lnTo>
                        <a:pt x="2463" y="1509"/>
                      </a:lnTo>
                      <a:lnTo>
                        <a:pt x="2461" y="1504"/>
                      </a:lnTo>
                      <a:lnTo>
                        <a:pt x="2455" y="1504"/>
                      </a:lnTo>
                      <a:lnTo>
                        <a:pt x="2457" y="1502"/>
                      </a:lnTo>
                      <a:lnTo>
                        <a:pt x="2461" y="1502"/>
                      </a:lnTo>
                      <a:lnTo>
                        <a:pt x="2463" y="1498"/>
                      </a:lnTo>
                      <a:lnTo>
                        <a:pt x="2465" y="1498"/>
                      </a:lnTo>
                      <a:lnTo>
                        <a:pt x="2465" y="1493"/>
                      </a:lnTo>
                      <a:lnTo>
                        <a:pt x="2465" y="1489"/>
                      </a:lnTo>
                      <a:lnTo>
                        <a:pt x="2461" y="1491"/>
                      </a:lnTo>
                      <a:lnTo>
                        <a:pt x="2463" y="1486"/>
                      </a:lnTo>
                      <a:lnTo>
                        <a:pt x="2473" y="1484"/>
                      </a:lnTo>
                      <a:lnTo>
                        <a:pt x="2475" y="1478"/>
                      </a:lnTo>
                      <a:lnTo>
                        <a:pt x="2475" y="1475"/>
                      </a:lnTo>
                      <a:lnTo>
                        <a:pt x="2477" y="1464"/>
                      </a:lnTo>
                      <a:lnTo>
                        <a:pt x="2475" y="1466"/>
                      </a:lnTo>
                      <a:lnTo>
                        <a:pt x="2473" y="1464"/>
                      </a:lnTo>
                      <a:lnTo>
                        <a:pt x="2479" y="1458"/>
                      </a:lnTo>
                      <a:lnTo>
                        <a:pt x="2483" y="1458"/>
                      </a:lnTo>
                      <a:lnTo>
                        <a:pt x="2487" y="1453"/>
                      </a:lnTo>
                      <a:lnTo>
                        <a:pt x="2487" y="1449"/>
                      </a:lnTo>
                      <a:lnTo>
                        <a:pt x="2485" y="1449"/>
                      </a:lnTo>
                      <a:lnTo>
                        <a:pt x="2485" y="1444"/>
                      </a:lnTo>
                      <a:lnTo>
                        <a:pt x="2487" y="1440"/>
                      </a:lnTo>
                      <a:lnTo>
                        <a:pt x="2489" y="1438"/>
                      </a:lnTo>
                      <a:lnTo>
                        <a:pt x="2489" y="1431"/>
                      </a:lnTo>
                      <a:lnTo>
                        <a:pt x="2495" y="1429"/>
                      </a:lnTo>
                      <a:lnTo>
                        <a:pt x="2495" y="1424"/>
                      </a:lnTo>
                      <a:lnTo>
                        <a:pt x="2495" y="1422"/>
                      </a:lnTo>
                      <a:lnTo>
                        <a:pt x="2493" y="1416"/>
                      </a:lnTo>
                      <a:lnTo>
                        <a:pt x="2501" y="1413"/>
                      </a:lnTo>
                      <a:lnTo>
                        <a:pt x="2507" y="1409"/>
                      </a:lnTo>
                      <a:lnTo>
                        <a:pt x="2505" y="1402"/>
                      </a:lnTo>
                      <a:lnTo>
                        <a:pt x="2509" y="1396"/>
                      </a:lnTo>
                      <a:lnTo>
                        <a:pt x="2503" y="1398"/>
                      </a:lnTo>
                      <a:lnTo>
                        <a:pt x="2505" y="1393"/>
                      </a:lnTo>
                      <a:lnTo>
                        <a:pt x="2503" y="1385"/>
                      </a:lnTo>
                      <a:lnTo>
                        <a:pt x="2505" y="1385"/>
                      </a:lnTo>
                      <a:lnTo>
                        <a:pt x="2507" y="1393"/>
                      </a:lnTo>
                      <a:lnTo>
                        <a:pt x="2511" y="1396"/>
                      </a:lnTo>
                      <a:lnTo>
                        <a:pt x="2513" y="1389"/>
                      </a:lnTo>
                      <a:lnTo>
                        <a:pt x="2513" y="1400"/>
                      </a:lnTo>
                      <a:lnTo>
                        <a:pt x="2517" y="1400"/>
                      </a:lnTo>
                      <a:lnTo>
                        <a:pt x="2525" y="1393"/>
                      </a:lnTo>
                      <a:lnTo>
                        <a:pt x="2519" y="1389"/>
                      </a:lnTo>
                      <a:lnTo>
                        <a:pt x="2515" y="1387"/>
                      </a:lnTo>
                      <a:lnTo>
                        <a:pt x="2523" y="1387"/>
                      </a:lnTo>
                      <a:lnTo>
                        <a:pt x="2525" y="1380"/>
                      </a:lnTo>
                      <a:lnTo>
                        <a:pt x="2531" y="1387"/>
                      </a:lnTo>
                      <a:lnTo>
                        <a:pt x="2533" y="1385"/>
                      </a:lnTo>
                      <a:lnTo>
                        <a:pt x="2533" y="1380"/>
                      </a:lnTo>
                      <a:lnTo>
                        <a:pt x="2543" y="1382"/>
                      </a:lnTo>
                      <a:lnTo>
                        <a:pt x="2553" y="1376"/>
                      </a:lnTo>
                      <a:lnTo>
                        <a:pt x="2553" y="1371"/>
                      </a:lnTo>
                      <a:lnTo>
                        <a:pt x="2551" y="1362"/>
                      </a:lnTo>
                      <a:lnTo>
                        <a:pt x="2553" y="1360"/>
                      </a:lnTo>
                      <a:lnTo>
                        <a:pt x="2557" y="1367"/>
                      </a:lnTo>
                      <a:lnTo>
                        <a:pt x="2559" y="1362"/>
                      </a:lnTo>
                      <a:lnTo>
                        <a:pt x="2559" y="1369"/>
                      </a:lnTo>
                      <a:lnTo>
                        <a:pt x="2567" y="1360"/>
                      </a:lnTo>
                      <a:lnTo>
                        <a:pt x="2571" y="1358"/>
                      </a:lnTo>
                      <a:lnTo>
                        <a:pt x="2573" y="1351"/>
                      </a:lnTo>
                      <a:lnTo>
                        <a:pt x="2579" y="1351"/>
                      </a:lnTo>
                      <a:lnTo>
                        <a:pt x="2591" y="1345"/>
                      </a:lnTo>
                      <a:lnTo>
                        <a:pt x="2595" y="1338"/>
                      </a:lnTo>
                      <a:lnTo>
                        <a:pt x="2589" y="1331"/>
                      </a:lnTo>
                      <a:lnTo>
                        <a:pt x="2589" y="1322"/>
                      </a:lnTo>
                      <a:lnTo>
                        <a:pt x="2595" y="1331"/>
                      </a:lnTo>
                      <a:lnTo>
                        <a:pt x="2601" y="1322"/>
                      </a:lnTo>
                      <a:lnTo>
                        <a:pt x="2603" y="1314"/>
                      </a:lnTo>
                      <a:lnTo>
                        <a:pt x="2615" y="1300"/>
                      </a:lnTo>
                      <a:lnTo>
                        <a:pt x="2627" y="1294"/>
                      </a:lnTo>
                      <a:lnTo>
                        <a:pt x="2641" y="1283"/>
                      </a:lnTo>
                      <a:lnTo>
                        <a:pt x="2647" y="1289"/>
                      </a:lnTo>
                      <a:lnTo>
                        <a:pt x="2653" y="1285"/>
                      </a:lnTo>
                      <a:lnTo>
                        <a:pt x="2661" y="1287"/>
                      </a:lnTo>
                      <a:lnTo>
                        <a:pt x="2669" y="1278"/>
                      </a:lnTo>
                      <a:lnTo>
                        <a:pt x="2675" y="1272"/>
                      </a:lnTo>
                      <a:lnTo>
                        <a:pt x="2673" y="1265"/>
                      </a:lnTo>
                      <a:lnTo>
                        <a:pt x="2675" y="1260"/>
                      </a:lnTo>
                      <a:lnTo>
                        <a:pt x="2681" y="1263"/>
                      </a:lnTo>
                      <a:lnTo>
                        <a:pt x="2713" y="1238"/>
                      </a:lnTo>
                      <a:lnTo>
                        <a:pt x="2713" y="1232"/>
                      </a:lnTo>
                      <a:lnTo>
                        <a:pt x="2717" y="1227"/>
                      </a:lnTo>
                      <a:lnTo>
                        <a:pt x="2721" y="1229"/>
                      </a:lnTo>
                      <a:lnTo>
                        <a:pt x="2731" y="1227"/>
                      </a:lnTo>
                      <a:lnTo>
                        <a:pt x="2737" y="1223"/>
                      </a:lnTo>
                      <a:lnTo>
                        <a:pt x="2741" y="1225"/>
                      </a:lnTo>
                      <a:lnTo>
                        <a:pt x="2737" y="1229"/>
                      </a:lnTo>
                      <a:lnTo>
                        <a:pt x="2737" y="1232"/>
                      </a:lnTo>
                      <a:lnTo>
                        <a:pt x="2753" y="1225"/>
                      </a:lnTo>
                      <a:lnTo>
                        <a:pt x="2757" y="1216"/>
                      </a:lnTo>
                      <a:lnTo>
                        <a:pt x="2753" y="1214"/>
                      </a:lnTo>
                      <a:lnTo>
                        <a:pt x="2759" y="1209"/>
                      </a:lnTo>
                      <a:lnTo>
                        <a:pt x="2751" y="1209"/>
                      </a:lnTo>
                      <a:lnTo>
                        <a:pt x="2739" y="1214"/>
                      </a:lnTo>
                      <a:lnTo>
                        <a:pt x="2735" y="1216"/>
                      </a:lnTo>
                      <a:lnTo>
                        <a:pt x="2729" y="1214"/>
                      </a:lnTo>
                      <a:lnTo>
                        <a:pt x="2721" y="1205"/>
                      </a:lnTo>
                      <a:lnTo>
                        <a:pt x="2725" y="1203"/>
                      </a:lnTo>
                      <a:lnTo>
                        <a:pt x="2733" y="1207"/>
                      </a:lnTo>
                      <a:lnTo>
                        <a:pt x="2739" y="1207"/>
                      </a:lnTo>
                      <a:lnTo>
                        <a:pt x="2745" y="1201"/>
                      </a:lnTo>
                      <a:lnTo>
                        <a:pt x="2745" y="1194"/>
                      </a:lnTo>
                      <a:lnTo>
                        <a:pt x="2741" y="1198"/>
                      </a:lnTo>
                      <a:lnTo>
                        <a:pt x="2739" y="1196"/>
                      </a:lnTo>
                      <a:lnTo>
                        <a:pt x="2743" y="1192"/>
                      </a:lnTo>
                      <a:lnTo>
                        <a:pt x="2747" y="1194"/>
                      </a:lnTo>
                      <a:lnTo>
                        <a:pt x="2749" y="1190"/>
                      </a:lnTo>
                      <a:lnTo>
                        <a:pt x="2745" y="1185"/>
                      </a:lnTo>
                      <a:lnTo>
                        <a:pt x="2735" y="1190"/>
                      </a:lnTo>
                      <a:lnTo>
                        <a:pt x="2737" y="1187"/>
                      </a:lnTo>
                      <a:lnTo>
                        <a:pt x="2725" y="1185"/>
                      </a:lnTo>
                      <a:lnTo>
                        <a:pt x="2721" y="1178"/>
                      </a:lnTo>
                      <a:lnTo>
                        <a:pt x="2717" y="1176"/>
                      </a:lnTo>
                      <a:lnTo>
                        <a:pt x="2723" y="1176"/>
                      </a:lnTo>
                      <a:lnTo>
                        <a:pt x="2733" y="1178"/>
                      </a:lnTo>
                      <a:lnTo>
                        <a:pt x="2741" y="1181"/>
                      </a:lnTo>
                      <a:lnTo>
                        <a:pt x="2749" y="1176"/>
                      </a:lnTo>
                      <a:lnTo>
                        <a:pt x="2745" y="1172"/>
                      </a:lnTo>
                      <a:lnTo>
                        <a:pt x="2753" y="1167"/>
                      </a:lnTo>
                      <a:lnTo>
                        <a:pt x="2755" y="1172"/>
                      </a:lnTo>
                      <a:lnTo>
                        <a:pt x="2751" y="1176"/>
                      </a:lnTo>
                      <a:lnTo>
                        <a:pt x="2755" y="1185"/>
                      </a:lnTo>
                      <a:lnTo>
                        <a:pt x="2759" y="1181"/>
                      </a:lnTo>
                      <a:lnTo>
                        <a:pt x="2759" y="1185"/>
                      </a:lnTo>
                      <a:lnTo>
                        <a:pt x="2765" y="1185"/>
                      </a:lnTo>
                      <a:lnTo>
                        <a:pt x="2769" y="1181"/>
                      </a:lnTo>
                      <a:lnTo>
                        <a:pt x="2771" y="1185"/>
                      </a:lnTo>
                      <a:lnTo>
                        <a:pt x="2777" y="1185"/>
                      </a:lnTo>
                      <a:lnTo>
                        <a:pt x="2783" y="1174"/>
                      </a:lnTo>
                      <a:lnTo>
                        <a:pt x="2779" y="1170"/>
                      </a:lnTo>
                      <a:lnTo>
                        <a:pt x="2785" y="1167"/>
                      </a:lnTo>
                      <a:lnTo>
                        <a:pt x="2787" y="1167"/>
                      </a:lnTo>
                      <a:lnTo>
                        <a:pt x="2795" y="1163"/>
                      </a:lnTo>
                      <a:lnTo>
                        <a:pt x="2795" y="1156"/>
                      </a:lnTo>
                      <a:lnTo>
                        <a:pt x="2791" y="1156"/>
                      </a:lnTo>
                      <a:lnTo>
                        <a:pt x="2793" y="1152"/>
                      </a:lnTo>
                      <a:lnTo>
                        <a:pt x="2789" y="1141"/>
                      </a:lnTo>
                      <a:lnTo>
                        <a:pt x="2787" y="1141"/>
                      </a:lnTo>
                      <a:lnTo>
                        <a:pt x="2789" y="1145"/>
                      </a:lnTo>
                      <a:lnTo>
                        <a:pt x="2785" y="1143"/>
                      </a:lnTo>
                      <a:lnTo>
                        <a:pt x="2783" y="1143"/>
                      </a:lnTo>
                      <a:lnTo>
                        <a:pt x="2783" y="1147"/>
                      </a:lnTo>
                      <a:lnTo>
                        <a:pt x="2781" y="1147"/>
                      </a:lnTo>
                      <a:lnTo>
                        <a:pt x="2781" y="1152"/>
                      </a:lnTo>
                      <a:lnTo>
                        <a:pt x="2781" y="1156"/>
                      </a:lnTo>
                      <a:lnTo>
                        <a:pt x="2781" y="1161"/>
                      </a:lnTo>
                      <a:lnTo>
                        <a:pt x="2775" y="1163"/>
                      </a:lnTo>
                      <a:lnTo>
                        <a:pt x="2773" y="1167"/>
                      </a:lnTo>
                      <a:lnTo>
                        <a:pt x="2771" y="1165"/>
                      </a:lnTo>
                      <a:lnTo>
                        <a:pt x="2775" y="1161"/>
                      </a:lnTo>
                      <a:lnTo>
                        <a:pt x="2777" y="1158"/>
                      </a:lnTo>
                      <a:lnTo>
                        <a:pt x="2775" y="1154"/>
                      </a:lnTo>
                      <a:lnTo>
                        <a:pt x="2775" y="1145"/>
                      </a:lnTo>
                      <a:lnTo>
                        <a:pt x="2769" y="1145"/>
                      </a:lnTo>
                      <a:lnTo>
                        <a:pt x="2775" y="1139"/>
                      </a:lnTo>
                      <a:lnTo>
                        <a:pt x="2769" y="1139"/>
                      </a:lnTo>
                      <a:lnTo>
                        <a:pt x="2763" y="1143"/>
                      </a:lnTo>
                      <a:lnTo>
                        <a:pt x="2747" y="1141"/>
                      </a:lnTo>
                      <a:lnTo>
                        <a:pt x="2743" y="1145"/>
                      </a:lnTo>
                      <a:lnTo>
                        <a:pt x="2737" y="1150"/>
                      </a:lnTo>
                      <a:lnTo>
                        <a:pt x="2733" y="1145"/>
                      </a:lnTo>
                      <a:lnTo>
                        <a:pt x="2727" y="1143"/>
                      </a:lnTo>
                      <a:lnTo>
                        <a:pt x="2729" y="1141"/>
                      </a:lnTo>
                      <a:lnTo>
                        <a:pt x="2737" y="1143"/>
                      </a:lnTo>
                      <a:lnTo>
                        <a:pt x="2739" y="1139"/>
                      </a:lnTo>
                      <a:lnTo>
                        <a:pt x="2737" y="1132"/>
                      </a:lnTo>
                      <a:lnTo>
                        <a:pt x="2739" y="1125"/>
                      </a:lnTo>
                      <a:lnTo>
                        <a:pt x="2741" y="1119"/>
                      </a:lnTo>
                      <a:lnTo>
                        <a:pt x="2735" y="1114"/>
                      </a:lnTo>
                      <a:lnTo>
                        <a:pt x="2743" y="1116"/>
                      </a:lnTo>
                      <a:lnTo>
                        <a:pt x="2743" y="1121"/>
                      </a:lnTo>
                      <a:lnTo>
                        <a:pt x="2741" y="1127"/>
                      </a:lnTo>
                      <a:lnTo>
                        <a:pt x="2745" y="1132"/>
                      </a:lnTo>
                      <a:lnTo>
                        <a:pt x="2749" y="1132"/>
                      </a:lnTo>
                      <a:lnTo>
                        <a:pt x="2749" y="1134"/>
                      </a:lnTo>
                      <a:lnTo>
                        <a:pt x="2755" y="1134"/>
                      </a:lnTo>
                      <a:lnTo>
                        <a:pt x="2763" y="1130"/>
                      </a:lnTo>
                      <a:lnTo>
                        <a:pt x="2761" y="1125"/>
                      </a:lnTo>
                      <a:lnTo>
                        <a:pt x="2769" y="1130"/>
                      </a:lnTo>
                      <a:lnTo>
                        <a:pt x="2775" y="1127"/>
                      </a:lnTo>
                      <a:lnTo>
                        <a:pt x="2771" y="1121"/>
                      </a:lnTo>
                      <a:lnTo>
                        <a:pt x="2777" y="1123"/>
                      </a:lnTo>
                      <a:lnTo>
                        <a:pt x="2773" y="1112"/>
                      </a:lnTo>
                      <a:lnTo>
                        <a:pt x="2789" y="1125"/>
                      </a:lnTo>
                      <a:lnTo>
                        <a:pt x="2791" y="1123"/>
                      </a:lnTo>
                      <a:lnTo>
                        <a:pt x="2783" y="1096"/>
                      </a:lnTo>
                      <a:lnTo>
                        <a:pt x="2777" y="1094"/>
                      </a:lnTo>
                      <a:lnTo>
                        <a:pt x="2783" y="1092"/>
                      </a:lnTo>
                      <a:lnTo>
                        <a:pt x="2787" y="1083"/>
                      </a:lnTo>
                      <a:lnTo>
                        <a:pt x="2783" y="1072"/>
                      </a:lnTo>
                      <a:lnTo>
                        <a:pt x="2773" y="1063"/>
                      </a:lnTo>
                      <a:lnTo>
                        <a:pt x="2767" y="1065"/>
                      </a:lnTo>
                      <a:lnTo>
                        <a:pt x="2767" y="1068"/>
                      </a:lnTo>
                      <a:lnTo>
                        <a:pt x="2765" y="1070"/>
                      </a:lnTo>
                      <a:lnTo>
                        <a:pt x="2759" y="1068"/>
                      </a:lnTo>
                      <a:lnTo>
                        <a:pt x="2763" y="1072"/>
                      </a:lnTo>
                      <a:lnTo>
                        <a:pt x="2753" y="1072"/>
                      </a:lnTo>
                      <a:lnTo>
                        <a:pt x="2757" y="1070"/>
                      </a:lnTo>
                      <a:lnTo>
                        <a:pt x="2755" y="1070"/>
                      </a:lnTo>
                      <a:lnTo>
                        <a:pt x="2749" y="1072"/>
                      </a:lnTo>
                      <a:lnTo>
                        <a:pt x="2751" y="1068"/>
                      </a:lnTo>
                      <a:lnTo>
                        <a:pt x="2749" y="1061"/>
                      </a:lnTo>
                      <a:lnTo>
                        <a:pt x="2743" y="1061"/>
                      </a:lnTo>
                      <a:lnTo>
                        <a:pt x="2745" y="1054"/>
                      </a:lnTo>
                      <a:lnTo>
                        <a:pt x="2741" y="1054"/>
                      </a:lnTo>
                      <a:lnTo>
                        <a:pt x="2739" y="1057"/>
                      </a:lnTo>
                      <a:lnTo>
                        <a:pt x="2735" y="1050"/>
                      </a:lnTo>
                      <a:lnTo>
                        <a:pt x="2721" y="1050"/>
                      </a:lnTo>
                      <a:lnTo>
                        <a:pt x="2733" y="1048"/>
                      </a:lnTo>
                      <a:lnTo>
                        <a:pt x="2737" y="1045"/>
                      </a:lnTo>
                      <a:lnTo>
                        <a:pt x="2741" y="1050"/>
                      </a:lnTo>
                      <a:lnTo>
                        <a:pt x="2749" y="1054"/>
                      </a:lnTo>
                      <a:lnTo>
                        <a:pt x="2749" y="1057"/>
                      </a:lnTo>
                      <a:lnTo>
                        <a:pt x="2751" y="1057"/>
                      </a:lnTo>
                      <a:lnTo>
                        <a:pt x="2755" y="1063"/>
                      </a:lnTo>
                      <a:lnTo>
                        <a:pt x="2763" y="1061"/>
                      </a:lnTo>
                      <a:lnTo>
                        <a:pt x="2767" y="1059"/>
                      </a:lnTo>
                      <a:lnTo>
                        <a:pt x="2763" y="1054"/>
                      </a:lnTo>
                      <a:lnTo>
                        <a:pt x="2767" y="1054"/>
                      </a:lnTo>
                      <a:lnTo>
                        <a:pt x="2765" y="1050"/>
                      </a:lnTo>
                      <a:lnTo>
                        <a:pt x="2757" y="1048"/>
                      </a:lnTo>
                      <a:lnTo>
                        <a:pt x="2759" y="1045"/>
                      </a:lnTo>
                      <a:lnTo>
                        <a:pt x="2757" y="1043"/>
                      </a:lnTo>
                      <a:lnTo>
                        <a:pt x="2743" y="1041"/>
                      </a:lnTo>
                      <a:lnTo>
                        <a:pt x="2737" y="1032"/>
                      </a:lnTo>
                      <a:lnTo>
                        <a:pt x="2745" y="1039"/>
                      </a:lnTo>
                      <a:lnTo>
                        <a:pt x="2753" y="1041"/>
                      </a:lnTo>
                      <a:lnTo>
                        <a:pt x="2755" y="1039"/>
                      </a:lnTo>
                      <a:lnTo>
                        <a:pt x="2751" y="1034"/>
                      </a:lnTo>
                      <a:lnTo>
                        <a:pt x="2753" y="1034"/>
                      </a:lnTo>
                      <a:lnTo>
                        <a:pt x="2759" y="1039"/>
                      </a:lnTo>
                      <a:lnTo>
                        <a:pt x="2765" y="1039"/>
                      </a:lnTo>
                      <a:lnTo>
                        <a:pt x="2763" y="1034"/>
                      </a:lnTo>
                      <a:lnTo>
                        <a:pt x="2755" y="1030"/>
                      </a:lnTo>
                      <a:lnTo>
                        <a:pt x="2759" y="1032"/>
                      </a:lnTo>
                      <a:lnTo>
                        <a:pt x="2767" y="1028"/>
                      </a:lnTo>
                      <a:lnTo>
                        <a:pt x="2769" y="1026"/>
                      </a:lnTo>
                      <a:lnTo>
                        <a:pt x="2761" y="1026"/>
                      </a:lnTo>
                      <a:lnTo>
                        <a:pt x="2757" y="1028"/>
                      </a:lnTo>
                      <a:lnTo>
                        <a:pt x="2755" y="1021"/>
                      </a:lnTo>
                      <a:lnTo>
                        <a:pt x="2745" y="1017"/>
                      </a:lnTo>
                      <a:lnTo>
                        <a:pt x="2745" y="1014"/>
                      </a:lnTo>
                      <a:lnTo>
                        <a:pt x="2739" y="1010"/>
                      </a:lnTo>
                      <a:lnTo>
                        <a:pt x="2733" y="1001"/>
                      </a:lnTo>
                      <a:lnTo>
                        <a:pt x="2733" y="995"/>
                      </a:lnTo>
                      <a:lnTo>
                        <a:pt x="2735" y="999"/>
                      </a:lnTo>
                      <a:lnTo>
                        <a:pt x="2743" y="1008"/>
                      </a:lnTo>
                      <a:lnTo>
                        <a:pt x="2751" y="1012"/>
                      </a:lnTo>
                      <a:lnTo>
                        <a:pt x="2749" y="1008"/>
                      </a:lnTo>
                      <a:lnTo>
                        <a:pt x="2753" y="1010"/>
                      </a:lnTo>
                      <a:lnTo>
                        <a:pt x="2753" y="1008"/>
                      </a:lnTo>
                      <a:lnTo>
                        <a:pt x="2755" y="1014"/>
                      </a:lnTo>
                      <a:lnTo>
                        <a:pt x="2763" y="1017"/>
                      </a:lnTo>
                      <a:lnTo>
                        <a:pt x="2759" y="1012"/>
                      </a:lnTo>
                      <a:lnTo>
                        <a:pt x="2763" y="1008"/>
                      </a:lnTo>
                      <a:lnTo>
                        <a:pt x="2763" y="1001"/>
                      </a:lnTo>
                      <a:lnTo>
                        <a:pt x="2759" y="997"/>
                      </a:lnTo>
                      <a:lnTo>
                        <a:pt x="2765" y="997"/>
                      </a:lnTo>
                      <a:lnTo>
                        <a:pt x="2749" y="981"/>
                      </a:lnTo>
                      <a:lnTo>
                        <a:pt x="2739" y="979"/>
                      </a:lnTo>
                      <a:lnTo>
                        <a:pt x="2737" y="972"/>
                      </a:lnTo>
                      <a:lnTo>
                        <a:pt x="2729" y="972"/>
                      </a:lnTo>
                      <a:lnTo>
                        <a:pt x="2729" y="970"/>
                      </a:lnTo>
                      <a:lnTo>
                        <a:pt x="2719" y="966"/>
                      </a:lnTo>
                      <a:lnTo>
                        <a:pt x="2723" y="963"/>
                      </a:lnTo>
                      <a:lnTo>
                        <a:pt x="2719" y="959"/>
                      </a:lnTo>
                      <a:lnTo>
                        <a:pt x="2705" y="957"/>
                      </a:lnTo>
                      <a:lnTo>
                        <a:pt x="2705" y="950"/>
                      </a:lnTo>
                      <a:lnTo>
                        <a:pt x="2705" y="944"/>
                      </a:lnTo>
                      <a:lnTo>
                        <a:pt x="2707" y="937"/>
                      </a:lnTo>
                      <a:lnTo>
                        <a:pt x="2715" y="932"/>
                      </a:lnTo>
                      <a:lnTo>
                        <a:pt x="2715" y="924"/>
                      </a:lnTo>
                      <a:lnTo>
                        <a:pt x="2719" y="935"/>
                      </a:lnTo>
                      <a:lnTo>
                        <a:pt x="2713" y="939"/>
                      </a:lnTo>
                      <a:lnTo>
                        <a:pt x="2709" y="946"/>
                      </a:lnTo>
                      <a:lnTo>
                        <a:pt x="2709" y="950"/>
                      </a:lnTo>
                      <a:lnTo>
                        <a:pt x="2739" y="950"/>
                      </a:lnTo>
                      <a:lnTo>
                        <a:pt x="2739" y="948"/>
                      </a:lnTo>
                      <a:lnTo>
                        <a:pt x="2741" y="948"/>
                      </a:lnTo>
                      <a:lnTo>
                        <a:pt x="2741" y="950"/>
                      </a:lnTo>
                      <a:lnTo>
                        <a:pt x="2751" y="950"/>
                      </a:lnTo>
                      <a:lnTo>
                        <a:pt x="2753" y="946"/>
                      </a:lnTo>
                      <a:lnTo>
                        <a:pt x="2753" y="935"/>
                      </a:lnTo>
                      <a:lnTo>
                        <a:pt x="2749" y="926"/>
                      </a:lnTo>
                      <a:lnTo>
                        <a:pt x="2755" y="924"/>
                      </a:lnTo>
                      <a:lnTo>
                        <a:pt x="2757" y="919"/>
                      </a:lnTo>
                      <a:lnTo>
                        <a:pt x="2749" y="917"/>
                      </a:lnTo>
                      <a:lnTo>
                        <a:pt x="2757" y="917"/>
                      </a:lnTo>
                      <a:lnTo>
                        <a:pt x="2757" y="913"/>
                      </a:lnTo>
                      <a:lnTo>
                        <a:pt x="2751" y="910"/>
                      </a:lnTo>
                      <a:lnTo>
                        <a:pt x="2757" y="904"/>
                      </a:lnTo>
                      <a:lnTo>
                        <a:pt x="2755" y="901"/>
                      </a:lnTo>
                      <a:lnTo>
                        <a:pt x="2749" y="895"/>
                      </a:lnTo>
                      <a:lnTo>
                        <a:pt x="2747" y="890"/>
                      </a:lnTo>
                      <a:lnTo>
                        <a:pt x="2759" y="890"/>
                      </a:lnTo>
                      <a:lnTo>
                        <a:pt x="2765" y="888"/>
                      </a:lnTo>
                      <a:lnTo>
                        <a:pt x="2763" y="877"/>
                      </a:lnTo>
                      <a:lnTo>
                        <a:pt x="2767" y="879"/>
                      </a:lnTo>
                      <a:lnTo>
                        <a:pt x="2771" y="875"/>
                      </a:lnTo>
                      <a:lnTo>
                        <a:pt x="2769" y="864"/>
                      </a:lnTo>
                      <a:lnTo>
                        <a:pt x="2773" y="870"/>
                      </a:lnTo>
                      <a:lnTo>
                        <a:pt x="2779" y="866"/>
                      </a:lnTo>
                      <a:lnTo>
                        <a:pt x="2785" y="857"/>
                      </a:lnTo>
                      <a:lnTo>
                        <a:pt x="2781" y="868"/>
                      </a:lnTo>
                      <a:lnTo>
                        <a:pt x="2785" y="875"/>
                      </a:lnTo>
                      <a:lnTo>
                        <a:pt x="2779" y="873"/>
                      </a:lnTo>
                      <a:lnTo>
                        <a:pt x="2777" y="877"/>
                      </a:lnTo>
                      <a:lnTo>
                        <a:pt x="2781" y="884"/>
                      </a:lnTo>
                      <a:lnTo>
                        <a:pt x="2775" y="882"/>
                      </a:lnTo>
                      <a:lnTo>
                        <a:pt x="2769" y="888"/>
                      </a:lnTo>
                      <a:lnTo>
                        <a:pt x="2769" y="893"/>
                      </a:lnTo>
                      <a:lnTo>
                        <a:pt x="2775" y="895"/>
                      </a:lnTo>
                      <a:lnTo>
                        <a:pt x="2773" y="897"/>
                      </a:lnTo>
                      <a:lnTo>
                        <a:pt x="2769" y="897"/>
                      </a:lnTo>
                      <a:lnTo>
                        <a:pt x="2767" y="906"/>
                      </a:lnTo>
                      <a:lnTo>
                        <a:pt x="2773" y="906"/>
                      </a:lnTo>
                      <a:lnTo>
                        <a:pt x="2773" y="910"/>
                      </a:lnTo>
                      <a:lnTo>
                        <a:pt x="2765" y="910"/>
                      </a:lnTo>
                      <a:lnTo>
                        <a:pt x="2765" y="917"/>
                      </a:lnTo>
                      <a:lnTo>
                        <a:pt x="2773" y="921"/>
                      </a:lnTo>
                      <a:lnTo>
                        <a:pt x="2775" y="926"/>
                      </a:lnTo>
                      <a:lnTo>
                        <a:pt x="2771" y="928"/>
                      </a:lnTo>
                      <a:lnTo>
                        <a:pt x="2769" y="932"/>
                      </a:lnTo>
                      <a:lnTo>
                        <a:pt x="2777" y="937"/>
                      </a:lnTo>
                      <a:lnTo>
                        <a:pt x="2777" y="941"/>
                      </a:lnTo>
                      <a:lnTo>
                        <a:pt x="2769" y="939"/>
                      </a:lnTo>
                      <a:lnTo>
                        <a:pt x="2769" y="941"/>
                      </a:lnTo>
                      <a:lnTo>
                        <a:pt x="2775" y="946"/>
                      </a:lnTo>
                      <a:lnTo>
                        <a:pt x="2775" y="950"/>
                      </a:lnTo>
                      <a:lnTo>
                        <a:pt x="2831" y="950"/>
                      </a:lnTo>
                      <a:lnTo>
                        <a:pt x="2831" y="937"/>
                      </a:lnTo>
                      <a:lnTo>
                        <a:pt x="2833" y="928"/>
                      </a:lnTo>
                      <a:lnTo>
                        <a:pt x="2829" y="921"/>
                      </a:lnTo>
                      <a:lnTo>
                        <a:pt x="2823" y="921"/>
                      </a:lnTo>
                      <a:lnTo>
                        <a:pt x="2817" y="917"/>
                      </a:lnTo>
                      <a:lnTo>
                        <a:pt x="2817" y="899"/>
                      </a:lnTo>
                      <a:lnTo>
                        <a:pt x="2811" y="888"/>
                      </a:lnTo>
                      <a:lnTo>
                        <a:pt x="2811" y="879"/>
                      </a:lnTo>
                      <a:lnTo>
                        <a:pt x="2805" y="873"/>
                      </a:lnTo>
                      <a:lnTo>
                        <a:pt x="2805" y="859"/>
                      </a:lnTo>
                      <a:lnTo>
                        <a:pt x="2815" y="835"/>
                      </a:lnTo>
                      <a:lnTo>
                        <a:pt x="2809" y="862"/>
                      </a:lnTo>
                      <a:lnTo>
                        <a:pt x="2809" y="870"/>
                      </a:lnTo>
                      <a:lnTo>
                        <a:pt x="2819" y="884"/>
                      </a:lnTo>
                      <a:lnTo>
                        <a:pt x="2829" y="893"/>
                      </a:lnTo>
                      <a:lnTo>
                        <a:pt x="2835" y="888"/>
                      </a:lnTo>
                      <a:lnTo>
                        <a:pt x="2845" y="893"/>
                      </a:lnTo>
                      <a:lnTo>
                        <a:pt x="2847" y="897"/>
                      </a:lnTo>
                      <a:lnTo>
                        <a:pt x="2843" y="908"/>
                      </a:lnTo>
                      <a:lnTo>
                        <a:pt x="2837" y="915"/>
                      </a:lnTo>
                      <a:lnTo>
                        <a:pt x="2843" y="915"/>
                      </a:lnTo>
                      <a:lnTo>
                        <a:pt x="2851" y="910"/>
                      </a:lnTo>
                      <a:lnTo>
                        <a:pt x="2851" y="904"/>
                      </a:lnTo>
                      <a:lnTo>
                        <a:pt x="2853" y="904"/>
                      </a:lnTo>
                      <a:lnTo>
                        <a:pt x="2861" y="893"/>
                      </a:lnTo>
                      <a:lnTo>
                        <a:pt x="2859" y="888"/>
                      </a:lnTo>
                      <a:lnTo>
                        <a:pt x="2865" y="888"/>
                      </a:lnTo>
                      <a:lnTo>
                        <a:pt x="2869" y="875"/>
                      </a:lnTo>
                      <a:lnTo>
                        <a:pt x="2867" y="868"/>
                      </a:lnTo>
                      <a:lnTo>
                        <a:pt x="2873" y="873"/>
                      </a:lnTo>
                      <a:lnTo>
                        <a:pt x="2881" y="864"/>
                      </a:lnTo>
                      <a:lnTo>
                        <a:pt x="2883" y="848"/>
                      </a:lnTo>
                      <a:lnTo>
                        <a:pt x="2889" y="835"/>
                      </a:lnTo>
                      <a:lnTo>
                        <a:pt x="2895" y="826"/>
                      </a:lnTo>
                      <a:lnTo>
                        <a:pt x="2895" y="817"/>
                      </a:lnTo>
                      <a:lnTo>
                        <a:pt x="2891" y="815"/>
                      </a:lnTo>
                      <a:lnTo>
                        <a:pt x="2893" y="804"/>
                      </a:lnTo>
                      <a:lnTo>
                        <a:pt x="2889" y="797"/>
                      </a:lnTo>
                      <a:lnTo>
                        <a:pt x="2883" y="797"/>
                      </a:lnTo>
                      <a:lnTo>
                        <a:pt x="2883" y="793"/>
                      </a:lnTo>
                      <a:lnTo>
                        <a:pt x="2877" y="791"/>
                      </a:lnTo>
                      <a:lnTo>
                        <a:pt x="2887" y="782"/>
                      </a:lnTo>
                      <a:lnTo>
                        <a:pt x="2891" y="771"/>
                      </a:lnTo>
                      <a:lnTo>
                        <a:pt x="2899" y="766"/>
                      </a:lnTo>
                      <a:lnTo>
                        <a:pt x="2897" y="757"/>
                      </a:lnTo>
                      <a:lnTo>
                        <a:pt x="2903" y="755"/>
                      </a:lnTo>
                      <a:lnTo>
                        <a:pt x="2905" y="746"/>
                      </a:lnTo>
                      <a:lnTo>
                        <a:pt x="2905" y="753"/>
                      </a:lnTo>
                      <a:lnTo>
                        <a:pt x="2901" y="760"/>
                      </a:lnTo>
                      <a:lnTo>
                        <a:pt x="2901" y="769"/>
                      </a:lnTo>
                      <a:lnTo>
                        <a:pt x="2911" y="760"/>
                      </a:lnTo>
                      <a:lnTo>
                        <a:pt x="2911" y="755"/>
                      </a:lnTo>
                      <a:lnTo>
                        <a:pt x="2917" y="751"/>
                      </a:lnTo>
                      <a:lnTo>
                        <a:pt x="2915" y="755"/>
                      </a:lnTo>
                      <a:lnTo>
                        <a:pt x="2929" y="749"/>
                      </a:lnTo>
                      <a:lnTo>
                        <a:pt x="2933" y="742"/>
                      </a:lnTo>
                      <a:lnTo>
                        <a:pt x="2941" y="742"/>
                      </a:lnTo>
                      <a:lnTo>
                        <a:pt x="2947" y="735"/>
                      </a:lnTo>
                      <a:lnTo>
                        <a:pt x="2957" y="729"/>
                      </a:lnTo>
                      <a:lnTo>
                        <a:pt x="2967" y="731"/>
                      </a:lnTo>
                      <a:lnTo>
                        <a:pt x="2971" y="735"/>
                      </a:lnTo>
                      <a:lnTo>
                        <a:pt x="2977" y="733"/>
                      </a:lnTo>
                      <a:lnTo>
                        <a:pt x="2979" y="729"/>
                      </a:lnTo>
                      <a:lnTo>
                        <a:pt x="2985" y="726"/>
                      </a:lnTo>
                      <a:lnTo>
                        <a:pt x="2993" y="729"/>
                      </a:lnTo>
                      <a:lnTo>
                        <a:pt x="2993" y="733"/>
                      </a:lnTo>
                      <a:lnTo>
                        <a:pt x="3001" y="731"/>
                      </a:lnTo>
                      <a:lnTo>
                        <a:pt x="3011" y="724"/>
                      </a:lnTo>
                      <a:lnTo>
                        <a:pt x="3023" y="726"/>
                      </a:lnTo>
                      <a:lnTo>
                        <a:pt x="3033" y="724"/>
                      </a:lnTo>
                      <a:lnTo>
                        <a:pt x="3043" y="713"/>
                      </a:lnTo>
                      <a:lnTo>
                        <a:pt x="3041" y="700"/>
                      </a:lnTo>
                      <a:lnTo>
                        <a:pt x="3043" y="691"/>
                      </a:lnTo>
                      <a:lnTo>
                        <a:pt x="3049" y="689"/>
                      </a:lnTo>
                      <a:lnTo>
                        <a:pt x="3057" y="698"/>
                      </a:lnTo>
                      <a:lnTo>
                        <a:pt x="3057" y="706"/>
                      </a:lnTo>
                      <a:lnTo>
                        <a:pt x="3065" y="715"/>
                      </a:lnTo>
                      <a:lnTo>
                        <a:pt x="3077" y="702"/>
                      </a:lnTo>
                      <a:lnTo>
                        <a:pt x="3085" y="698"/>
                      </a:lnTo>
                      <a:lnTo>
                        <a:pt x="3087" y="693"/>
                      </a:lnTo>
                      <a:lnTo>
                        <a:pt x="3093" y="693"/>
                      </a:lnTo>
                      <a:lnTo>
                        <a:pt x="3089" y="700"/>
                      </a:lnTo>
                      <a:lnTo>
                        <a:pt x="3093" y="700"/>
                      </a:lnTo>
                      <a:lnTo>
                        <a:pt x="3095" y="704"/>
                      </a:lnTo>
                      <a:lnTo>
                        <a:pt x="3093" y="709"/>
                      </a:lnTo>
                      <a:lnTo>
                        <a:pt x="3095" y="711"/>
                      </a:lnTo>
                      <a:lnTo>
                        <a:pt x="3105" y="706"/>
                      </a:lnTo>
                      <a:lnTo>
                        <a:pt x="3107" y="700"/>
                      </a:lnTo>
                      <a:lnTo>
                        <a:pt x="3115" y="700"/>
                      </a:lnTo>
                      <a:lnTo>
                        <a:pt x="3115" y="704"/>
                      </a:lnTo>
                      <a:lnTo>
                        <a:pt x="3125" y="698"/>
                      </a:lnTo>
                      <a:lnTo>
                        <a:pt x="3127" y="691"/>
                      </a:lnTo>
                      <a:lnTo>
                        <a:pt x="3129" y="693"/>
                      </a:lnTo>
                      <a:lnTo>
                        <a:pt x="3133" y="689"/>
                      </a:lnTo>
                      <a:lnTo>
                        <a:pt x="3133" y="675"/>
                      </a:lnTo>
                      <a:lnTo>
                        <a:pt x="3129" y="669"/>
                      </a:lnTo>
                      <a:lnTo>
                        <a:pt x="3121" y="669"/>
                      </a:lnTo>
                      <a:lnTo>
                        <a:pt x="3119" y="671"/>
                      </a:lnTo>
                      <a:lnTo>
                        <a:pt x="3123" y="678"/>
                      </a:lnTo>
                      <a:lnTo>
                        <a:pt x="3127" y="673"/>
                      </a:lnTo>
                      <a:lnTo>
                        <a:pt x="3129" y="680"/>
                      </a:lnTo>
                      <a:lnTo>
                        <a:pt x="3125" y="687"/>
                      </a:lnTo>
                      <a:lnTo>
                        <a:pt x="3117" y="693"/>
                      </a:lnTo>
                      <a:lnTo>
                        <a:pt x="3107" y="693"/>
                      </a:lnTo>
                      <a:lnTo>
                        <a:pt x="3109" y="691"/>
                      </a:lnTo>
                      <a:lnTo>
                        <a:pt x="3103" y="684"/>
                      </a:lnTo>
                      <a:lnTo>
                        <a:pt x="3091" y="689"/>
                      </a:lnTo>
                      <a:lnTo>
                        <a:pt x="3099" y="682"/>
                      </a:lnTo>
                      <a:lnTo>
                        <a:pt x="3097" y="675"/>
                      </a:lnTo>
                      <a:lnTo>
                        <a:pt x="3087" y="671"/>
                      </a:lnTo>
                      <a:lnTo>
                        <a:pt x="3089" y="664"/>
                      </a:lnTo>
                      <a:lnTo>
                        <a:pt x="3091" y="653"/>
                      </a:lnTo>
                      <a:lnTo>
                        <a:pt x="3077" y="649"/>
                      </a:lnTo>
                      <a:lnTo>
                        <a:pt x="3067" y="640"/>
                      </a:lnTo>
                      <a:lnTo>
                        <a:pt x="3073" y="638"/>
                      </a:lnTo>
                      <a:lnTo>
                        <a:pt x="3077" y="631"/>
                      </a:lnTo>
                      <a:lnTo>
                        <a:pt x="3087" y="631"/>
                      </a:lnTo>
                      <a:lnTo>
                        <a:pt x="3089" y="622"/>
                      </a:lnTo>
                      <a:lnTo>
                        <a:pt x="3079" y="609"/>
                      </a:lnTo>
                      <a:lnTo>
                        <a:pt x="3085" y="602"/>
                      </a:lnTo>
                      <a:lnTo>
                        <a:pt x="3085" y="582"/>
                      </a:lnTo>
                      <a:lnTo>
                        <a:pt x="3105" y="560"/>
                      </a:lnTo>
                      <a:lnTo>
                        <a:pt x="3107" y="547"/>
                      </a:lnTo>
                      <a:lnTo>
                        <a:pt x="3113" y="542"/>
                      </a:lnTo>
                      <a:lnTo>
                        <a:pt x="3113" y="531"/>
                      </a:lnTo>
                      <a:lnTo>
                        <a:pt x="3109" y="527"/>
                      </a:lnTo>
                      <a:lnTo>
                        <a:pt x="3119" y="525"/>
                      </a:lnTo>
                      <a:lnTo>
                        <a:pt x="3125" y="518"/>
                      </a:lnTo>
                      <a:lnTo>
                        <a:pt x="3131" y="518"/>
                      </a:lnTo>
                      <a:lnTo>
                        <a:pt x="3135" y="531"/>
                      </a:lnTo>
                      <a:lnTo>
                        <a:pt x="3143" y="527"/>
                      </a:lnTo>
                      <a:lnTo>
                        <a:pt x="3143" y="518"/>
                      </a:lnTo>
                      <a:lnTo>
                        <a:pt x="3139" y="514"/>
                      </a:lnTo>
                      <a:lnTo>
                        <a:pt x="3147" y="509"/>
                      </a:lnTo>
                      <a:lnTo>
                        <a:pt x="3147" y="518"/>
                      </a:lnTo>
                      <a:lnTo>
                        <a:pt x="3153" y="523"/>
                      </a:lnTo>
                      <a:lnTo>
                        <a:pt x="3157" y="518"/>
                      </a:lnTo>
                      <a:lnTo>
                        <a:pt x="3155" y="511"/>
                      </a:lnTo>
                      <a:lnTo>
                        <a:pt x="3165" y="500"/>
                      </a:lnTo>
                      <a:lnTo>
                        <a:pt x="3171" y="507"/>
                      </a:lnTo>
                      <a:lnTo>
                        <a:pt x="3171" y="509"/>
                      </a:lnTo>
                      <a:lnTo>
                        <a:pt x="3173" y="514"/>
                      </a:lnTo>
                      <a:lnTo>
                        <a:pt x="3185" y="494"/>
                      </a:lnTo>
                      <a:lnTo>
                        <a:pt x="3185" y="480"/>
                      </a:lnTo>
                      <a:lnTo>
                        <a:pt x="3179" y="476"/>
                      </a:lnTo>
                      <a:lnTo>
                        <a:pt x="3189" y="465"/>
                      </a:lnTo>
                      <a:lnTo>
                        <a:pt x="3193" y="467"/>
                      </a:lnTo>
                      <a:lnTo>
                        <a:pt x="3195" y="478"/>
                      </a:lnTo>
                      <a:lnTo>
                        <a:pt x="3203" y="483"/>
                      </a:lnTo>
                      <a:lnTo>
                        <a:pt x="3209" y="480"/>
                      </a:lnTo>
                      <a:lnTo>
                        <a:pt x="3209" y="469"/>
                      </a:lnTo>
                      <a:lnTo>
                        <a:pt x="3217" y="463"/>
                      </a:lnTo>
                      <a:lnTo>
                        <a:pt x="3223" y="469"/>
                      </a:lnTo>
                      <a:lnTo>
                        <a:pt x="3227" y="465"/>
                      </a:lnTo>
                      <a:lnTo>
                        <a:pt x="3239" y="476"/>
                      </a:lnTo>
                      <a:lnTo>
                        <a:pt x="3249" y="472"/>
                      </a:lnTo>
                      <a:lnTo>
                        <a:pt x="3251" y="460"/>
                      </a:lnTo>
                      <a:lnTo>
                        <a:pt x="3261" y="465"/>
                      </a:lnTo>
                      <a:lnTo>
                        <a:pt x="3267" y="454"/>
                      </a:lnTo>
                      <a:lnTo>
                        <a:pt x="3273" y="460"/>
                      </a:lnTo>
                      <a:lnTo>
                        <a:pt x="3275" y="447"/>
                      </a:lnTo>
                      <a:lnTo>
                        <a:pt x="3287" y="458"/>
                      </a:lnTo>
                      <a:lnTo>
                        <a:pt x="3303" y="443"/>
                      </a:lnTo>
                      <a:lnTo>
                        <a:pt x="3301" y="432"/>
                      </a:lnTo>
                      <a:lnTo>
                        <a:pt x="3285" y="429"/>
                      </a:lnTo>
                      <a:lnTo>
                        <a:pt x="3295" y="427"/>
                      </a:lnTo>
                      <a:lnTo>
                        <a:pt x="3301" y="425"/>
                      </a:lnTo>
                      <a:lnTo>
                        <a:pt x="3289" y="414"/>
                      </a:lnTo>
                      <a:lnTo>
                        <a:pt x="3295" y="414"/>
                      </a:lnTo>
                      <a:lnTo>
                        <a:pt x="3295" y="407"/>
                      </a:lnTo>
                      <a:lnTo>
                        <a:pt x="3305" y="407"/>
                      </a:lnTo>
                      <a:lnTo>
                        <a:pt x="3301" y="416"/>
                      </a:lnTo>
                      <a:lnTo>
                        <a:pt x="3309" y="421"/>
                      </a:lnTo>
                      <a:lnTo>
                        <a:pt x="3317" y="412"/>
                      </a:lnTo>
                      <a:lnTo>
                        <a:pt x="3329" y="418"/>
                      </a:lnTo>
                      <a:lnTo>
                        <a:pt x="3335" y="414"/>
                      </a:lnTo>
                      <a:lnTo>
                        <a:pt x="3341" y="414"/>
                      </a:lnTo>
                      <a:lnTo>
                        <a:pt x="3349" y="398"/>
                      </a:lnTo>
                      <a:lnTo>
                        <a:pt x="3349" y="387"/>
                      </a:lnTo>
                      <a:lnTo>
                        <a:pt x="3355" y="385"/>
                      </a:lnTo>
                      <a:lnTo>
                        <a:pt x="3347" y="37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5" name="Freeform 11"/>
                <p:cNvSpPr>
                  <a:spLocks/>
                </p:cNvSpPr>
                <p:nvPr/>
              </p:nvSpPr>
              <p:spPr bwMode="auto">
                <a:xfrm>
                  <a:off x="4167" y="2556"/>
                  <a:ext cx="50" cy="33"/>
                </a:xfrm>
                <a:custGeom>
                  <a:avLst/>
                  <a:gdLst>
                    <a:gd name="T0" fmla="*/ 0 w 50"/>
                    <a:gd name="T1" fmla="*/ 5 h 33"/>
                    <a:gd name="T2" fmla="*/ 10 w 50"/>
                    <a:gd name="T3" fmla="*/ 7 h 33"/>
                    <a:gd name="T4" fmla="*/ 14 w 50"/>
                    <a:gd name="T5" fmla="*/ 5 h 33"/>
                    <a:gd name="T6" fmla="*/ 14 w 50"/>
                    <a:gd name="T7" fmla="*/ 11 h 33"/>
                    <a:gd name="T8" fmla="*/ 32 w 50"/>
                    <a:gd name="T9" fmla="*/ 20 h 33"/>
                    <a:gd name="T10" fmla="*/ 44 w 50"/>
                    <a:gd name="T11" fmla="*/ 31 h 33"/>
                    <a:gd name="T12" fmla="*/ 48 w 50"/>
                    <a:gd name="T13" fmla="*/ 33 h 33"/>
                    <a:gd name="T14" fmla="*/ 50 w 50"/>
                    <a:gd name="T15" fmla="*/ 20 h 33"/>
                    <a:gd name="T16" fmla="*/ 44 w 50"/>
                    <a:gd name="T17" fmla="*/ 9 h 33"/>
                    <a:gd name="T18" fmla="*/ 30 w 50"/>
                    <a:gd name="T19" fmla="*/ 5 h 33"/>
                    <a:gd name="T20" fmla="*/ 30 w 50"/>
                    <a:gd name="T21" fmla="*/ 0 h 33"/>
                    <a:gd name="T22" fmla="*/ 0 w 50"/>
                    <a:gd name="T23" fmla="*/ 0 h 33"/>
                    <a:gd name="T24" fmla="*/ 0 w 50"/>
                    <a:gd name="T25" fmla="*/ 5 h 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0"/>
                    <a:gd name="T40" fmla="*/ 0 h 33"/>
                    <a:gd name="T41" fmla="*/ 50 w 50"/>
                    <a:gd name="T42" fmla="*/ 33 h 3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0" h="33">
                      <a:moveTo>
                        <a:pt x="0" y="5"/>
                      </a:moveTo>
                      <a:lnTo>
                        <a:pt x="10" y="7"/>
                      </a:lnTo>
                      <a:lnTo>
                        <a:pt x="14" y="5"/>
                      </a:lnTo>
                      <a:lnTo>
                        <a:pt x="14" y="11"/>
                      </a:lnTo>
                      <a:lnTo>
                        <a:pt x="32" y="20"/>
                      </a:lnTo>
                      <a:lnTo>
                        <a:pt x="44" y="31"/>
                      </a:lnTo>
                      <a:lnTo>
                        <a:pt x="48" y="33"/>
                      </a:lnTo>
                      <a:lnTo>
                        <a:pt x="50" y="20"/>
                      </a:lnTo>
                      <a:lnTo>
                        <a:pt x="44" y="9"/>
                      </a:lnTo>
                      <a:lnTo>
                        <a:pt x="30" y="5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6" name="Freeform 12"/>
                <p:cNvSpPr>
                  <a:spLocks/>
                </p:cNvSpPr>
                <p:nvPr/>
              </p:nvSpPr>
              <p:spPr bwMode="auto">
                <a:xfrm>
                  <a:off x="4199" y="2556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8 w 10"/>
                    <a:gd name="T3" fmla="*/ 0 h 5"/>
                    <a:gd name="T4" fmla="*/ 10 w 10"/>
                    <a:gd name="T5" fmla="*/ 0 h 5"/>
                    <a:gd name="T6" fmla="*/ 0 w 10"/>
                    <a:gd name="T7" fmla="*/ 0 h 5"/>
                    <a:gd name="T8" fmla="*/ 2 w 10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"/>
                    <a:gd name="T17" fmla="*/ 10 w 10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">
                      <a:moveTo>
                        <a:pt x="2" y="5"/>
                      </a:move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7" name="Freeform 13"/>
                <p:cNvSpPr>
                  <a:spLocks/>
                </p:cNvSpPr>
                <p:nvPr/>
              </p:nvSpPr>
              <p:spPr bwMode="auto">
                <a:xfrm>
                  <a:off x="4223" y="2556"/>
                  <a:ext cx="66" cy="104"/>
                </a:xfrm>
                <a:custGeom>
                  <a:avLst/>
                  <a:gdLst>
                    <a:gd name="T0" fmla="*/ 10 w 66"/>
                    <a:gd name="T1" fmla="*/ 0 h 104"/>
                    <a:gd name="T2" fmla="*/ 8 w 66"/>
                    <a:gd name="T3" fmla="*/ 0 h 104"/>
                    <a:gd name="T4" fmla="*/ 0 w 66"/>
                    <a:gd name="T5" fmla="*/ 0 h 104"/>
                    <a:gd name="T6" fmla="*/ 0 w 66"/>
                    <a:gd name="T7" fmla="*/ 7 h 104"/>
                    <a:gd name="T8" fmla="*/ 4 w 66"/>
                    <a:gd name="T9" fmla="*/ 9 h 104"/>
                    <a:gd name="T10" fmla="*/ 8 w 66"/>
                    <a:gd name="T11" fmla="*/ 18 h 104"/>
                    <a:gd name="T12" fmla="*/ 14 w 66"/>
                    <a:gd name="T13" fmla="*/ 20 h 104"/>
                    <a:gd name="T14" fmla="*/ 14 w 66"/>
                    <a:gd name="T15" fmla="*/ 16 h 104"/>
                    <a:gd name="T16" fmla="*/ 20 w 66"/>
                    <a:gd name="T17" fmla="*/ 13 h 104"/>
                    <a:gd name="T18" fmla="*/ 22 w 66"/>
                    <a:gd name="T19" fmla="*/ 18 h 104"/>
                    <a:gd name="T20" fmla="*/ 18 w 66"/>
                    <a:gd name="T21" fmla="*/ 22 h 104"/>
                    <a:gd name="T22" fmla="*/ 18 w 66"/>
                    <a:gd name="T23" fmla="*/ 29 h 104"/>
                    <a:gd name="T24" fmla="*/ 22 w 66"/>
                    <a:gd name="T25" fmla="*/ 27 h 104"/>
                    <a:gd name="T26" fmla="*/ 24 w 66"/>
                    <a:gd name="T27" fmla="*/ 31 h 104"/>
                    <a:gd name="T28" fmla="*/ 16 w 66"/>
                    <a:gd name="T29" fmla="*/ 38 h 104"/>
                    <a:gd name="T30" fmla="*/ 16 w 66"/>
                    <a:gd name="T31" fmla="*/ 42 h 104"/>
                    <a:gd name="T32" fmla="*/ 20 w 66"/>
                    <a:gd name="T33" fmla="*/ 40 h 104"/>
                    <a:gd name="T34" fmla="*/ 28 w 66"/>
                    <a:gd name="T35" fmla="*/ 38 h 104"/>
                    <a:gd name="T36" fmla="*/ 26 w 66"/>
                    <a:gd name="T37" fmla="*/ 40 h 104"/>
                    <a:gd name="T38" fmla="*/ 30 w 66"/>
                    <a:gd name="T39" fmla="*/ 42 h 104"/>
                    <a:gd name="T40" fmla="*/ 38 w 66"/>
                    <a:gd name="T41" fmla="*/ 47 h 104"/>
                    <a:gd name="T42" fmla="*/ 38 w 66"/>
                    <a:gd name="T43" fmla="*/ 49 h 104"/>
                    <a:gd name="T44" fmla="*/ 30 w 66"/>
                    <a:gd name="T45" fmla="*/ 47 h 104"/>
                    <a:gd name="T46" fmla="*/ 26 w 66"/>
                    <a:gd name="T47" fmla="*/ 49 h 104"/>
                    <a:gd name="T48" fmla="*/ 30 w 66"/>
                    <a:gd name="T49" fmla="*/ 53 h 104"/>
                    <a:gd name="T50" fmla="*/ 24 w 66"/>
                    <a:gd name="T51" fmla="*/ 53 h 104"/>
                    <a:gd name="T52" fmla="*/ 20 w 66"/>
                    <a:gd name="T53" fmla="*/ 58 h 104"/>
                    <a:gd name="T54" fmla="*/ 24 w 66"/>
                    <a:gd name="T55" fmla="*/ 60 h 104"/>
                    <a:gd name="T56" fmla="*/ 24 w 66"/>
                    <a:gd name="T57" fmla="*/ 62 h 104"/>
                    <a:gd name="T58" fmla="*/ 20 w 66"/>
                    <a:gd name="T59" fmla="*/ 62 h 104"/>
                    <a:gd name="T60" fmla="*/ 20 w 66"/>
                    <a:gd name="T61" fmla="*/ 69 h 104"/>
                    <a:gd name="T62" fmla="*/ 22 w 66"/>
                    <a:gd name="T63" fmla="*/ 69 h 104"/>
                    <a:gd name="T64" fmla="*/ 20 w 66"/>
                    <a:gd name="T65" fmla="*/ 73 h 104"/>
                    <a:gd name="T66" fmla="*/ 18 w 66"/>
                    <a:gd name="T67" fmla="*/ 76 h 104"/>
                    <a:gd name="T68" fmla="*/ 22 w 66"/>
                    <a:gd name="T69" fmla="*/ 76 h 104"/>
                    <a:gd name="T70" fmla="*/ 16 w 66"/>
                    <a:gd name="T71" fmla="*/ 80 h 104"/>
                    <a:gd name="T72" fmla="*/ 20 w 66"/>
                    <a:gd name="T73" fmla="*/ 89 h 104"/>
                    <a:gd name="T74" fmla="*/ 18 w 66"/>
                    <a:gd name="T75" fmla="*/ 87 h 104"/>
                    <a:gd name="T76" fmla="*/ 16 w 66"/>
                    <a:gd name="T77" fmla="*/ 91 h 104"/>
                    <a:gd name="T78" fmla="*/ 20 w 66"/>
                    <a:gd name="T79" fmla="*/ 100 h 104"/>
                    <a:gd name="T80" fmla="*/ 24 w 66"/>
                    <a:gd name="T81" fmla="*/ 104 h 104"/>
                    <a:gd name="T82" fmla="*/ 28 w 66"/>
                    <a:gd name="T83" fmla="*/ 102 h 104"/>
                    <a:gd name="T84" fmla="*/ 26 w 66"/>
                    <a:gd name="T85" fmla="*/ 95 h 104"/>
                    <a:gd name="T86" fmla="*/ 24 w 66"/>
                    <a:gd name="T87" fmla="*/ 93 h 104"/>
                    <a:gd name="T88" fmla="*/ 26 w 66"/>
                    <a:gd name="T89" fmla="*/ 84 h 104"/>
                    <a:gd name="T90" fmla="*/ 32 w 66"/>
                    <a:gd name="T91" fmla="*/ 82 h 104"/>
                    <a:gd name="T92" fmla="*/ 30 w 66"/>
                    <a:gd name="T93" fmla="*/ 73 h 104"/>
                    <a:gd name="T94" fmla="*/ 36 w 66"/>
                    <a:gd name="T95" fmla="*/ 71 h 104"/>
                    <a:gd name="T96" fmla="*/ 38 w 66"/>
                    <a:gd name="T97" fmla="*/ 62 h 104"/>
                    <a:gd name="T98" fmla="*/ 44 w 66"/>
                    <a:gd name="T99" fmla="*/ 56 h 104"/>
                    <a:gd name="T100" fmla="*/ 44 w 66"/>
                    <a:gd name="T101" fmla="*/ 40 h 104"/>
                    <a:gd name="T102" fmla="*/ 52 w 66"/>
                    <a:gd name="T103" fmla="*/ 31 h 104"/>
                    <a:gd name="T104" fmla="*/ 64 w 66"/>
                    <a:gd name="T105" fmla="*/ 18 h 104"/>
                    <a:gd name="T106" fmla="*/ 66 w 66"/>
                    <a:gd name="T107" fmla="*/ 7 h 104"/>
                    <a:gd name="T108" fmla="*/ 66 w 66"/>
                    <a:gd name="T109" fmla="*/ 0 h 104"/>
                    <a:gd name="T110" fmla="*/ 10 w 66"/>
                    <a:gd name="T111" fmla="*/ 0 h 10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6"/>
                    <a:gd name="T169" fmla="*/ 0 h 104"/>
                    <a:gd name="T170" fmla="*/ 66 w 66"/>
                    <a:gd name="T171" fmla="*/ 104 h 10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6" h="104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8" y="18"/>
                      </a:lnTo>
                      <a:lnTo>
                        <a:pt x="14" y="20"/>
                      </a:lnTo>
                      <a:lnTo>
                        <a:pt x="14" y="16"/>
                      </a:lnTo>
                      <a:lnTo>
                        <a:pt x="20" y="13"/>
                      </a:lnTo>
                      <a:lnTo>
                        <a:pt x="22" y="18"/>
                      </a:lnTo>
                      <a:lnTo>
                        <a:pt x="18" y="22"/>
                      </a:lnTo>
                      <a:lnTo>
                        <a:pt x="18" y="29"/>
                      </a:lnTo>
                      <a:lnTo>
                        <a:pt x="22" y="27"/>
                      </a:lnTo>
                      <a:lnTo>
                        <a:pt x="24" y="31"/>
                      </a:lnTo>
                      <a:lnTo>
                        <a:pt x="16" y="38"/>
                      </a:lnTo>
                      <a:lnTo>
                        <a:pt x="16" y="42"/>
                      </a:lnTo>
                      <a:lnTo>
                        <a:pt x="20" y="40"/>
                      </a:lnTo>
                      <a:lnTo>
                        <a:pt x="28" y="38"/>
                      </a:lnTo>
                      <a:lnTo>
                        <a:pt x="26" y="40"/>
                      </a:lnTo>
                      <a:lnTo>
                        <a:pt x="30" y="42"/>
                      </a:lnTo>
                      <a:lnTo>
                        <a:pt x="38" y="47"/>
                      </a:lnTo>
                      <a:lnTo>
                        <a:pt x="38" y="49"/>
                      </a:lnTo>
                      <a:lnTo>
                        <a:pt x="30" y="47"/>
                      </a:lnTo>
                      <a:lnTo>
                        <a:pt x="26" y="49"/>
                      </a:lnTo>
                      <a:lnTo>
                        <a:pt x="30" y="53"/>
                      </a:lnTo>
                      <a:lnTo>
                        <a:pt x="24" y="53"/>
                      </a:lnTo>
                      <a:lnTo>
                        <a:pt x="20" y="58"/>
                      </a:lnTo>
                      <a:lnTo>
                        <a:pt x="24" y="60"/>
                      </a:lnTo>
                      <a:lnTo>
                        <a:pt x="24" y="62"/>
                      </a:lnTo>
                      <a:lnTo>
                        <a:pt x="20" y="62"/>
                      </a:lnTo>
                      <a:lnTo>
                        <a:pt x="20" y="69"/>
                      </a:lnTo>
                      <a:lnTo>
                        <a:pt x="22" y="69"/>
                      </a:lnTo>
                      <a:lnTo>
                        <a:pt x="20" y="73"/>
                      </a:lnTo>
                      <a:lnTo>
                        <a:pt x="18" y="76"/>
                      </a:lnTo>
                      <a:lnTo>
                        <a:pt x="22" y="76"/>
                      </a:lnTo>
                      <a:lnTo>
                        <a:pt x="16" y="80"/>
                      </a:lnTo>
                      <a:lnTo>
                        <a:pt x="20" y="89"/>
                      </a:lnTo>
                      <a:lnTo>
                        <a:pt x="18" y="87"/>
                      </a:lnTo>
                      <a:lnTo>
                        <a:pt x="16" y="91"/>
                      </a:lnTo>
                      <a:lnTo>
                        <a:pt x="20" y="100"/>
                      </a:lnTo>
                      <a:lnTo>
                        <a:pt x="24" y="104"/>
                      </a:lnTo>
                      <a:lnTo>
                        <a:pt x="28" y="102"/>
                      </a:lnTo>
                      <a:lnTo>
                        <a:pt x="26" y="95"/>
                      </a:lnTo>
                      <a:lnTo>
                        <a:pt x="24" y="93"/>
                      </a:lnTo>
                      <a:lnTo>
                        <a:pt x="26" y="84"/>
                      </a:lnTo>
                      <a:lnTo>
                        <a:pt x="32" y="82"/>
                      </a:lnTo>
                      <a:lnTo>
                        <a:pt x="30" y="73"/>
                      </a:lnTo>
                      <a:lnTo>
                        <a:pt x="36" y="71"/>
                      </a:lnTo>
                      <a:lnTo>
                        <a:pt x="38" y="62"/>
                      </a:lnTo>
                      <a:lnTo>
                        <a:pt x="44" y="56"/>
                      </a:lnTo>
                      <a:lnTo>
                        <a:pt x="44" y="40"/>
                      </a:lnTo>
                      <a:lnTo>
                        <a:pt x="52" y="31"/>
                      </a:lnTo>
                      <a:lnTo>
                        <a:pt x="64" y="18"/>
                      </a:lnTo>
                      <a:lnTo>
                        <a:pt x="66" y="7"/>
                      </a:lnTo>
                      <a:lnTo>
                        <a:pt x="6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8" name="Freeform 14"/>
                <p:cNvSpPr>
                  <a:spLocks/>
                </p:cNvSpPr>
                <p:nvPr/>
              </p:nvSpPr>
              <p:spPr bwMode="auto">
                <a:xfrm>
                  <a:off x="954" y="768"/>
                  <a:ext cx="220" cy="341"/>
                </a:xfrm>
                <a:custGeom>
                  <a:avLst/>
                  <a:gdLst>
                    <a:gd name="T0" fmla="*/ 204 w 220"/>
                    <a:gd name="T1" fmla="*/ 202 h 341"/>
                    <a:gd name="T2" fmla="*/ 98 w 220"/>
                    <a:gd name="T3" fmla="*/ 95 h 341"/>
                    <a:gd name="T4" fmla="*/ 24 w 220"/>
                    <a:gd name="T5" fmla="*/ 7 h 341"/>
                    <a:gd name="T6" fmla="*/ 8 w 220"/>
                    <a:gd name="T7" fmla="*/ 11 h 341"/>
                    <a:gd name="T8" fmla="*/ 4 w 220"/>
                    <a:gd name="T9" fmla="*/ 16 h 341"/>
                    <a:gd name="T10" fmla="*/ 20 w 220"/>
                    <a:gd name="T11" fmla="*/ 33 h 341"/>
                    <a:gd name="T12" fmla="*/ 8 w 220"/>
                    <a:gd name="T13" fmla="*/ 27 h 341"/>
                    <a:gd name="T14" fmla="*/ 10 w 220"/>
                    <a:gd name="T15" fmla="*/ 44 h 341"/>
                    <a:gd name="T16" fmla="*/ 14 w 220"/>
                    <a:gd name="T17" fmla="*/ 66 h 341"/>
                    <a:gd name="T18" fmla="*/ 16 w 220"/>
                    <a:gd name="T19" fmla="*/ 80 h 341"/>
                    <a:gd name="T20" fmla="*/ 6 w 220"/>
                    <a:gd name="T21" fmla="*/ 84 h 341"/>
                    <a:gd name="T22" fmla="*/ 16 w 220"/>
                    <a:gd name="T23" fmla="*/ 93 h 341"/>
                    <a:gd name="T24" fmla="*/ 28 w 220"/>
                    <a:gd name="T25" fmla="*/ 82 h 341"/>
                    <a:gd name="T26" fmla="*/ 36 w 220"/>
                    <a:gd name="T27" fmla="*/ 97 h 341"/>
                    <a:gd name="T28" fmla="*/ 46 w 220"/>
                    <a:gd name="T29" fmla="*/ 89 h 341"/>
                    <a:gd name="T30" fmla="*/ 50 w 220"/>
                    <a:gd name="T31" fmla="*/ 106 h 341"/>
                    <a:gd name="T32" fmla="*/ 38 w 220"/>
                    <a:gd name="T33" fmla="*/ 113 h 341"/>
                    <a:gd name="T34" fmla="*/ 58 w 220"/>
                    <a:gd name="T35" fmla="*/ 131 h 341"/>
                    <a:gd name="T36" fmla="*/ 68 w 220"/>
                    <a:gd name="T37" fmla="*/ 137 h 341"/>
                    <a:gd name="T38" fmla="*/ 82 w 220"/>
                    <a:gd name="T39" fmla="*/ 133 h 341"/>
                    <a:gd name="T40" fmla="*/ 72 w 220"/>
                    <a:gd name="T41" fmla="*/ 144 h 341"/>
                    <a:gd name="T42" fmla="*/ 84 w 220"/>
                    <a:gd name="T43" fmla="*/ 164 h 341"/>
                    <a:gd name="T44" fmla="*/ 102 w 220"/>
                    <a:gd name="T45" fmla="*/ 191 h 341"/>
                    <a:gd name="T46" fmla="*/ 112 w 220"/>
                    <a:gd name="T47" fmla="*/ 193 h 341"/>
                    <a:gd name="T48" fmla="*/ 92 w 220"/>
                    <a:gd name="T49" fmla="*/ 217 h 341"/>
                    <a:gd name="T50" fmla="*/ 84 w 220"/>
                    <a:gd name="T51" fmla="*/ 237 h 341"/>
                    <a:gd name="T52" fmla="*/ 82 w 220"/>
                    <a:gd name="T53" fmla="*/ 246 h 341"/>
                    <a:gd name="T54" fmla="*/ 94 w 220"/>
                    <a:gd name="T55" fmla="*/ 266 h 341"/>
                    <a:gd name="T56" fmla="*/ 94 w 220"/>
                    <a:gd name="T57" fmla="*/ 255 h 341"/>
                    <a:gd name="T58" fmla="*/ 102 w 220"/>
                    <a:gd name="T59" fmla="*/ 235 h 341"/>
                    <a:gd name="T60" fmla="*/ 108 w 220"/>
                    <a:gd name="T61" fmla="*/ 224 h 341"/>
                    <a:gd name="T62" fmla="*/ 134 w 220"/>
                    <a:gd name="T63" fmla="*/ 215 h 341"/>
                    <a:gd name="T64" fmla="*/ 148 w 220"/>
                    <a:gd name="T65" fmla="*/ 202 h 341"/>
                    <a:gd name="T66" fmla="*/ 158 w 220"/>
                    <a:gd name="T67" fmla="*/ 233 h 341"/>
                    <a:gd name="T68" fmla="*/ 162 w 220"/>
                    <a:gd name="T69" fmla="*/ 255 h 341"/>
                    <a:gd name="T70" fmla="*/ 168 w 220"/>
                    <a:gd name="T71" fmla="*/ 281 h 341"/>
                    <a:gd name="T72" fmla="*/ 148 w 220"/>
                    <a:gd name="T73" fmla="*/ 301 h 341"/>
                    <a:gd name="T74" fmla="*/ 166 w 220"/>
                    <a:gd name="T75" fmla="*/ 301 h 341"/>
                    <a:gd name="T76" fmla="*/ 176 w 220"/>
                    <a:gd name="T77" fmla="*/ 299 h 341"/>
                    <a:gd name="T78" fmla="*/ 170 w 220"/>
                    <a:gd name="T79" fmla="*/ 306 h 341"/>
                    <a:gd name="T80" fmla="*/ 146 w 220"/>
                    <a:gd name="T81" fmla="*/ 319 h 341"/>
                    <a:gd name="T82" fmla="*/ 152 w 220"/>
                    <a:gd name="T83" fmla="*/ 324 h 341"/>
                    <a:gd name="T84" fmla="*/ 152 w 220"/>
                    <a:gd name="T85" fmla="*/ 337 h 341"/>
                    <a:gd name="T86" fmla="*/ 160 w 220"/>
                    <a:gd name="T87" fmla="*/ 328 h 341"/>
                    <a:gd name="T88" fmla="*/ 166 w 220"/>
                    <a:gd name="T89" fmla="*/ 341 h 341"/>
                    <a:gd name="T90" fmla="*/ 168 w 220"/>
                    <a:gd name="T91" fmla="*/ 321 h 341"/>
                    <a:gd name="T92" fmla="*/ 178 w 220"/>
                    <a:gd name="T93" fmla="*/ 328 h 341"/>
                    <a:gd name="T94" fmla="*/ 190 w 220"/>
                    <a:gd name="T95" fmla="*/ 321 h 341"/>
                    <a:gd name="T96" fmla="*/ 204 w 220"/>
                    <a:gd name="T97" fmla="*/ 281 h 3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0"/>
                    <a:gd name="T148" fmla="*/ 0 h 341"/>
                    <a:gd name="T149" fmla="*/ 220 w 220"/>
                    <a:gd name="T150" fmla="*/ 341 h 3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0" h="341">
                      <a:moveTo>
                        <a:pt x="204" y="237"/>
                      </a:moveTo>
                      <a:lnTo>
                        <a:pt x="220" y="208"/>
                      </a:lnTo>
                      <a:lnTo>
                        <a:pt x="204" y="202"/>
                      </a:lnTo>
                      <a:lnTo>
                        <a:pt x="152" y="166"/>
                      </a:lnTo>
                      <a:lnTo>
                        <a:pt x="104" y="124"/>
                      </a:lnTo>
                      <a:lnTo>
                        <a:pt x="98" y="95"/>
                      </a:lnTo>
                      <a:lnTo>
                        <a:pt x="46" y="0"/>
                      </a:lnTo>
                      <a:lnTo>
                        <a:pt x="26" y="0"/>
                      </a:lnTo>
                      <a:lnTo>
                        <a:pt x="24" y="7"/>
                      </a:lnTo>
                      <a:lnTo>
                        <a:pt x="30" y="13"/>
                      </a:lnTo>
                      <a:lnTo>
                        <a:pt x="22" y="9"/>
                      </a:lnTo>
                      <a:lnTo>
                        <a:pt x="8" y="11"/>
                      </a:lnTo>
                      <a:lnTo>
                        <a:pt x="6" y="7"/>
                      </a:lnTo>
                      <a:lnTo>
                        <a:pt x="2" y="9"/>
                      </a:lnTo>
                      <a:lnTo>
                        <a:pt x="4" y="16"/>
                      </a:lnTo>
                      <a:lnTo>
                        <a:pt x="12" y="20"/>
                      </a:lnTo>
                      <a:lnTo>
                        <a:pt x="12" y="24"/>
                      </a:lnTo>
                      <a:lnTo>
                        <a:pt x="20" y="33"/>
                      </a:lnTo>
                      <a:lnTo>
                        <a:pt x="28" y="31"/>
                      </a:lnTo>
                      <a:lnTo>
                        <a:pt x="26" y="38"/>
                      </a:lnTo>
                      <a:lnTo>
                        <a:pt x="8" y="27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10" y="44"/>
                      </a:lnTo>
                      <a:lnTo>
                        <a:pt x="6" y="47"/>
                      </a:lnTo>
                      <a:lnTo>
                        <a:pt x="8" y="58"/>
                      </a:lnTo>
                      <a:lnTo>
                        <a:pt x="14" y="66"/>
                      </a:lnTo>
                      <a:lnTo>
                        <a:pt x="28" y="69"/>
                      </a:lnTo>
                      <a:lnTo>
                        <a:pt x="16" y="73"/>
                      </a:lnTo>
                      <a:lnTo>
                        <a:pt x="16" y="80"/>
                      </a:lnTo>
                      <a:lnTo>
                        <a:pt x="10" y="73"/>
                      </a:lnTo>
                      <a:lnTo>
                        <a:pt x="4" y="78"/>
                      </a:lnTo>
                      <a:lnTo>
                        <a:pt x="6" y="84"/>
                      </a:lnTo>
                      <a:lnTo>
                        <a:pt x="2" y="86"/>
                      </a:lnTo>
                      <a:lnTo>
                        <a:pt x="8" y="86"/>
                      </a:lnTo>
                      <a:lnTo>
                        <a:pt x="16" y="93"/>
                      </a:lnTo>
                      <a:lnTo>
                        <a:pt x="20" y="86"/>
                      </a:lnTo>
                      <a:lnTo>
                        <a:pt x="22" y="91"/>
                      </a:lnTo>
                      <a:lnTo>
                        <a:pt x="28" y="82"/>
                      </a:lnTo>
                      <a:lnTo>
                        <a:pt x="28" y="93"/>
                      </a:lnTo>
                      <a:lnTo>
                        <a:pt x="34" y="93"/>
                      </a:lnTo>
                      <a:lnTo>
                        <a:pt x="36" y="97"/>
                      </a:lnTo>
                      <a:lnTo>
                        <a:pt x="40" y="97"/>
                      </a:lnTo>
                      <a:lnTo>
                        <a:pt x="42" y="91"/>
                      </a:lnTo>
                      <a:lnTo>
                        <a:pt x="46" y="89"/>
                      </a:lnTo>
                      <a:lnTo>
                        <a:pt x="46" y="93"/>
                      </a:lnTo>
                      <a:lnTo>
                        <a:pt x="52" y="104"/>
                      </a:lnTo>
                      <a:lnTo>
                        <a:pt x="50" y="106"/>
                      </a:lnTo>
                      <a:lnTo>
                        <a:pt x="44" y="100"/>
                      </a:lnTo>
                      <a:lnTo>
                        <a:pt x="38" y="104"/>
                      </a:lnTo>
                      <a:lnTo>
                        <a:pt x="38" y="113"/>
                      </a:lnTo>
                      <a:lnTo>
                        <a:pt x="48" y="117"/>
                      </a:lnTo>
                      <a:lnTo>
                        <a:pt x="48" y="122"/>
                      </a:lnTo>
                      <a:lnTo>
                        <a:pt x="58" y="131"/>
                      </a:lnTo>
                      <a:lnTo>
                        <a:pt x="64" y="129"/>
                      </a:lnTo>
                      <a:lnTo>
                        <a:pt x="64" y="135"/>
                      </a:lnTo>
                      <a:lnTo>
                        <a:pt x="68" y="137"/>
                      </a:lnTo>
                      <a:lnTo>
                        <a:pt x="74" y="140"/>
                      </a:lnTo>
                      <a:lnTo>
                        <a:pt x="72" y="135"/>
                      </a:lnTo>
                      <a:lnTo>
                        <a:pt x="82" y="133"/>
                      </a:lnTo>
                      <a:lnTo>
                        <a:pt x="90" y="142"/>
                      </a:lnTo>
                      <a:lnTo>
                        <a:pt x="86" y="146"/>
                      </a:lnTo>
                      <a:lnTo>
                        <a:pt x="72" y="144"/>
                      </a:lnTo>
                      <a:lnTo>
                        <a:pt x="74" y="151"/>
                      </a:lnTo>
                      <a:lnTo>
                        <a:pt x="82" y="160"/>
                      </a:lnTo>
                      <a:lnTo>
                        <a:pt x="84" y="164"/>
                      </a:lnTo>
                      <a:lnTo>
                        <a:pt x="90" y="168"/>
                      </a:lnTo>
                      <a:lnTo>
                        <a:pt x="96" y="186"/>
                      </a:lnTo>
                      <a:lnTo>
                        <a:pt x="102" y="191"/>
                      </a:lnTo>
                      <a:lnTo>
                        <a:pt x="108" y="191"/>
                      </a:lnTo>
                      <a:lnTo>
                        <a:pt x="114" y="188"/>
                      </a:lnTo>
                      <a:lnTo>
                        <a:pt x="112" y="193"/>
                      </a:lnTo>
                      <a:lnTo>
                        <a:pt x="96" y="195"/>
                      </a:lnTo>
                      <a:lnTo>
                        <a:pt x="90" y="199"/>
                      </a:lnTo>
                      <a:lnTo>
                        <a:pt x="92" y="217"/>
                      </a:lnTo>
                      <a:lnTo>
                        <a:pt x="84" y="222"/>
                      </a:lnTo>
                      <a:lnTo>
                        <a:pt x="86" y="237"/>
                      </a:lnTo>
                      <a:lnTo>
                        <a:pt x="84" y="237"/>
                      </a:lnTo>
                      <a:lnTo>
                        <a:pt x="82" y="235"/>
                      </a:lnTo>
                      <a:lnTo>
                        <a:pt x="78" y="239"/>
                      </a:lnTo>
                      <a:lnTo>
                        <a:pt x="82" y="246"/>
                      </a:lnTo>
                      <a:lnTo>
                        <a:pt x="80" y="250"/>
                      </a:lnTo>
                      <a:lnTo>
                        <a:pt x="84" y="264"/>
                      </a:lnTo>
                      <a:lnTo>
                        <a:pt x="94" y="266"/>
                      </a:lnTo>
                      <a:lnTo>
                        <a:pt x="90" y="250"/>
                      </a:lnTo>
                      <a:lnTo>
                        <a:pt x="92" y="248"/>
                      </a:lnTo>
                      <a:lnTo>
                        <a:pt x="94" y="255"/>
                      </a:lnTo>
                      <a:lnTo>
                        <a:pt x="100" y="250"/>
                      </a:lnTo>
                      <a:lnTo>
                        <a:pt x="98" y="239"/>
                      </a:lnTo>
                      <a:lnTo>
                        <a:pt x="102" y="235"/>
                      </a:lnTo>
                      <a:lnTo>
                        <a:pt x="102" y="226"/>
                      </a:lnTo>
                      <a:lnTo>
                        <a:pt x="106" y="219"/>
                      </a:lnTo>
                      <a:lnTo>
                        <a:pt x="108" y="224"/>
                      </a:lnTo>
                      <a:lnTo>
                        <a:pt x="114" y="222"/>
                      </a:lnTo>
                      <a:lnTo>
                        <a:pt x="118" y="215"/>
                      </a:lnTo>
                      <a:lnTo>
                        <a:pt x="134" y="215"/>
                      </a:lnTo>
                      <a:lnTo>
                        <a:pt x="134" y="208"/>
                      </a:lnTo>
                      <a:lnTo>
                        <a:pt x="148" y="199"/>
                      </a:lnTo>
                      <a:lnTo>
                        <a:pt x="148" y="202"/>
                      </a:lnTo>
                      <a:lnTo>
                        <a:pt x="140" y="213"/>
                      </a:lnTo>
                      <a:lnTo>
                        <a:pt x="152" y="237"/>
                      </a:lnTo>
                      <a:lnTo>
                        <a:pt x="158" y="233"/>
                      </a:lnTo>
                      <a:lnTo>
                        <a:pt x="154" y="239"/>
                      </a:lnTo>
                      <a:lnTo>
                        <a:pt x="158" y="253"/>
                      </a:lnTo>
                      <a:lnTo>
                        <a:pt x="162" y="255"/>
                      </a:lnTo>
                      <a:lnTo>
                        <a:pt x="158" y="255"/>
                      </a:lnTo>
                      <a:lnTo>
                        <a:pt x="156" y="277"/>
                      </a:lnTo>
                      <a:lnTo>
                        <a:pt x="168" y="281"/>
                      </a:lnTo>
                      <a:lnTo>
                        <a:pt x="152" y="290"/>
                      </a:lnTo>
                      <a:lnTo>
                        <a:pt x="146" y="292"/>
                      </a:lnTo>
                      <a:lnTo>
                        <a:pt x="148" y="301"/>
                      </a:lnTo>
                      <a:lnTo>
                        <a:pt x="152" y="306"/>
                      </a:lnTo>
                      <a:lnTo>
                        <a:pt x="160" y="301"/>
                      </a:lnTo>
                      <a:lnTo>
                        <a:pt x="166" y="301"/>
                      </a:lnTo>
                      <a:lnTo>
                        <a:pt x="174" y="288"/>
                      </a:lnTo>
                      <a:lnTo>
                        <a:pt x="172" y="297"/>
                      </a:lnTo>
                      <a:lnTo>
                        <a:pt x="176" y="299"/>
                      </a:lnTo>
                      <a:lnTo>
                        <a:pt x="172" y="301"/>
                      </a:lnTo>
                      <a:lnTo>
                        <a:pt x="172" y="310"/>
                      </a:lnTo>
                      <a:lnTo>
                        <a:pt x="170" y="306"/>
                      </a:lnTo>
                      <a:lnTo>
                        <a:pt x="156" y="308"/>
                      </a:lnTo>
                      <a:lnTo>
                        <a:pt x="148" y="310"/>
                      </a:lnTo>
                      <a:lnTo>
                        <a:pt x="146" y="319"/>
                      </a:lnTo>
                      <a:lnTo>
                        <a:pt x="148" y="324"/>
                      </a:lnTo>
                      <a:lnTo>
                        <a:pt x="150" y="319"/>
                      </a:lnTo>
                      <a:lnTo>
                        <a:pt x="152" y="324"/>
                      </a:lnTo>
                      <a:lnTo>
                        <a:pt x="148" y="330"/>
                      </a:lnTo>
                      <a:lnTo>
                        <a:pt x="148" y="335"/>
                      </a:lnTo>
                      <a:lnTo>
                        <a:pt x="152" y="337"/>
                      </a:lnTo>
                      <a:lnTo>
                        <a:pt x="154" y="341"/>
                      </a:lnTo>
                      <a:lnTo>
                        <a:pt x="160" y="339"/>
                      </a:lnTo>
                      <a:lnTo>
                        <a:pt x="160" y="328"/>
                      </a:lnTo>
                      <a:lnTo>
                        <a:pt x="164" y="337"/>
                      </a:lnTo>
                      <a:lnTo>
                        <a:pt x="162" y="341"/>
                      </a:lnTo>
                      <a:lnTo>
                        <a:pt x="166" y="341"/>
                      </a:lnTo>
                      <a:lnTo>
                        <a:pt x="168" y="339"/>
                      </a:lnTo>
                      <a:lnTo>
                        <a:pt x="164" y="330"/>
                      </a:lnTo>
                      <a:lnTo>
                        <a:pt x="168" y="321"/>
                      </a:lnTo>
                      <a:lnTo>
                        <a:pt x="168" y="330"/>
                      </a:lnTo>
                      <a:lnTo>
                        <a:pt x="172" y="335"/>
                      </a:lnTo>
                      <a:lnTo>
                        <a:pt x="178" y="328"/>
                      </a:lnTo>
                      <a:lnTo>
                        <a:pt x="178" y="332"/>
                      </a:lnTo>
                      <a:lnTo>
                        <a:pt x="182" y="330"/>
                      </a:lnTo>
                      <a:lnTo>
                        <a:pt x="190" y="321"/>
                      </a:lnTo>
                      <a:lnTo>
                        <a:pt x="192" y="315"/>
                      </a:lnTo>
                      <a:lnTo>
                        <a:pt x="196" y="308"/>
                      </a:lnTo>
                      <a:lnTo>
                        <a:pt x="204" y="281"/>
                      </a:lnTo>
                      <a:lnTo>
                        <a:pt x="208" y="261"/>
                      </a:lnTo>
                      <a:lnTo>
                        <a:pt x="204" y="23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69" name="Freeform 15"/>
                <p:cNvSpPr>
                  <a:spLocks/>
                </p:cNvSpPr>
                <p:nvPr/>
              </p:nvSpPr>
              <p:spPr bwMode="auto">
                <a:xfrm>
                  <a:off x="946" y="768"/>
                  <a:ext cx="32" cy="11"/>
                </a:xfrm>
                <a:custGeom>
                  <a:avLst/>
                  <a:gdLst>
                    <a:gd name="T0" fmla="*/ 2 w 32"/>
                    <a:gd name="T1" fmla="*/ 2 h 11"/>
                    <a:gd name="T2" fmla="*/ 0 w 32"/>
                    <a:gd name="T3" fmla="*/ 9 h 11"/>
                    <a:gd name="T4" fmla="*/ 4 w 32"/>
                    <a:gd name="T5" fmla="*/ 11 h 11"/>
                    <a:gd name="T6" fmla="*/ 10 w 32"/>
                    <a:gd name="T7" fmla="*/ 0 h 11"/>
                    <a:gd name="T8" fmla="*/ 24 w 32"/>
                    <a:gd name="T9" fmla="*/ 0 h 11"/>
                    <a:gd name="T10" fmla="*/ 30 w 32"/>
                    <a:gd name="T11" fmla="*/ 4 h 11"/>
                    <a:gd name="T12" fmla="*/ 32 w 32"/>
                    <a:gd name="T13" fmla="*/ 0 h 11"/>
                    <a:gd name="T14" fmla="*/ 2 w 32"/>
                    <a:gd name="T15" fmla="*/ 2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11"/>
                    <a:gd name="T26" fmla="*/ 32 w 32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11">
                      <a:moveTo>
                        <a:pt x="2" y="2"/>
                      </a:move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0" name="Freeform 16"/>
                <p:cNvSpPr>
                  <a:spLocks/>
                </p:cNvSpPr>
                <p:nvPr/>
              </p:nvSpPr>
              <p:spPr bwMode="auto">
                <a:xfrm>
                  <a:off x="1890" y="2966"/>
                  <a:ext cx="1727" cy="1208"/>
                </a:xfrm>
                <a:custGeom>
                  <a:avLst/>
                  <a:gdLst>
                    <a:gd name="T0" fmla="*/ 938 w 1727"/>
                    <a:gd name="T1" fmla="*/ 251 h 1208"/>
                    <a:gd name="T2" fmla="*/ 682 w 1727"/>
                    <a:gd name="T3" fmla="*/ 138 h 1208"/>
                    <a:gd name="T4" fmla="*/ 128 w 1727"/>
                    <a:gd name="T5" fmla="*/ 9 h 1208"/>
                    <a:gd name="T6" fmla="*/ 28 w 1727"/>
                    <a:gd name="T7" fmla="*/ 75 h 1208"/>
                    <a:gd name="T8" fmla="*/ 68 w 1727"/>
                    <a:gd name="T9" fmla="*/ 166 h 1208"/>
                    <a:gd name="T10" fmla="*/ 124 w 1727"/>
                    <a:gd name="T11" fmla="*/ 233 h 1208"/>
                    <a:gd name="T12" fmla="*/ 176 w 1727"/>
                    <a:gd name="T13" fmla="*/ 324 h 1208"/>
                    <a:gd name="T14" fmla="*/ 166 w 1727"/>
                    <a:gd name="T15" fmla="*/ 341 h 1208"/>
                    <a:gd name="T16" fmla="*/ 120 w 1727"/>
                    <a:gd name="T17" fmla="*/ 352 h 1208"/>
                    <a:gd name="T18" fmla="*/ 194 w 1727"/>
                    <a:gd name="T19" fmla="*/ 401 h 1208"/>
                    <a:gd name="T20" fmla="*/ 230 w 1727"/>
                    <a:gd name="T21" fmla="*/ 417 h 1208"/>
                    <a:gd name="T22" fmla="*/ 268 w 1727"/>
                    <a:gd name="T23" fmla="*/ 454 h 1208"/>
                    <a:gd name="T24" fmla="*/ 278 w 1727"/>
                    <a:gd name="T25" fmla="*/ 523 h 1208"/>
                    <a:gd name="T26" fmla="*/ 294 w 1727"/>
                    <a:gd name="T27" fmla="*/ 545 h 1208"/>
                    <a:gd name="T28" fmla="*/ 344 w 1727"/>
                    <a:gd name="T29" fmla="*/ 594 h 1208"/>
                    <a:gd name="T30" fmla="*/ 428 w 1727"/>
                    <a:gd name="T31" fmla="*/ 627 h 1208"/>
                    <a:gd name="T32" fmla="*/ 378 w 1727"/>
                    <a:gd name="T33" fmla="*/ 572 h 1208"/>
                    <a:gd name="T34" fmla="*/ 344 w 1727"/>
                    <a:gd name="T35" fmla="*/ 508 h 1208"/>
                    <a:gd name="T36" fmla="*/ 306 w 1727"/>
                    <a:gd name="T37" fmla="*/ 417 h 1208"/>
                    <a:gd name="T38" fmla="*/ 284 w 1727"/>
                    <a:gd name="T39" fmla="*/ 397 h 1208"/>
                    <a:gd name="T40" fmla="*/ 244 w 1727"/>
                    <a:gd name="T41" fmla="*/ 299 h 1208"/>
                    <a:gd name="T42" fmla="*/ 196 w 1727"/>
                    <a:gd name="T43" fmla="*/ 246 h 1208"/>
                    <a:gd name="T44" fmla="*/ 134 w 1727"/>
                    <a:gd name="T45" fmla="*/ 78 h 1208"/>
                    <a:gd name="T46" fmla="*/ 168 w 1727"/>
                    <a:gd name="T47" fmla="*/ 89 h 1208"/>
                    <a:gd name="T48" fmla="*/ 226 w 1727"/>
                    <a:gd name="T49" fmla="*/ 135 h 1208"/>
                    <a:gd name="T50" fmla="*/ 278 w 1727"/>
                    <a:gd name="T51" fmla="*/ 246 h 1208"/>
                    <a:gd name="T52" fmla="*/ 316 w 1727"/>
                    <a:gd name="T53" fmla="*/ 304 h 1208"/>
                    <a:gd name="T54" fmla="*/ 374 w 1727"/>
                    <a:gd name="T55" fmla="*/ 348 h 1208"/>
                    <a:gd name="T56" fmla="*/ 424 w 1727"/>
                    <a:gd name="T57" fmla="*/ 412 h 1208"/>
                    <a:gd name="T58" fmla="*/ 438 w 1727"/>
                    <a:gd name="T59" fmla="*/ 450 h 1208"/>
                    <a:gd name="T60" fmla="*/ 456 w 1727"/>
                    <a:gd name="T61" fmla="*/ 494 h 1208"/>
                    <a:gd name="T62" fmla="*/ 474 w 1727"/>
                    <a:gd name="T63" fmla="*/ 501 h 1208"/>
                    <a:gd name="T64" fmla="*/ 504 w 1727"/>
                    <a:gd name="T65" fmla="*/ 523 h 1208"/>
                    <a:gd name="T66" fmla="*/ 524 w 1727"/>
                    <a:gd name="T67" fmla="*/ 563 h 1208"/>
                    <a:gd name="T68" fmla="*/ 584 w 1727"/>
                    <a:gd name="T69" fmla="*/ 618 h 1208"/>
                    <a:gd name="T70" fmla="*/ 668 w 1727"/>
                    <a:gd name="T71" fmla="*/ 787 h 1208"/>
                    <a:gd name="T72" fmla="*/ 652 w 1727"/>
                    <a:gd name="T73" fmla="*/ 827 h 1208"/>
                    <a:gd name="T74" fmla="*/ 728 w 1727"/>
                    <a:gd name="T75" fmla="*/ 913 h 1208"/>
                    <a:gd name="T76" fmla="*/ 946 w 1727"/>
                    <a:gd name="T77" fmla="*/ 1042 h 1208"/>
                    <a:gd name="T78" fmla="*/ 1235 w 1727"/>
                    <a:gd name="T79" fmla="*/ 1110 h 1208"/>
                    <a:gd name="T80" fmla="*/ 1263 w 1727"/>
                    <a:gd name="T81" fmla="*/ 1106 h 1208"/>
                    <a:gd name="T82" fmla="*/ 1315 w 1727"/>
                    <a:gd name="T83" fmla="*/ 1115 h 1208"/>
                    <a:gd name="T84" fmla="*/ 1511 w 1727"/>
                    <a:gd name="T85" fmla="*/ 1088 h 1208"/>
                    <a:gd name="T86" fmla="*/ 1623 w 1727"/>
                    <a:gd name="T87" fmla="*/ 960 h 1208"/>
                    <a:gd name="T88" fmla="*/ 1651 w 1727"/>
                    <a:gd name="T89" fmla="*/ 957 h 1208"/>
                    <a:gd name="T90" fmla="*/ 1679 w 1727"/>
                    <a:gd name="T91" fmla="*/ 913 h 1208"/>
                    <a:gd name="T92" fmla="*/ 1677 w 1727"/>
                    <a:gd name="T93" fmla="*/ 884 h 1208"/>
                    <a:gd name="T94" fmla="*/ 1723 w 1727"/>
                    <a:gd name="T95" fmla="*/ 804 h 1208"/>
                    <a:gd name="T96" fmla="*/ 1709 w 1727"/>
                    <a:gd name="T97" fmla="*/ 773 h 1208"/>
                    <a:gd name="T98" fmla="*/ 1519 w 1727"/>
                    <a:gd name="T99" fmla="*/ 800 h 1208"/>
                    <a:gd name="T100" fmla="*/ 1443 w 1727"/>
                    <a:gd name="T101" fmla="*/ 942 h 1208"/>
                    <a:gd name="T102" fmla="*/ 1435 w 1727"/>
                    <a:gd name="T103" fmla="*/ 957 h 1208"/>
                    <a:gd name="T104" fmla="*/ 1361 w 1727"/>
                    <a:gd name="T105" fmla="*/ 964 h 1208"/>
                    <a:gd name="T106" fmla="*/ 1279 w 1727"/>
                    <a:gd name="T107" fmla="*/ 975 h 1208"/>
                    <a:gd name="T108" fmla="*/ 1146 w 1727"/>
                    <a:gd name="T109" fmla="*/ 833 h 1208"/>
                    <a:gd name="T110" fmla="*/ 1098 w 1727"/>
                    <a:gd name="T111" fmla="*/ 696 h 1208"/>
                    <a:gd name="T112" fmla="*/ 1096 w 1727"/>
                    <a:gd name="T113" fmla="*/ 559 h 1208"/>
                    <a:gd name="T114" fmla="*/ 1120 w 1727"/>
                    <a:gd name="T115" fmla="*/ 514 h 1208"/>
                    <a:gd name="T116" fmla="*/ 1134 w 1727"/>
                    <a:gd name="T117" fmla="*/ 490 h 120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27"/>
                    <a:gd name="T178" fmla="*/ 0 h 1208"/>
                    <a:gd name="T179" fmla="*/ 1727 w 1727"/>
                    <a:gd name="T180" fmla="*/ 1208 h 120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27" h="1208">
                      <a:moveTo>
                        <a:pt x="1118" y="479"/>
                      </a:moveTo>
                      <a:lnTo>
                        <a:pt x="1106" y="477"/>
                      </a:lnTo>
                      <a:lnTo>
                        <a:pt x="1076" y="450"/>
                      </a:lnTo>
                      <a:lnTo>
                        <a:pt x="1040" y="441"/>
                      </a:lnTo>
                      <a:lnTo>
                        <a:pt x="1022" y="419"/>
                      </a:lnTo>
                      <a:lnTo>
                        <a:pt x="1016" y="381"/>
                      </a:lnTo>
                      <a:lnTo>
                        <a:pt x="984" y="319"/>
                      </a:lnTo>
                      <a:lnTo>
                        <a:pt x="972" y="301"/>
                      </a:lnTo>
                      <a:lnTo>
                        <a:pt x="964" y="293"/>
                      </a:lnTo>
                      <a:lnTo>
                        <a:pt x="962" y="290"/>
                      </a:lnTo>
                      <a:lnTo>
                        <a:pt x="962" y="288"/>
                      </a:lnTo>
                      <a:lnTo>
                        <a:pt x="938" y="251"/>
                      </a:lnTo>
                      <a:lnTo>
                        <a:pt x="888" y="211"/>
                      </a:lnTo>
                      <a:lnTo>
                        <a:pt x="852" y="211"/>
                      </a:lnTo>
                      <a:lnTo>
                        <a:pt x="826" y="233"/>
                      </a:lnTo>
                      <a:lnTo>
                        <a:pt x="820" y="251"/>
                      </a:lnTo>
                      <a:lnTo>
                        <a:pt x="806" y="264"/>
                      </a:lnTo>
                      <a:lnTo>
                        <a:pt x="770" y="242"/>
                      </a:lnTo>
                      <a:lnTo>
                        <a:pt x="734" y="231"/>
                      </a:lnTo>
                      <a:lnTo>
                        <a:pt x="720" y="213"/>
                      </a:lnTo>
                      <a:lnTo>
                        <a:pt x="716" y="204"/>
                      </a:lnTo>
                      <a:lnTo>
                        <a:pt x="714" y="177"/>
                      </a:lnTo>
                      <a:lnTo>
                        <a:pt x="700" y="153"/>
                      </a:lnTo>
                      <a:lnTo>
                        <a:pt x="682" y="138"/>
                      </a:lnTo>
                      <a:lnTo>
                        <a:pt x="670" y="124"/>
                      </a:lnTo>
                      <a:lnTo>
                        <a:pt x="648" y="104"/>
                      </a:lnTo>
                      <a:lnTo>
                        <a:pt x="636" y="93"/>
                      </a:lnTo>
                      <a:lnTo>
                        <a:pt x="616" y="84"/>
                      </a:lnTo>
                      <a:lnTo>
                        <a:pt x="606" y="71"/>
                      </a:lnTo>
                      <a:lnTo>
                        <a:pt x="510" y="71"/>
                      </a:lnTo>
                      <a:lnTo>
                        <a:pt x="510" y="98"/>
                      </a:lnTo>
                      <a:lnTo>
                        <a:pt x="348" y="98"/>
                      </a:lnTo>
                      <a:lnTo>
                        <a:pt x="346" y="98"/>
                      </a:lnTo>
                      <a:lnTo>
                        <a:pt x="280" y="71"/>
                      </a:lnTo>
                      <a:lnTo>
                        <a:pt x="266" y="64"/>
                      </a:lnTo>
                      <a:lnTo>
                        <a:pt x="128" y="9"/>
                      </a:lnTo>
                      <a:lnTo>
                        <a:pt x="130" y="0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6" y="25"/>
                      </a:lnTo>
                      <a:lnTo>
                        <a:pt x="10" y="36"/>
                      </a:lnTo>
                      <a:lnTo>
                        <a:pt x="18" y="42"/>
                      </a:lnTo>
                      <a:lnTo>
                        <a:pt x="18" y="49"/>
                      </a:lnTo>
                      <a:lnTo>
                        <a:pt x="24" y="51"/>
                      </a:lnTo>
                      <a:lnTo>
                        <a:pt x="26" y="58"/>
                      </a:lnTo>
                      <a:lnTo>
                        <a:pt x="34" y="64"/>
                      </a:lnTo>
                      <a:lnTo>
                        <a:pt x="32" y="69"/>
                      </a:lnTo>
                      <a:lnTo>
                        <a:pt x="28" y="75"/>
                      </a:lnTo>
                      <a:lnTo>
                        <a:pt x="30" y="84"/>
                      </a:lnTo>
                      <a:lnTo>
                        <a:pt x="38" y="89"/>
                      </a:lnTo>
                      <a:lnTo>
                        <a:pt x="40" y="102"/>
                      </a:lnTo>
                      <a:lnTo>
                        <a:pt x="46" y="104"/>
                      </a:lnTo>
                      <a:lnTo>
                        <a:pt x="48" y="111"/>
                      </a:lnTo>
                      <a:lnTo>
                        <a:pt x="46" y="122"/>
                      </a:lnTo>
                      <a:lnTo>
                        <a:pt x="46" y="124"/>
                      </a:lnTo>
                      <a:lnTo>
                        <a:pt x="56" y="131"/>
                      </a:lnTo>
                      <a:lnTo>
                        <a:pt x="64" y="149"/>
                      </a:lnTo>
                      <a:lnTo>
                        <a:pt x="60" y="166"/>
                      </a:lnTo>
                      <a:lnTo>
                        <a:pt x="62" y="171"/>
                      </a:lnTo>
                      <a:lnTo>
                        <a:pt x="68" y="166"/>
                      </a:lnTo>
                      <a:lnTo>
                        <a:pt x="66" y="162"/>
                      </a:lnTo>
                      <a:lnTo>
                        <a:pt x="70" y="162"/>
                      </a:lnTo>
                      <a:lnTo>
                        <a:pt x="78" y="171"/>
                      </a:lnTo>
                      <a:lnTo>
                        <a:pt x="78" y="180"/>
                      </a:lnTo>
                      <a:lnTo>
                        <a:pt x="78" y="193"/>
                      </a:lnTo>
                      <a:lnTo>
                        <a:pt x="82" y="200"/>
                      </a:lnTo>
                      <a:lnTo>
                        <a:pt x="90" y="215"/>
                      </a:lnTo>
                      <a:lnTo>
                        <a:pt x="98" y="222"/>
                      </a:lnTo>
                      <a:lnTo>
                        <a:pt x="112" y="224"/>
                      </a:lnTo>
                      <a:lnTo>
                        <a:pt x="112" y="231"/>
                      </a:lnTo>
                      <a:lnTo>
                        <a:pt x="116" y="235"/>
                      </a:lnTo>
                      <a:lnTo>
                        <a:pt x="124" y="233"/>
                      </a:lnTo>
                      <a:lnTo>
                        <a:pt x="130" y="246"/>
                      </a:lnTo>
                      <a:lnTo>
                        <a:pt x="158" y="270"/>
                      </a:lnTo>
                      <a:lnTo>
                        <a:pt x="162" y="277"/>
                      </a:lnTo>
                      <a:lnTo>
                        <a:pt x="166" y="290"/>
                      </a:lnTo>
                      <a:lnTo>
                        <a:pt x="176" y="301"/>
                      </a:lnTo>
                      <a:lnTo>
                        <a:pt x="170" y="313"/>
                      </a:lnTo>
                      <a:lnTo>
                        <a:pt x="172" y="315"/>
                      </a:lnTo>
                      <a:lnTo>
                        <a:pt x="174" y="313"/>
                      </a:lnTo>
                      <a:lnTo>
                        <a:pt x="180" y="313"/>
                      </a:lnTo>
                      <a:lnTo>
                        <a:pt x="178" y="321"/>
                      </a:lnTo>
                      <a:lnTo>
                        <a:pt x="178" y="326"/>
                      </a:lnTo>
                      <a:lnTo>
                        <a:pt x="176" y="324"/>
                      </a:lnTo>
                      <a:lnTo>
                        <a:pt x="172" y="319"/>
                      </a:lnTo>
                      <a:lnTo>
                        <a:pt x="170" y="321"/>
                      </a:lnTo>
                      <a:lnTo>
                        <a:pt x="172" y="328"/>
                      </a:lnTo>
                      <a:lnTo>
                        <a:pt x="170" y="328"/>
                      </a:lnTo>
                      <a:lnTo>
                        <a:pt x="166" y="324"/>
                      </a:lnTo>
                      <a:lnTo>
                        <a:pt x="162" y="330"/>
                      </a:lnTo>
                      <a:lnTo>
                        <a:pt x="166" y="335"/>
                      </a:lnTo>
                      <a:lnTo>
                        <a:pt x="170" y="333"/>
                      </a:lnTo>
                      <a:lnTo>
                        <a:pt x="170" y="337"/>
                      </a:lnTo>
                      <a:lnTo>
                        <a:pt x="174" y="339"/>
                      </a:lnTo>
                      <a:lnTo>
                        <a:pt x="174" y="341"/>
                      </a:lnTo>
                      <a:lnTo>
                        <a:pt x="166" y="341"/>
                      </a:lnTo>
                      <a:lnTo>
                        <a:pt x="160" y="341"/>
                      </a:lnTo>
                      <a:lnTo>
                        <a:pt x="158" y="339"/>
                      </a:lnTo>
                      <a:lnTo>
                        <a:pt x="160" y="335"/>
                      </a:lnTo>
                      <a:lnTo>
                        <a:pt x="156" y="335"/>
                      </a:lnTo>
                      <a:lnTo>
                        <a:pt x="144" y="339"/>
                      </a:lnTo>
                      <a:lnTo>
                        <a:pt x="140" y="341"/>
                      </a:lnTo>
                      <a:lnTo>
                        <a:pt x="126" y="339"/>
                      </a:lnTo>
                      <a:lnTo>
                        <a:pt x="118" y="335"/>
                      </a:lnTo>
                      <a:lnTo>
                        <a:pt x="114" y="335"/>
                      </a:lnTo>
                      <a:lnTo>
                        <a:pt x="118" y="339"/>
                      </a:lnTo>
                      <a:lnTo>
                        <a:pt x="114" y="348"/>
                      </a:lnTo>
                      <a:lnTo>
                        <a:pt x="120" y="352"/>
                      </a:lnTo>
                      <a:lnTo>
                        <a:pt x="126" y="348"/>
                      </a:lnTo>
                      <a:lnTo>
                        <a:pt x="128" y="352"/>
                      </a:lnTo>
                      <a:lnTo>
                        <a:pt x="134" y="352"/>
                      </a:lnTo>
                      <a:lnTo>
                        <a:pt x="140" y="361"/>
                      </a:lnTo>
                      <a:lnTo>
                        <a:pt x="148" y="364"/>
                      </a:lnTo>
                      <a:lnTo>
                        <a:pt x="154" y="381"/>
                      </a:lnTo>
                      <a:lnTo>
                        <a:pt x="166" y="388"/>
                      </a:lnTo>
                      <a:lnTo>
                        <a:pt x="176" y="388"/>
                      </a:lnTo>
                      <a:lnTo>
                        <a:pt x="178" y="397"/>
                      </a:lnTo>
                      <a:lnTo>
                        <a:pt x="184" y="403"/>
                      </a:lnTo>
                      <a:lnTo>
                        <a:pt x="190" y="401"/>
                      </a:lnTo>
                      <a:lnTo>
                        <a:pt x="194" y="401"/>
                      </a:lnTo>
                      <a:lnTo>
                        <a:pt x="200" y="410"/>
                      </a:lnTo>
                      <a:lnTo>
                        <a:pt x="204" y="412"/>
                      </a:lnTo>
                      <a:lnTo>
                        <a:pt x="208" y="417"/>
                      </a:lnTo>
                      <a:lnTo>
                        <a:pt x="214" y="417"/>
                      </a:lnTo>
                      <a:lnTo>
                        <a:pt x="212" y="410"/>
                      </a:lnTo>
                      <a:lnTo>
                        <a:pt x="218" y="412"/>
                      </a:lnTo>
                      <a:lnTo>
                        <a:pt x="222" y="406"/>
                      </a:lnTo>
                      <a:lnTo>
                        <a:pt x="224" y="401"/>
                      </a:lnTo>
                      <a:lnTo>
                        <a:pt x="228" y="403"/>
                      </a:lnTo>
                      <a:lnTo>
                        <a:pt x="234" y="401"/>
                      </a:lnTo>
                      <a:lnTo>
                        <a:pt x="232" y="410"/>
                      </a:lnTo>
                      <a:lnTo>
                        <a:pt x="230" y="417"/>
                      </a:lnTo>
                      <a:lnTo>
                        <a:pt x="234" y="419"/>
                      </a:lnTo>
                      <a:lnTo>
                        <a:pt x="234" y="426"/>
                      </a:lnTo>
                      <a:lnTo>
                        <a:pt x="242" y="430"/>
                      </a:lnTo>
                      <a:lnTo>
                        <a:pt x="252" y="441"/>
                      </a:lnTo>
                      <a:lnTo>
                        <a:pt x="252" y="446"/>
                      </a:lnTo>
                      <a:lnTo>
                        <a:pt x="248" y="441"/>
                      </a:lnTo>
                      <a:lnTo>
                        <a:pt x="248" y="448"/>
                      </a:lnTo>
                      <a:lnTo>
                        <a:pt x="256" y="452"/>
                      </a:lnTo>
                      <a:lnTo>
                        <a:pt x="262" y="450"/>
                      </a:lnTo>
                      <a:lnTo>
                        <a:pt x="262" y="454"/>
                      </a:lnTo>
                      <a:lnTo>
                        <a:pt x="268" y="459"/>
                      </a:lnTo>
                      <a:lnTo>
                        <a:pt x="268" y="454"/>
                      </a:lnTo>
                      <a:lnTo>
                        <a:pt x="272" y="459"/>
                      </a:lnTo>
                      <a:lnTo>
                        <a:pt x="274" y="465"/>
                      </a:lnTo>
                      <a:lnTo>
                        <a:pt x="274" y="472"/>
                      </a:lnTo>
                      <a:lnTo>
                        <a:pt x="278" y="472"/>
                      </a:lnTo>
                      <a:lnTo>
                        <a:pt x="282" y="472"/>
                      </a:lnTo>
                      <a:lnTo>
                        <a:pt x="280" y="479"/>
                      </a:lnTo>
                      <a:lnTo>
                        <a:pt x="280" y="485"/>
                      </a:lnTo>
                      <a:lnTo>
                        <a:pt x="282" y="490"/>
                      </a:lnTo>
                      <a:lnTo>
                        <a:pt x="282" y="503"/>
                      </a:lnTo>
                      <a:lnTo>
                        <a:pt x="284" y="512"/>
                      </a:lnTo>
                      <a:lnTo>
                        <a:pt x="280" y="514"/>
                      </a:lnTo>
                      <a:lnTo>
                        <a:pt x="278" y="523"/>
                      </a:lnTo>
                      <a:lnTo>
                        <a:pt x="272" y="534"/>
                      </a:lnTo>
                      <a:lnTo>
                        <a:pt x="270" y="543"/>
                      </a:lnTo>
                      <a:lnTo>
                        <a:pt x="274" y="550"/>
                      </a:lnTo>
                      <a:lnTo>
                        <a:pt x="276" y="550"/>
                      </a:lnTo>
                      <a:lnTo>
                        <a:pt x="272" y="543"/>
                      </a:lnTo>
                      <a:lnTo>
                        <a:pt x="274" y="541"/>
                      </a:lnTo>
                      <a:lnTo>
                        <a:pt x="278" y="547"/>
                      </a:lnTo>
                      <a:lnTo>
                        <a:pt x="282" y="547"/>
                      </a:lnTo>
                      <a:lnTo>
                        <a:pt x="284" y="545"/>
                      </a:lnTo>
                      <a:lnTo>
                        <a:pt x="288" y="552"/>
                      </a:lnTo>
                      <a:lnTo>
                        <a:pt x="290" y="552"/>
                      </a:lnTo>
                      <a:lnTo>
                        <a:pt x="294" y="545"/>
                      </a:lnTo>
                      <a:lnTo>
                        <a:pt x="298" y="554"/>
                      </a:lnTo>
                      <a:lnTo>
                        <a:pt x="298" y="559"/>
                      </a:lnTo>
                      <a:lnTo>
                        <a:pt x="302" y="561"/>
                      </a:lnTo>
                      <a:lnTo>
                        <a:pt x="302" y="556"/>
                      </a:lnTo>
                      <a:lnTo>
                        <a:pt x="306" y="563"/>
                      </a:lnTo>
                      <a:lnTo>
                        <a:pt x="308" y="561"/>
                      </a:lnTo>
                      <a:lnTo>
                        <a:pt x="308" y="567"/>
                      </a:lnTo>
                      <a:lnTo>
                        <a:pt x="312" y="570"/>
                      </a:lnTo>
                      <a:lnTo>
                        <a:pt x="316" y="570"/>
                      </a:lnTo>
                      <a:lnTo>
                        <a:pt x="316" y="572"/>
                      </a:lnTo>
                      <a:lnTo>
                        <a:pt x="324" y="578"/>
                      </a:lnTo>
                      <a:lnTo>
                        <a:pt x="344" y="594"/>
                      </a:lnTo>
                      <a:lnTo>
                        <a:pt x="362" y="614"/>
                      </a:lnTo>
                      <a:lnTo>
                        <a:pt x="380" y="625"/>
                      </a:lnTo>
                      <a:lnTo>
                        <a:pt x="386" y="629"/>
                      </a:lnTo>
                      <a:lnTo>
                        <a:pt x="390" y="647"/>
                      </a:lnTo>
                      <a:lnTo>
                        <a:pt x="394" y="660"/>
                      </a:lnTo>
                      <a:lnTo>
                        <a:pt x="402" y="669"/>
                      </a:lnTo>
                      <a:lnTo>
                        <a:pt x="410" y="672"/>
                      </a:lnTo>
                      <a:lnTo>
                        <a:pt x="416" y="667"/>
                      </a:lnTo>
                      <a:lnTo>
                        <a:pt x="422" y="656"/>
                      </a:lnTo>
                      <a:lnTo>
                        <a:pt x="432" y="647"/>
                      </a:lnTo>
                      <a:lnTo>
                        <a:pt x="432" y="641"/>
                      </a:lnTo>
                      <a:lnTo>
                        <a:pt x="428" y="627"/>
                      </a:lnTo>
                      <a:lnTo>
                        <a:pt x="420" y="623"/>
                      </a:lnTo>
                      <a:lnTo>
                        <a:pt x="418" y="618"/>
                      </a:lnTo>
                      <a:lnTo>
                        <a:pt x="416" y="610"/>
                      </a:lnTo>
                      <a:lnTo>
                        <a:pt x="404" y="601"/>
                      </a:lnTo>
                      <a:lnTo>
                        <a:pt x="406" y="594"/>
                      </a:lnTo>
                      <a:lnTo>
                        <a:pt x="404" y="590"/>
                      </a:lnTo>
                      <a:lnTo>
                        <a:pt x="400" y="590"/>
                      </a:lnTo>
                      <a:lnTo>
                        <a:pt x="394" y="587"/>
                      </a:lnTo>
                      <a:lnTo>
                        <a:pt x="390" y="583"/>
                      </a:lnTo>
                      <a:lnTo>
                        <a:pt x="386" y="574"/>
                      </a:lnTo>
                      <a:lnTo>
                        <a:pt x="382" y="570"/>
                      </a:lnTo>
                      <a:lnTo>
                        <a:pt x="378" y="572"/>
                      </a:lnTo>
                      <a:lnTo>
                        <a:pt x="378" y="583"/>
                      </a:lnTo>
                      <a:lnTo>
                        <a:pt x="376" y="585"/>
                      </a:lnTo>
                      <a:lnTo>
                        <a:pt x="374" y="583"/>
                      </a:lnTo>
                      <a:lnTo>
                        <a:pt x="366" y="578"/>
                      </a:lnTo>
                      <a:lnTo>
                        <a:pt x="360" y="572"/>
                      </a:lnTo>
                      <a:lnTo>
                        <a:pt x="360" y="567"/>
                      </a:lnTo>
                      <a:lnTo>
                        <a:pt x="358" y="559"/>
                      </a:lnTo>
                      <a:lnTo>
                        <a:pt x="362" y="545"/>
                      </a:lnTo>
                      <a:lnTo>
                        <a:pt x="358" y="536"/>
                      </a:lnTo>
                      <a:lnTo>
                        <a:pt x="354" y="536"/>
                      </a:lnTo>
                      <a:lnTo>
                        <a:pt x="344" y="523"/>
                      </a:lnTo>
                      <a:lnTo>
                        <a:pt x="344" y="508"/>
                      </a:lnTo>
                      <a:lnTo>
                        <a:pt x="340" y="496"/>
                      </a:lnTo>
                      <a:lnTo>
                        <a:pt x="330" y="485"/>
                      </a:lnTo>
                      <a:lnTo>
                        <a:pt x="330" y="479"/>
                      </a:lnTo>
                      <a:lnTo>
                        <a:pt x="326" y="477"/>
                      </a:lnTo>
                      <a:lnTo>
                        <a:pt x="326" y="465"/>
                      </a:lnTo>
                      <a:lnTo>
                        <a:pt x="328" y="457"/>
                      </a:lnTo>
                      <a:lnTo>
                        <a:pt x="324" y="452"/>
                      </a:lnTo>
                      <a:lnTo>
                        <a:pt x="314" y="434"/>
                      </a:lnTo>
                      <a:lnTo>
                        <a:pt x="314" y="426"/>
                      </a:lnTo>
                      <a:lnTo>
                        <a:pt x="310" y="426"/>
                      </a:lnTo>
                      <a:lnTo>
                        <a:pt x="308" y="423"/>
                      </a:lnTo>
                      <a:lnTo>
                        <a:pt x="306" y="417"/>
                      </a:lnTo>
                      <a:lnTo>
                        <a:pt x="302" y="410"/>
                      </a:lnTo>
                      <a:lnTo>
                        <a:pt x="294" y="406"/>
                      </a:lnTo>
                      <a:lnTo>
                        <a:pt x="294" y="410"/>
                      </a:lnTo>
                      <a:lnTo>
                        <a:pt x="294" y="417"/>
                      </a:lnTo>
                      <a:lnTo>
                        <a:pt x="302" y="423"/>
                      </a:lnTo>
                      <a:lnTo>
                        <a:pt x="302" y="428"/>
                      </a:lnTo>
                      <a:lnTo>
                        <a:pt x="294" y="430"/>
                      </a:lnTo>
                      <a:lnTo>
                        <a:pt x="294" y="421"/>
                      </a:lnTo>
                      <a:lnTo>
                        <a:pt x="290" y="417"/>
                      </a:lnTo>
                      <a:lnTo>
                        <a:pt x="292" y="412"/>
                      </a:lnTo>
                      <a:lnTo>
                        <a:pt x="288" y="403"/>
                      </a:lnTo>
                      <a:lnTo>
                        <a:pt x="284" y="397"/>
                      </a:lnTo>
                      <a:lnTo>
                        <a:pt x="290" y="397"/>
                      </a:lnTo>
                      <a:lnTo>
                        <a:pt x="288" y="392"/>
                      </a:lnTo>
                      <a:lnTo>
                        <a:pt x="278" y="386"/>
                      </a:lnTo>
                      <a:lnTo>
                        <a:pt x="272" y="383"/>
                      </a:lnTo>
                      <a:lnTo>
                        <a:pt x="272" y="379"/>
                      </a:lnTo>
                      <a:lnTo>
                        <a:pt x="268" y="366"/>
                      </a:lnTo>
                      <a:lnTo>
                        <a:pt x="254" y="355"/>
                      </a:lnTo>
                      <a:lnTo>
                        <a:pt x="250" y="344"/>
                      </a:lnTo>
                      <a:lnTo>
                        <a:pt x="248" y="339"/>
                      </a:lnTo>
                      <a:lnTo>
                        <a:pt x="246" y="319"/>
                      </a:lnTo>
                      <a:lnTo>
                        <a:pt x="242" y="310"/>
                      </a:lnTo>
                      <a:lnTo>
                        <a:pt x="244" y="299"/>
                      </a:lnTo>
                      <a:lnTo>
                        <a:pt x="230" y="290"/>
                      </a:lnTo>
                      <a:lnTo>
                        <a:pt x="226" y="293"/>
                      </a:lnTo>
                      <a:lnTo>
                        <a:pt x="224" y="286"/>
                      </a:lnTo>
                      <a:lnTo>
                        <a:pt x="226" y="277"/>
                      </a:lnTo>
                      <a:lnTo>
                        <a:pt x="218" y="270"/>
                      </a:lnTo>
                      <a:lnTo>
                        <a:pt x="214" y="273"/>
                      </a:lnTo>
                      <a:lnTo>
                        <a:pt x="212" y="268"/>
                      </a:lnTo>
                      <a:lnTo>
                        <a:pt x="212" y="259"/>
                      </a:lnTo>
                      <a:lnTo>
                        <a:pt x="206" y="259"/>
                      </a:lnTo>
                      <a:lnTo>
                        <a:pt x="202" y="264"/>
                      </a:lnTo>
                      <a:lnTo>
                        <a:pt x="198" y="259"/>
                      </a:lnTo>
                      <a:lnTo>
                        <a:pt x="196" y="246"/>
                      </a:lnTo>
                      <a:lnTo>
                        <a:pt x="198" y="242"/>
                      </a:lnTo>
                      <a:lnTo>
                        <a:pt x="162" y="202"/>
                      </a:lnTo>
                      <a:lnTo>
                        <a:pt x="154" y="202"/>
                      </a:lnTo>
                      <a:lnTo>
                        <a:pt x="150" y="188"/>
                      </a:lnTo>
                      <a:lnTo>
                        <a:pt x="144" y="186"/>
                      </a:lnTo>
                      <a:lnTo>
                        <a:pt x="140" y="173"/>
                      </a:lnTo>
                      <a:lnTo>
                        <a:pt x="142" y="155"/>
                      </a:lnTo>
                      <a:lnTo>
                        <a:pt x="140" y="144"/>
                      </a:lnTo>
                      <a:lnTo>
                        <a:pt x="144" y="135"/>
                      </a:lnTo>
                      <a:lnTo>
                        <a:pt x="132" y="113"/>
                      </a:lnTo>
                      <a:lnTo>
                        <a:pt x="130" y="95"/>
                      </a:lnTo>
                      <a:lnTo>
                        <a:pt x="134" y="78"/>
                      </a:lnTo>
                      <a:lnTo>
                        <a:pt x="130" y="69"/>
                      </a:lnTo>
                      <a:lnTo>
                        <a:pt x="124" y="62"/>
                      </a:lnTo>
                      <a:lnTo>
                        <a:pt x="126" y="53"/>
                      </a:lnTo>
                      <a:lnTo>
                        <a:pt x="116" y="47"/>
                      </a:lnTo>
                      <a:lnTo>
                        <a:pt x="120" y="47"/>
                      </a:lnTo>
                      <a:lnTo>
                        <a:pt x="130" y="51"/>
                      </a:lnTo>
                      <a:lnTo>
                        <a:pt x="130" y="58"/>
                      </a:lnTo>
                      <a:lnTo>
                        <a:pt x="138" y="64"/>
                      </a:lnTo>
                      <a:lnTo>
                        <a:pt x="144" y="64"/>
                      </a:lnTo>
                      <a:lnTo>
                        <a:pt x="156" y="73"/>
                      </a:lnTo>
                      <a:lnTo>
                        <a:pt x="158" y="80"/>
                      </a:lnTo>
                      <a:lnTo>
                        <a:pt x="168" y="89"/>
                      </a:lnTo>
                      <a:lnTo>
                        <a:pt x="178" y="91"/>
                      </a:lnTo>
                      <a:lnTo>
                        <a:pt x="184" y="84"/>
                      </a:lnTo>
                      <a:lnTo>
                        <a:pt x="180" y="82"/>
                      </a:lnTo>
                      <a:lnTo>
                        <a:pt x="184" y="80"/>
                      </a:lnTo>
                      <a:lnTo>
                        <a:pt x="196" y="84"/>
                      </a:lnTo>
                      <a:lnTo>
                        <a:pt x="198" y="91"/>
                      </a:lnTo>
                      <a:lnTo>
                        <a:pt x="198" y="100"/>
                      </a:lnTo>
                      <a:lnTo>
                        <a:pt x="218" y="106"/>
                      </a:lnTo>
                      <a:lnTo>
                        <a:pt x="218" y="104"/>
                      </a:lnTo>
                      <a:lnTo>
                        <a:pt x="232" y="118"/>
                      </a:lnTo>
                      <a:lnTo>
                        <a:pt x="226" y="122"/>
                      </a:lnTo>
                      <a:lnTo>
                        <a:pt x="226" y="135"/>
                      </a:lnTo>
                      <a:lnTo>
                        <a:pt x="234" y="151"/>
                      </a:lnTo>
                      <a:lnTo>
                        <a:pt x="244" y="162"/>
                      </a:lnTo>
                      <a:lnTo>
                        <a:pt x="246" y="175"/>
                      </a:lnTo>
                      <a:lnTo>
                        <a:pt x="254" y="182"/>
                      </a:lnTo>
                      <a:lnTo>
                        <a:pt x="254" y="206"/>
                      </a:lnTo>
                      <a:lnTo>
                        <a:pt x="258" y="224"/>
                      </a:lnTo>
                      <a:lnTo>
                        <a:pt x="266" y="231"/>
                      </a:lnTo>
                      <a:lnTo>
                        <a:pt x="264" y="237"/>
                      </a:lnTo>
                      <a:lnTo>
                        <a:pt x="266" y="242"/>
                      </a:lnTo>
                      <a:lnTo>
                        <a:pt x="270" y="246"/>
                      </a:lnTo>
                      <a:lnTo>
                        <a:pt x="272" y="242"/>
                      </a:lnTo>
                      <a:lnTo>
                        <a:pt x="278" y="246"/>
                      </a:lnTo>
                      <a:lnTo>
                        <a:pt x="276" y="251"/>
                      </a:lnTo>
                      <a:lnTo>
                        <a:pt x="278" y="253"/>
                      </a:lnTo>
                      <a:lnTo>
                        <a:pt x="278" y="255"/>
                      </a:lnTo>
                      <a:lnTo>
                        <a:pt x="288" y="262"/>
                      </a:lnTo>
                      <a:lnTo>
                        <a:pt x="286" y="266"/>
                      </a:lnTo>
                      <a:lnTo>
                        <a:pt x="294" y="273"/>
                      </a:lnTo>
                      <a:lnTo>
                        <a:pt x="290" y="277"/>
                      </a:lnTo>
                      <a:lnTo>
                        <a:pt x="288" y="282"/>
                      </a:lnTo>
                      <a:lnTo>
                        <a:pt x="296" y="288"/>
                      </a:lnTo>
                      <a:lnTo>
                        <a:pt x="300" y="299"/>
                      </a:lnTo>
                      <a:lnTo>
                        <a:pt x="308" y="301"/>
                      </a:lnTo>
                      <a:lnTo>
                        <a:pt x="316" y="304"/>
                      </a:lnTo>
                      <a:lnTo>
                        <a:pt x="316" y="301"/>
                      </a:lnTo>
                      <a:lnTo>
                        <a:pt x="320" y="310"/>
                      </a:lnTo>
                      <a:lnTo>
                        <a:pt x="340" y="333"/>
                      </a:lnTo>
                      <a:lnTo>
                        <a:pt x="352" y="337"/>
                      </a:lnTo>
                      <a:lnTo>
                        <a:pt x="354" y="335"/>
                      </a:lnTo>
                      <a:lnTo>
                        <a:pt x="366" y="335"/>
                      </a:lnTo>
                      <a:lnTo>
                        <a:pt x="368" y="337"/>
                      </a:lnTo>
                      <a:lnTo>
                        <a:pt x="366" y="339"/>
                      </a:lnTo>
                      <a:lnTo>
                        <a:pt x="376" y="344"/>
                      </a:lnTo>
                      <a:lnTo>
                        <a:pt x="382" y="344"/>
                      </a:lnTo>
                      <a:lnTo>
                        <a:pt x="386" y="348"/>
                      </a:lnTo>
                      <a:lnTo>
                        <a:pt x="374" y="348"/>
                      </a:lnTo>
                      <a:lnTo>
                        <a:pt x="370" y="352"/>
                      </a:lnTo>
                      <a:lnTo>
                        <a:pt x="368" y="359"/>
                      </a:lnTo>
                      <a:lnTo>
                        <a:pt x="374" y="379"/>
                      </a:lnTo>
                      <a:lnTo>
                        <a:pt x="392" y="388"/>
                      </a:lnTo>
                      <a:lnTo>
                        <a:pt x="406" y="397"/>
                      </a:lnTo>
                      <a:lnTo>
                        <a:pt x="402" y="399"/>
                      </a:lnTo>
                      <a:lnTo>
                        <a:pt x="414" y="417"/>
                      </a:lnTo>
                      <a:lnTo>
                        <a:pt x="418" y="419"/>
                      </a:lnTo>
                      <a:lnTo>
                        <a:pt x="420" y="419"/>
                      </a:lnTo>
                      <a:lnTo>
                        <a:pt x="426" y="421"/>
                      </a:lnTo>
                      <a:lnTo>
                        <a:pt x="430" y="421"/>
                      </a:lnTo>
                      <a:lnTo>
                        <a:pt x="424" y="412"/>
                      </a:lnTo>
                      <a:lnTo>
                        <a:pt x="436" y="419"/>
                      </a:lnTo>
                      <a:lnTo>
                        <a:pt x="444" y="430"/>
                      </a:lnTo>
                      <a:lnTo>
                        <a:pt x="444" y="437"/>
                      </a:lnTo>
                      <a:lnTo>
                        <a:pt x="446" y="441"/>
                      </a:lnTo>
                      <a:lnTo>
                        <a:pt x="450" y="437"/>
                      </a:lnTo>
                      <a:lnTo>
                        <a:pt x="452" y="439"/>
                      </a:lnTo>
                      <a:lnTo>
                        <a:pt x="454" y="446"/>
                      </a:lnTo>
                      <a:lnTo>
                        <a:pt x="448" y="443"/>
                      </a:lnTo>
                      <a:lnTo>
                        <a:pt x="446" y="448"/>
                      </a:lnTo>
                      <a:lnTo>
                        <a:pt x="442" y="452"/>
                      </a:lnTo>
                      <a:lnTo>
                        <a:pt x="444" y="446"/>
                      </a:lnTo>
                      <a:lnTo>
                        <a:pt x="438" y="450"/>
                      </a:lnTo>
                      <a:lnTo>
                        <a:pt x="432" y="468"/>
                      </a:lnTo>
                      <a:lnTo>
                        <a:pt x="430" y="479"/>
                      </a:lnTo>
                      <a:lnTo>
                        <a:pt x="434" y="485"/>
                      </a:lnTo>
                      <a:lnTo>
                        <a:pt x="436" y="483"/>
                      </a:lnTo>
                      <a:lnTo>
                        <a:pt x="444" y="485"/>
                      </a:lnTo>
                      <a:lnTo>
                        <a:pt x="438" y="488"/>
                      </a:lnTo>
                      <a:lnTo>
                        <a:pt x="444" y="490"/>
                      </a:lnTo>
                      <a:lnTo>
                        <a:pt x="448" y="496"/>
                      </a:lnTo>
                      <a:lnTo>
                        <a:pt x="446" y="488"/>
                      </a:lnTo>
                      <a:lnTo>
                        <a:pt x="450" y="490"/>
                      </a:lnTo>
                      <a:lnTo>
                        <a:pt x="450" y="494"/>
                      </a:lnTo>
                      <a:lnTo>
                        <a:pt x="456" y="494"/>
                      </a:lnTo>
                      <a:lnTo>
                        <a:pt x="462" y="488"/>
                      </a:lnTo>
                      <a:lnTo>
                        <a:pt x="468" y="485"/>
                      </a:lnTo>
                      <a:lnTo>
                        <a:pt x="464" y="490"/>
                      </a:lnTo>
                      <a:lnTo>
                        <a:pt x="464" y="499"/>
                      </a:lnTo>
                      <a:lnTo>
                        <a:pt x="458" y="496"/>
                      </a:lnTo>
                      <a:lnTo>
                        <a:pt x="458" y="501"/>
                      </a:lnTo>
                      <a:lnTo>
                        <a:pt x="462" y="508"/>
                      </a:lnTo>
                      <a:lnTo>
                        <a:pt x="464" y="503"/>
                      </a:lnTo>
                      <a:lnTo>
                        <a:pt x="466" y="508"/>
                      </a:lnTo>
                      <a:lnTo>
                        <a:pt x="470" y="508"/>
                      </a:lnTo>
                      <a:lnTo>
                        <a:pt x="470" y="503"/>
                      </a:lnTo>
                      <a:lnTo>
                        <a:pt x="474" y="501"/>
                      </a:lnTo>
                      <a:lnTo>
                        <a:pt x="474" y="505"/>
                      </a:lnTo>
                      <a:lnTo>
                        <a:pt x="476" y="505"/>
                      </a:lnTo>
                      <a:lnTo>
                        <a:pt x="476" y="510"/>
                      </a:lnTo>
                      <a:lnTo>
                        <a:pt x="480" y="510"/>
                      </a:lnTo>
                      <a:lnTo>
                        <a:pt x="482" y="512"/>
                      </a:lnTo>
                      <a:lnTo>
                        <a:pt x="468" y="510"/>
                      </a:lnTo>
                      <a:lnTo>
                        <a:pt x="484" y="516"/>
                      </a:lnTo>
                      <a:lnTo>
                        <a:pt x="492" y="519"/>
                      </a:lnTo>
                      <a:lnTo>
                        <a:pt x="498" y="523"/>
                      </a:lnTo>
                      <a:lnTo>
                        <a:pt x="496" y="519"/>
                      </a:lnTo>
                      <a:lnTo>
                        <a:pt x="502" y="516"/>
                      </a:lnTo>
                      <a:lnTo>
                        <a:pt x="504" y="523"/>
                      </a:lnTo>
                      <a:lnTo>
                        <a:pt x="510" y="523"/>
                      </a:lnTo>
                      <a:lnTo>
                        <a:pt x="510" y="528"/>
                      </a:lnTo>
                      <a:lnTo>
                        <a:pt x="516" y="528"/>
                      </a:lnTo>
                      <a:lnTo>
                        <a:pt x="522" y="532"/>
                      </a:lnTo>
                      <a:lnTo>
                        <a:pt x="518" y="550"/>
                      </a:lnTo>
                      <a:lnTo>
                        <a:pt x="514" y="547"/>
                      </a:lnTo>
                      <a:lnTo>
                        <a:pt x="504" y="532"/>
                      </a:lnTo>
                      <a:lnTo>
                        <a:pt x="496" y="528"/>
                      </a:lnTo>
                      <a:lnTo>
                        <a:pt x="498" y="532"/>
                      </a:lnTo>
                      <a:lnTo>
                        <a:pt x="506" y="539"/>
                      </a:lnTo>
                      <a:lnTo>
                        <a:pt x="514" y="552"/>
                      </a:lnTo>
                      <a:lnTo>
                        <a:pt x="524" y="563"/>
                      </a:lnTo>
                      <a:lnTo>
                        <a:pt x="518" y="552"/>
                      </a:lnTo>
                      <a:lnTo>
                        <a:pt x="524" y="559"/>
                      </a:lnTo>
                      <a:lnTo>
                        <a:pt x="528" y="567"/>
                      </a:lnTo>
                      <a:lnTo>
                        <a:pt x="530" y="567"/>
                      </a:lnTo>
                      <a:lnTo>
                        <a:pt x="534" y="567"/>
                      </a:lnTo>
                      <a:lnTo>
                        <a:pt x="538" y="572"/>
                      </a:lnTo>
                      <a:lnTo>
                        <a:pt x="534" y="574"/>
                      </a:lnTo>
                      <a:lnTo>
                        <a:pt x="548" y="587"/>
                      </a:lnTo>
                      <a:lnTo>
                        <a:pt x="546" y="583"/>
                      </a:lnTo>
                      <a:lnTo>
                        <a:pt x="554" y="590"/>
                      </a:lnTo>
                      <a:lnTo>
                        <a:pt x="558" y="598"/>
                      </a:lnTo>
                      <a:lnTo>
                        <a:pt x="584" y="618"/>
                      </a:lnTo>
                      <a:lnTo>
                        <a:pt x="586" y="629"/>
                      </a:lnTo>
                      <a:lnTo>
                        <a:pt x="616" y="658"/>
                      </a:lnTo>
                      <a:lnTo>
                        <a:pt x="638" y="687"/>
                      </a:lnTo>
                      <a:lnTo>
                        <a:pt x="646" y="694"/>
                      </a:lnTo>
                      <a:lnTo>
                        <a:pt x="648" y="705"/>
                      </a:lnTo>
                      <a:lnTo>
                        <a:pt x="662" y="745"/>
                      </a:lnTo>
                      <a:lnTo>
                        <a:pt x="662" y="756"/>
                      </a:lnTo>
                      <a:lnTo>
                        <a:pt x="670" y="765"/>
                      </a:lnTo>
                      <a:lnTo>
                        <a:pt x="674" y="765"/>
                      </a:lnTo>
                      <a:lnTo>
                        <a:pt x="676" y="771"/>
                      </a:lnTo>
                      <a:lnTo>
                        <a:pt x="674" y="776"/>
                      </a:lnTo>
                      <a:lnTo>
                        <a:pt x="668" y="787"/>
                      </a:lnTo>
                      <a:lnTo>
                        <a:pt x="668" y="793"/>
                      </a:lnTo>
                      <a:lnTo>
                        <a:pt x="664" y="796"/>
                      </a:lnTo>
                      <a:lnTo>
                        <a:pt x="660" y="800"/>
                      </a:lnTo>
                      <a:lnTo>
                        <a:pt x="652" y="802"/>
                      </a:lnTo>
                      <a:lnTo>
                        <a:pt x="656" y="809"/>
                      </a:lnTo>
                      <a:lnTo>
                        <a:pt x="660" y="807"/>
                      </a:lnTo>
                      <a:lnTo>
                        <a:pt x="664" y="811"/>
                      </a:lnTo>
                      <a:lnTo>
                        <a:pt x="668" y="811"/>
                      </a:lnTo>
                      <a:lnTo>
                        <a:pt x="672" y="820"/>
                      </a:lnTo>
                      <a:lnTo>
                        <a:pt x="668" y="827"/>
                      </a:lnTo>
                      <a:lnTo>
                        <a:pt x="662" y="824"/>
                      </a:lnTo>
                      <a:lnTo>
                        <a:pt x="652" y="827"/>
                      </a:lnTo>
                      <a:lnTo>
                        <a:pt x="648" y="831"/>
                      </a:lnTo>
                      <a:lnTo>
                        <a:pt x="650" y="842"/>
                      </a:lnTo>
                      <a:lnTo>
                        <a:pt x="654" y="844"/>
                      </a:lnTo>
                      <a:lnTo>
                        <a:pt x="656" y="853"/>
                      </a:lnTo>
                      <a:lnTo>
                        <a:pt x="672" y="875"/>
                      </a:lnTo>
                      <a:lnTo>
                        <a:pt x="676" y="878"/>
                      </a:lnTo>
                      <a:lnTo>
                        <a:pt x="676" y="882"/>
                      </a:lnTo>
                      <a:lnTo>
                        <a:pt x="702" y="906"/>
                      </a:lnTo>
                      <a:lnTo>
                        <a:pt x="718" y="913"/>
                      </a:lnTo>
                      <a:lnTo>
                        <a:pt x="726" y="909"/>
                      </a:lnTo>
                      <a:lnTo>
                        <a:pt x="734" y="915"/>
                      </a:lnTo>
                      <a:lnTo>
                        <a:pt x="728" y="913"/>
                      </a:lnTo>
                      <a:lnTo>
                        <a:pt x="738" y="926"/>
                      </a:lnTo>
                      <a:lnTo>
                        <a:pt x="756" y="935"/>
                      </a:lnTo>
                      <a:lnTo>
                        <a:pt x="762" y="946"/>
                      </a:lnTo>
                      <a:lnTo>
                        <a:pt x="774" y="962"/>
                      </a:lnTo>
                      <a:lnTo>
                        <a:pt x="790" y="966"/>
                      </a:lnTo>
                      <a:lnTo>
                        <a:pt x="806" y="973"/>
                      </a:lnTo>
                      <a:lnTo>
                        <a:pt x="846" y="984"/>
                      </a:lnTo>
                      <a:lnTo>
                        <a:pt x="854" y="977"/>
                      </a:lnTo>
                      <a:lnTo>
                        <a:pt x="858" y="982"/>
                      </a:lnTo>
                      <a:lnTo>
                        <a:pt x="888" y="1008"/>
                      </a:lnTo>
                      <a:lnTo>
                        <a:pt x="918" y="1028"/>
                      </a:lnTo>
                      <a:lnTo>
                        <a:pt x="946" y="1042"/>
                      </a:lnTo>
                      <a:lnTo>
                        <a:pt x="990" y="1057"/>
                      </a:lnTo>
                      <a:lnTo>
                        <a:pt x="1032" y="1075"/>
                      </a:lnTo>
                      <a:lnTo>
                        <a:pt x="1046" y="1075"/>
                      </a:lnTo>
                      <a:lnTo>
                        <a:pt x="1050" y="1084"/>
                      </a:lnTo>
                      <a:lnTo>
                        <a:pt x="1060" y="1090"/>
                      </a:lnTo>
                      <a:lnTo>
                        <a:pt x="1104" y="1113"/>
                      </a:lnTo>
                      <a:lnTo>
                        <a:pt x="1161" y="1130"/>
                      </a:lnTo>
                      <a:lnTo>
                        <a:pt x="1187" y="1135"/>
                      </a:lnTo>
                      <a:lnTo>
                        <a:pt x="1193" y="1126"/>
                      </a:lnTo>
                      <a:lnTo>
                        <a:pt x="1201" y="1121"/>
                      </a:lnTo>
                      <a:lnTo>
                        <a:pt x="1217" y="1117"/>
                      </a:lnTo>
                      <a:lnTo>
                        <a:pt x="1235" y="1110"/>
                      </a:lnTo>
                      <a:lnTo>
                        <a:pt x="1249" y="1110"/>
                      </a:lnTo>
                      <a:lnTo>
                        <a:pt x="1239" y="1108"/>
                      </a:lnTo>
                      <a:lnTo>
                        <a:pt x="1241" y="1106"/>
                      </a:lnTo>
                      <a:lnTo>
                        <a:pt x="1255" y="1108"/>
                      </a:lnTo>
                      <a:lnTo>
                        <a:pt x="1243" y="1104"/>
                      </a:lnTo>
                      <a:lnTo>
                        <a:pt x="1247" y="1097"/>
                      </a:lnTo>
                      <a:lnTo>
                        <a:pt x="1255" y="1099"/>
                      </a:lnTo>
                      <a:lnTo>
                        <a:pt x="1253" y="1104"/>
                      </a:lnTo>
                      <a:lnTo>
                        <a:pt x="1257" y="1104"/>
                      </a:lnTo>
                      <a:lnTo>
                        <a:pt x="1261" y="1101"/>
                      </a:lnTo>
                      <a:lnTo>
                        <a:pt x="1267" y="1104"/>
                      </a:lnTo>
                      <a:lnTo>
                        <a:pt x="1263" y="1106"/>
                      </a:lnTo>
                      <a:lnTo>
                        <a:pt x="1267" y="1108"/>
                      </a:lnTo>
                      <a:lnTo>
                        <a:pt x="1273" y="1106"/>
                      </a:lnTo>
                      <a:lnTo>
                        <a:pt x="1289" y="1110"/>
                      </a:lnTo>
                      <a:lnTo>
                        <a:pt x="1297" y="1115"/>
                      </a:lnTo>
                      <a:lnTo>
                        <a:pt x="1291" y="1108"/>
                      </a:lnTo>
                      <a:lnTo>
                        <a:pt x="1275" y="1104"/>
                      </a:lnTo>
                      <a:lnTo>
                        <a:pt x="1279" y="1101"/>
                      </a:lnTo>
                      <a:lnTo>
                        <a:pt x="1297" y="1106"/>
                      </a:lnTo>
                      <a:lnTo>
                        <a:pt x="1301" y="1106"/>
                      </a:lnTo>
                      <a:lnTo>
                        <a:pt x="1301" y="1110"/>
                      </a:lnTo>
                      <a:lnTo>
                        <a:pt x="1313" y="1113"/>
                      </a:lnTo>
                      <a:lnTo>
                        <a:pt x="1315" y="1115"/>
                      </a:lnTo>
                      <a:lnTo>
                        <a:pt x="1307" y="1115"/>
                      </a:lnTo>
                      <a:lnTo>
                        <a:pt x="1311" y="1119"/>
                      </a:lnTo>
                      <a:lnTo>
                        <a:pt x="1325" y="1119"/>
                      </a:lnTo>
                      <a:lnTo>
                        <a:pt x="1347" y="1139"/>
                      </a:lnTo>
                      <a:lnTo>
                        <a:pt x="1381" y="1175"/>
                      </a:lnTo>
                      <a:lnTo>
                        <a:pt x="1389" y="1177"/>
                      </a:lnTo>
                      <a:lnTo>
                        <a:pt x="1415" y="1208"/>
                      </a:lnTo>
                      <a:lnTo>
                        <a:pt x="1417" y="1163"/>
                      </a:lnTo>
                      <a:lnTo>
                        <a:pt x="1413" y="1150"/>
                      </a:lnTo>
                      <a:lnTo>
                        <a:pt x="1445" y="1101"/>
                      </a:lnTo>
                      <a:lnTo>
                        <a:pt x="1509" y="1101"/>
                      </a:lnTo>
                      <a:lnTo>
                        <a:pt x="1511" y="1088"/>
                      </a:lnTo>
                      <a:lnTo>
                        <a:pt x="1505" y="1081"/>
                      </a:lnTo>
                      <a:lnTo>
                        <a:pt x="1495" y="1062"/>
                      </a:lnTo>
                      <a:lnTo>
                        <a:pt x="1477" y="1053"/>
                      </a:lnTo>
                      <a:lnTo>
                        <a:pt x="1465" y="1033"/>
                      </a:lnTo>
                      <a:lnTo>
                        <a:pt x="1483" y="1033"/>
                      </a:lnTo>
                      <a:lnTo>
                        <a:pt x="1483" y="1002"/>
                      </a:lnTo>
                      <a:lnTo>
                        <a:pt x="1585" y="1002"/>
                      </a:lnTo>
                      <a:lnTo>
                        <a:pt x="1593" y="986"/>
                      </a:lnTo>
                      <a:lnTo>
                        <a:pt x="1605" y="986"/>
                      </a:lnTo>
                      <a:lnTo>
                        <a:pt x="1615" y="982"/>
                      </a:lnTo>
                      <a:lnTo>
                        <a:pt x="1621" y="971"/>
                      </a:lnTo>
                      <a:lnTo>
                        <a:pt x="1623" y="960"/>
                      </a:lnTo>
                      <a:lnTo>
                        <a:pt x="1629" y="955"/>
                      </a:lnTo>
                      <a:lnTo>
                        <a:pt x="1641" y="955"/>
                      </a:lnTo>
                      <a:lnTo>
                        <a:pt x="1643" y="944"/>
                      </a:lnTo>
                      <a:lnTo>
                        <a:pt x="1639" y="942"/>
                      </a:lnTo>
                      <a:lnTo>
                        <a:pt x="1641" y="935"/>
                      </a:lnTo>
                      <a:lnTo>
                        <a:pt x="1641" y="940"/>
                      </a:lnTo>
                      <a:lnTo>
                        <a:pt x="1643" y="942"/>
                      </a:lnTo>
                      <a:lnTo>
                        <a:pt x="1649" y="933"/>
                      </a:lnTo>
                      <a:lnTo>
                        <a:pt x="1651" y="933"/>
                      </a:lnTo>
                      <a:lnTo>
                        <a:pt x="1655" y="937"/>
                      </a:lnTo>
                      <a:lnTo>
                        <a:pt x="1653" y="946"/>
                      </a:lnTo>
                      <a:lnTo>
                        <a:pt x="1651" y="957"/>
                      </a:lnTo>
                      <a:lnTo>
                        <a:pt x="1659" y="960"/>
                      </a:lnTo>
                      <a:lnTo>
                        <a:pt x="1667" y="973"/>
                      </a:lnTo>
                      <a:lnTo>
                        <a:pt x="1667" y="975"/>
                      </a:lnTo>
                      <a:lnTo>
                        <a:pt x="1669" y="975"/>
                      </a:lnTo>
                      <a:lnTo>
                        <a:pt x="1669" y="971"/>
                      </a:lnTo>
                      <a:lnTo>
                        <a:pt x="1673" y="968"/>
                      </a:lnTo>
                      <a:lnTo>
                        <a:pt x="1677" y="935"/>
                      </a:lnTo>
                      <a:lnTo>
                        <a:pt x="1687" y="906"/>
                      </a:lnTo>
                      <a:lnTo>
                        <a:pt x="1685" y="904"/>
                      </a:lnTo>
                      <a:lnTo>
                        <a:pt x="1689" y="900"/>
                      </a:lnTo>
                      <a:lnTo>
                        <a:pt x="1679" y="904"/>
                      </a:lnTo>
                      <a:lnTo>
                        <a:pt x="1679" y="913"/>
                      </a:lnTo>
                      <a:lnTo>
                        <a:pt x="1671" y="904"/>
                      </a:lnTo>
                      <a:lnTo>
                        <a:pt x="1673" y="900"/>
                      </a:lnTo>
                      <a:lnTo>
                        <a:pt x="1679" y="895"/>
                      </a:lnTo>
                      <a:lnTo>
                        <a:pt x="1683" y="898"/>
                      </a:lnTo>
                      <a:lnTo>
                        <a:pt x="1683" y="893"/>
                      </a:lnTo>
                      <a:lnTo>
                        <a:pt x="1689" y="889"/>
                      </a:lnTo>
                      <a:lnTo>
                        <a:pt x="1691" y="884"/>
                      </a:lnTo>
                      <a:lnTo>
                        <a:pt x="1689" y="878"/>
                      </a:lnTo>
                      <a:lnTo>
                        <a:pt x="1683" y="882"/>
                      </a:lnTo>
                      <a:lnTo>
                        <a:pt x="1683" y="886"/>
                      </a:lnTo>
                      <a:lnTo>
                        <a:pt x="1679" y="891"/>
                      </a:lnTo>
                      <a:lnTo>
                        <a:pt x="1677" y="884"/>
                      </a:lnTo>
                      <a:lnTo>
                        <a:pt x="1675" y="889"/>
                      </a:lnTo>
                      <a:lnTo>
                        <a:pt x="1673" y="886"/>
                      </a:lnTo>
                      <a:lnTo>
                        <a:pt x="1673" y="880"/>
                      </a:lnTo>
                      <a:lnTo>
                        <a:pt x="1677" y="873"/>
                      </a:lnTo>
                      <a:lnTo>
                        <a:pt x="1683" y="871"/>
                      </a:lnTo>
                      <a:lnTo>
                        <a:pt x="1687" y="873"/>
                      </a:lnTo>
                      <a:lnTo>
                        <a:pt x="1689" y="869"/>
                      </a:lnTo>
                      <a:lnTo>
                        <a:pt x="1687" y="864"/>
                      </a:lnTo>
                      <a:lnTo>
                        <a:pt x="1689" y="864"/>
                      </a:lnTo>
                      <a:lnTo>
                        <a:pt x="1691" y="847"/>
                      </a:lnTo>
                      <a:lnTo>
                        <a:pt x="1707" y="820"/>
                      </a:lnTo>
                      <a:lnTo>
                        <a:pt x="1723" y="804"/>
                      </a:lnTo>
                      <a:lnTo>
                        <a:pt x="1723" y="802"/>
                      </a:lnTo>
                      <a:lnTo>
                        <a:pt x="1727" y="798"/>
                      </a:lnTo>
                      <a:lnTo>
                        <a:pt x="1727" y="785"/>
                      </a:lnTo>
                      <a:lnTo>
                        <a:pt x="1723" y="782"/>
                      </a:lnTo>
                      <a:lnTo>
                        <a:pt x="1723" y="769"/>
                      </a:lnTo>
                      <a:lnTo>
                        <a:pt x="1717" y="765"/>
                      </a:lnTo>
                      <a:lnTo>
                        <a:pt x="1709" y="762"/>
                      </a:lnTo>
                      <a:lnTo>
                        <a:pt x="1703" y="765"/>
                      </a:lnTo>
                      <a:lnTo>
                        <a:pt x="1701" y="765"/>
                      </a:lnTo>
                      <a:lnTo>
                        <a:pt x="1699" y="767"/>
                      </a:lnTo>
                      <a:lnTo>
                        <a:pt x="1709" y="771"/>
                      </a:lnTo>
                      <a:lnTo>
                        <a:pt x="1709" y="773"/>
                      </a:lnTo>
                      <a:lnTo>
                        <a:pt x="1699" y="769"/>
                      </a:lnTo>
                      <a:lnTo>
                        <a:pt x="1679" y="769"/>
                      </a:lnTo>
                      <a:lnTo>
                        <a:pt x="1667" y="758"/>
                      </a:lnTo>
                      <a:lnTo>
                        <a:pt x="1651" y="754"/>
                      </a:lnTo>
                      <a:lnTo>
                        <a:pt x="1637" y="758"/>
                      </a:lnTo>
                      <a:lnTo>
                        <a:pt x="1633" y="767"/>
                      </a:lnTo>
                      <a:lnTo>
                        <a:pt x="1607" y="773"/>
                      </a:lnTo>
                      <a:lnTo>
                        <a:pt x="1585" y="776"/>
                      </a:lnTo>
                      <a:lnTo>
                        <a:pt x="1549" y="778"/>
                      </a:lnTo>
                      <a:lnTo>
                        <a:pt x="1531" y="785"/>
                      </a:lnTo>
                      <a:lnTo>
                        <a:pt x="1521" y="796"/>
                      </a:lnTo>
                      <a:lnTo>
                        <a:pt x="1519" y="800"/>
                      </a:lnTo>
                      <a:lnTo>
                        <a:pt x="1521" y="798"/>
                      </a:lnTo>
                      <a:lnTo>
                        <a:pt x="1517" y="811"/>
                      </a:lnTo>
                      <a:lnTo>
                        <a:pt x="1515" y="851"/>
                      </a:lnTo>
                      <a:lnTo>
                        <a:pt x="1517" y="858"/>
                      </a:lnTo>
                      <a:lnTo>
                        <a:pt x="1505" y="867"/>
                      </a:lnTo>
                      <a:lnTo>
                        <a:pt x="1501" y="875"/>
                      </a:lnTo>
                      <a:lnTo>
                        <a:pt x="1503" y="900"/>
                      </a:lnTo>
                      <a:lnTo>
                        <a:pt x="1487" y="920"/>
                      </a:lnTo>
                      <a:lnTo>
                        <a:pt x="1461" y="929"/>
                      </a:lnTo>
                      <a:lnTo>
                        <a:pt x="1451" y="933"/>
                      </a:lnTo>
                      <a:lnTo>
                        <a:pt x="1449" y="940"/>
                      </a:lnTo>
                      <a:lnTo>
                        <a:pt x="1443" y="942"/>
                      </a:lnTo>
                      <a:lnTo>
                        <a:pt x="1451" y="942"/>
                      </a:lnTo>
                      <a:lnTo>
                        <a:pt x="1457" y="935"/>
                      </a:lnTo>
                      <a:lnTo>
                        <a:pt x="1457" y="942"/>
                      </a:lnTo>
                      <a:lnTo>
                        <a:pt x="1467" y="935"/>
                      </a:lnTo>
                      <a:lnTo>
                        <a:pt x="1467" y="944"/>
                      </a:lnTo>
                      <a:lnTo>
                        <a:pt x="1473" y="944"/>
                      </a:lnTo>
                      <a:lnTo>
                        <a:pt x="1467" y="951"/>
                      </a:lnTo>
                      <a:lnTo>
                        <a:pt x="1473" y="953"/>
                      </a:lnTo>
                      <a:lnTo>
                        <a:pt x="1459" y="955"/>
                      </a:lnTo>
                      <a:lnTo>
                        <a:pt x="1459" y="960"/>
                      </a:lnTo>
                      <a:lnTo>
                        <a:pt x="1437" y="962"/>
                      </a:lnTo>
                      <a:lnTo>
                        <a:pt x="1435" y="957"/>
                      </a:lnTo>
                      <a:lnTo>
                        <a:pt x="1429" y="957"/>
                      </a:lnTo>
                      <a:lnTo>
                        <a:pt x="1429" y="953"/>
                      </a:lnTo>
                      <a:lnTo>
                        <a:pt x="1431" y="949"/>
                      </a:lnTo>
                      <a:lnTo>
                        <a:pt x="1437" y="953"/>
                      </a:lnTo>
                      <a:lnTo>
                        <a:pt x="1439" y="951"/>
                      </a:lnTo>
                      <a:lnTo>
                        <a:pt x="1433" y="944"/>
                      </a:lnTo>
                      <a:lnTo>
                        <a:pt x="1415" y="942"/>
                      </a:lnTo>
                      <a:lnTo>
                        <a:pt x="1387" y="949"/>
                      </a:lnTo>
                      <a:lnTo>
                        <a:pt x="1385" y="955"/>
                      </a:lnTo>
                      <a:lnTo>
                        <a:pt x="1377" y="960"/>
                      </a:lnTo>
                      <a:lnTo>
                        <a:pt x="1361" y="960"/>
                      </a:lnTo>
                      <a:lnTo>
                        <a:pt x="1361" y="964"/>
                      </a:lnTo>
                      <a:lnTo>
                        <a:pt x="1355" y="964"/>
                      </a:lnTo>
                      <a:lnTo>
                        <a:pt x="1357" y="960"/>
                      </a:lnTo>
                      <a:lnTo>
                        <a:pt x="1335" y="960"/>
                      </a:lnTo>
                      <a:lnTo>
                        <a:pt x="1331" y="964"/>
                      </a:lnTo>
                      <a:lnTo>
                        <a:pt x="1325" y="966"/>
                      </a:lnTo>
                      <a:lnTo>
                        <a:pt x="1331" y="960"/>
                      </a:lnTo>
                      <a:lnTo>
                        <a:pt x="1309" y="971"/>
                      </a:lnTo>
                      <a:lnTo>
                        <a:pt x="1313" y="973"/>
                      </a:lnTo>
                      <a:lnTo>
                        <a:pt x="1303" y="973"/>
                      </a:lnTo>
                      <a:lnTo>
                        <a:pt x="1297" y="980"/>
                      </a:lnTo>
                      <a:lnTo>
                        <a:pt x="1287" y="982"/>
                      </a:lnTo>
                      <a:lnTo>
                        <a:pt x="1279" y="975"/>
                      </a:lnTo>
                      <a:lnTo>
                        <a:pt x="1275" y="968"/>
                      </a:lnTo>
                      <a:lnTo>
                        <a:pt x="1267" y="953"/>
                      </a:lnTo>
                      <a:lnTo>
                        <a:pt x="1253" y="942"/>
                      </a:lnTo>
                      <a:lnTo>
                        <a:pt x="1249" y="935"/>
                      </a:lnTo>
                      <a:lnTo>
                        <a:pt x="1233" y="937"/>
                      </a:lnTo>
                      <a:lnTo>
                        <a:pt x="1229" y="940"/>
                      </a:lnTo>
                      <a:lnTo>
                        <a:pt x="1223" y="935"/>
                      </a:lnTo>
                      <a:lnTo>
                        <a:pt x="1215" y="935"/>
                      </a:lnTo>
                      <a:lnTo>
                        <a:pt x="1189" y="904"/>
                      </a:lnTo>
                      <a:lnTo>
                        <a:pt x="1173" y="873"/>
                      </a:lnTo>
                      <a:lnTo>
                        <a:pt x="1171" y="855"/>
                      </a:lnTo>
                      <a:lnTo>
                        <a:pt x="1146" y="833"/>
                      </a:lnTo>
                      <a:lnTo>
                        <a:pt x="1136" y="807"/>
                      </a:lnTo>
                      <a:lnTo>
                        <a:pt x="1122" y="785"/>
                      </a:lnTo>
                      <a:lnTo>
                        <a:pt x="1122" y="773"/>
                      </a:lnTo>
                      <a:lnTo>
                        <a:pt x="1116" y="773"/>
                      </a:lnTo>
                      <a:lnTo>
                        <a:pt x="1108" y="756"/>
                      </a:lnTo>
                      <a:lnTo>
                        <a:pt x="1108" y="740"/>
                      </a:lnTo>
                      <a:lnTo>
                        <a:pt x="1112" y="749"/>
                      </a:lnTo>
                      <a:lnTo>
                        <a:pt x="1128" y="765"/>
                      </a:lnTo>
                      <a:lnTo>
                        <a:pt x="1128" y="785"/>
                      </a:lnTo>
                      <a:lnTo>
                        <a:pt x="1132" y="762"/>
                      </a:lnTo>
                      <a:lnTo>
                        <a:pt x="1106" y="736"/>
                      </a:lnTo>
                      <a:lnTo>
                        <a:pt x="1098" y="696"/>
                      </a:lnTo>
                      <a:lnTo>
                        <a:pt x="1104" y="678"/>
                      </a:lnTo>
                      <a:lnTo>
                        <a:pt x="1104" y="663"/>
                      </a:lnTo>
                      <a:lnTo>
                        <a:pt x="1098" y="621"/>
                      </a:lnTo>
                      <a:lnTo>
                        <a:pt x="1100" y="610"/>
                      </a:lnTo>
                      <a:lnTo>
                        <a:pt x="1100" y="607"/>
                      </a:lnTo>
                      <a:lnTo>
                        <a:pt x="1096" y="612"/>
                      </a:lnTo>
                      <a:lnTo>
                        <a:pt x="1094" y="610"/>
                      </a:lnTo>
                      <a:lnTo>
                        <a:pt x="1094" y="583"/>
                      </a:lnTo>
                      <a:lnTo>
                        <a:pt x="1090" y="583"/>
                      </a:lnTo>
                      <a:lnTo>
                        <a:pt x="1094" y="572"/>
                      </a:lnTo>
                      <a:lnTo>
                        <a:pt x="1096" y="570"/>
                      </a:lnTo>
                      <a:lnTo>
                        <a:pt x="1096" y="559"/>
                      </a:lnTo>
                      <a:lnTo>
                        <a:pt x="1094" y="545"/>
                      </a:lnTo>
                      <a:lnTo>
                        <a:pt x="1102" y="536"/>
                      </a:lnTo>
                      <a:lnTo>
                        <a:pt x="1104" y="536"/>
                      </a:lnTo>
                      <a:lnTo>
                        <a:pt x="1108" y="516"/>
                      </a:lnTo>
                      <a:lnTo>
                        <a:pt x="1106" y="516"/>
                      </a:lnTo>
                      <a:lnTo>
                        <a:pt x="1106" y="512"/>
                      </a:lnTo>
                      <a:lnTo>
                        <a:pt x="1112" y="508"/>
                      </a:lnTo>
                      <a:lnTo>
                        <a:pt x="1112" y="512"/>
                      </a:lnTo>
                      <a:lnTo>
                        <a:pt x="1118" y="512"/>
                      </a:lnTo>
                      <a:lnTo>
                        <a:pt x="1116" y="505"/>
                      </a:lnTo>
                      <a:lnTo>
                        <a:pt x="1122" y="512"/>
                      </a:lnTo>
                      <a:lnTo>
                        <a:pt x="1120" y="514"/>
                      </a:lnTo>
                      <a:lnTo>
                        <a:pt x="1116" y="523"/>
                      </a:lnTo>
                      <a:lnTo>
                        <a:pt x="1114" y="528"/>
                      </a:lnTo>
                      <a:lnTo>
                        <a:pt x="1114" y="532"/>
                      </a:lnTo>
                      <a:lnTo>
                        <a:pt x="1114" y="534"/>
                      </a:lnTo>
                      <a:lnTo>
                        <a:pt x="1120" y="521"/>
                      </a:lnTo>
                      <a:lnTo>
                        <a:pt x="1122" y="514"/>
                      </a:lnTo>
                      <a:lnTo>
                        <a:pt x="1128" y="508"/>
                      </a:lnTo>
                      <a:lnTo>
                        <a:pt x="1140" y="490"/>
                      </a:lnTo>
                      <a:lnTo>
                        <a:pt x="1142" y="481"/>
                      </a:lnTo>
                      <a:lnTo>
                        <a:pt x="1142" y="479"/>
                      </a:lnTo>
                      <a:lnTo>
                        <a:pt x="1138" y="490"/>
                      </a:lnTo>
                      <a:lnTo>
                        <a:pt x="1134" y="490"/>
                      </a:lnTo>
                      <a:lnTo>
                        <a:pt x="1126" y="488"/>
                      </a:lnTo>
                      <a:lnTo>
                        <a:pt x="1118" y="479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1" name="Freeform 17"/>
                <p:cNvSpPr>
                  <a:spLocks/>
                </p:cNvSpPr>
                <p:nvPr/>
              </p:nvSpPr>
              <p:spPr bwMode="auto">
                <a:xfrm>
                  <a:off x="1728" y="2862"/>
                  <a:ext cx="28" cy="16"/>
                </a:xfrm>
                <a:custGeom>
                  <a:avLst/>
                  <a:gdLst>
                    <a:gd name="T0" fmla="*/ 22 w 28"/>
                    <a:gd name="T1" fmla="*/ 9 h 16"/>
                    <a:gd name="T2" fmla="*/ 16 w 28"/>
                    <a:gd name="T3" fmla="*/ 7 h 16"/>
                    <a:gd name="T4" fmla="*/ 12 w 28"/>
                    <a:gd name="T5" fmla="*/ 2 h 16"/>
                    <a:gd name="T6" fmla="*/ 8 w 28"/>
                    <a:gd name="T7" fmla="*/ 2 h 16"/>
                    <a:gd name="T8" fmla="*/ 6 w 28"/>
                    <a:gd name="T9" fmla="*/ 2 h 16"/>
                    <a:gd name="T10" fmla="*/ 0 w 28"/>
                    <a:gd name="T11" fmla="*/ 0 h 16"/>
                    <a:gd name="T12" fmla="*/ 2 w 28"/>
                    <a:gd name="T13" fmla="*/ 2 h 16"/>
                    <a:gd name="T14" fmla="*/ 4 w 28"/>
                    <a:gd name="T15" fmla="*/ 4 h 16"/>
                    <a:gd name="T16" fmla="*/ 4 w 28"/>
                    <a:gd name="T17" fmla="*/ 9 h 16"/>
                    <a:gd name="T18" fmla="*/ 10 w 28"/>
                    <a:gd name="T19" fmla="*/ 16 h 16"/>
                    <a:gd name="T20" fmla="*/ 16 w 28"/>
                    <a:gd name="T21" fmla="*/ 16 h 16"/>
                    <a:gd name="T22" fmla="*/ 18 w 28"/>
                    <a:gd name="T23" fmla="*/ 13 h 16"/>
                    <a:gd name="T24" fmla="*/ 24 w 28"/>
                    <a:gd name="T25" fmla="*/ 11 h 16"/>
                    <a:gd name="T26" fmla="*/ 28 w 28"/>
                    <a:gd name="T27" fmla="*/ 7 h 16"/>
                    <a:gd name="T28" fmla="*/ 24 w 28"/>
                    <a:gd name="T29" fmla="*/ 4 h 16"/>
                    <a:gd name="T30" fmla="*/ 22 w 28"/>
                    <a:gd name="T31" fmla="*/ 9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"/>
                    <a:gd name="T49" fmla="*/ 0 h 16"/>
                    <a:gd name="T50" fmla="*/ 28 w 28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" h="16">
                      <a:moveTo>
                        <a:pt x="22" y="9"/>
                      </a:moveTo>
                      <a:lnTo>
                        <a:pt x="16" y="7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10" y="16"/>
                      </a:lnTo>
                      <a:lnTo>
                        <a:pt x="16" y="16"/>
                      </a:lnTo>
                      <a:lnTo>
                        <a:pt x="18" y="13"/>
                      </a:lnTo>
                      <a:lnTo>
                        <a:pt x="24" y="11"/>
                      </a:lnTo>
                      <a:lnTo>
                        <a:pt x="28" y="7"/>
                      </a:lnTo>
                      <a:lnTo>
                        <a:pt x="24" y="4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2" name="Freeform 18"/>
                <p:cNvSpPr>
                  <a:spLocks/>
                </p:cNvSpPr>
                <p:nvPr/>
              </p:nvSpPr>
              <p:spPr bwMode="auto">
                <a:xfrm>
                  <a:off x="1712" y="2864"/>
                  <a:ext cx="18" cy="16"/>
                </a:xfrm>
                <a:custGeom>
                  <a:avLst/>
                  <a:gdLst>
                    <a:gd name="T0" fmla="*/ 10 w 18"/>
                    <a:gd name="T1" fmla="*/ 7 h 16"/>
                    <a:gd name="T2" fmla="*/ 6 w 18"/>
                    <a:gd name="T3" fmla="*/ 5 h 16"/>
                    <a:gd name="T4" fmla="*/ 6 w 18"/>
                    <a:gd name="T5" fmla="*/ 0 h 16"/>
                    <a:gd name="T6" fmla="*/ 2 w 18"/>
                    <a:gd name="T7" fmla="*/ 0 h 16"/>
                    <a:gd name="T8" fmla="*/ 0 w 18"/>
                    <a:gd name="T9" fmla="*/ 7 h 16"/>
                    <a:gd name="T10" fmla="*/ 6 w 18"/>
                    <a:gd name="T11" fmla="*/ 16 h 16"/>
                    <a:gd name="T12" fmla="*/ 8 w 18"/>
                    <a:gd name="T13" fmla="*/ 14 h 16"/>
                    <a:gd name="T14" fmla="*/ 14 w 18"/>
                    <a:gd name="T15" fmla="*/ 9 h 16"/>
                    <a:gd name="T16" fmla="*/ 18 w 18"/>
                    <a:gd name="T17" fmla="*/ 11 h 16"/>
                    <a:gd name="T18" fmla="*/ 14 w 18"/>
                    <a:gd name="T19" fmla="*/ 5 h 16"/>
                    <a:gd name="T20" fmla="*/ 10 w 18"/>
                    <a:gd name="T21" fmla="*/ 7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6"/>
                    <a:gd name="T35" fmla="*/ 18 w 18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6">
                      <a:moveTo>
                        <a:pt x="10" y="7"/>
                      </a:move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14" y="9"/>
                      </a:lnTo>
                      <a:lnTo>
                        <a:pt x="18" y="11"/>
                      </a:lnTo>
                      <a:lnTo>
                        <a:pt x="14" y="5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3" name="Freeform 19"/>
                <p:cNvSpPr>
                  <a:spLocks/>
                </p:cNvSpPr>
                <p:nvPr/>
              </p:nvSpPr>
              <p:spPr bwMode="auto">
                <a:xfrm>
                  <a:off x="1698" y="2862"/>
                  <a:ext cx="12" cy="4"/>
                </a:xfrm>
                <a:custGeom>
                  <a:avLst/>
                  <a:gdLst>
                    <a:gd name="T0" fmla="*/ 8 w 12"/>
                    <a:gd name="T1" fmla="*/ 2 h 4"/>
                    <a:gd name="T2" fmla="*/ 6 w 12"/>
                    <a:gd name="T3" fmla="*/ 0 h 4"/>
                    <a:gd name="T4" fmla="*/ 0 w 12"/>
                    <a:gd name="T5" fmla="*/ 2 h 4"/>
                    <a:gd name="T6" fmla="*/ 2 w 12"/>
                    <a:gd name="T7" fmla="*/ 4 h 4"/>
                    <a:gd name="T8" fmla="*/ 12 w 12"/>
                    <a:gd name="T9" fmla="*/ 4 h 4"/>
                    <a:gd name="T10" fmla="*/ 12 w 12"/>
                    <a:gd name="T11" fmla="*/ 2 h 4"/>
                    <a:gd name="T12" fmla="*/ 12 w 12"/>
                    <a:gd name="T13" fmla="*/ 0 h 4"/>
                    <a:gd name="T14" fmla="*/ 8 w 12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4"/>
                    <a:gd name="T26" fmla="*/ 12 w 12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4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4" name="Freeform 20"/>
                <p:cNvSpPr>
                  <a:spLocks/>
                </p:cNvSpPr>
                <p:nvPr/>
              </p:nvSpPr>
              <p:spPr bwMode="auto">
                <a:xfrm>
                  <a:off x="1808" y="2909"/>
                  <a:ext cx="20" cy="11"/>
                </a:xfrm>
                <a:custGeom>
                  <a:avLst/>
                  <a:gdLst>
                    <a:gd name="T0" fmla="*/ 12 w 20"/>
                    <a:gd name="T1" fmla="*/ 4 h 11"/>
                    <a:gd name="T2" fmla="*/ 6 w 20"/>
                    <a:gd name="T3" fmla="*/ 2 h 11"/>
                    <a:gd name="T4" fmla="*/ 4 w 20"/>
                    <a:gd name="T5" fmla="*/ 2 h 11"/>
                    <a:gd name="T6" fmla="*/ 2 w 20"/>
                    <a:gd name="T7" fmla="*/ 0 h 11"/>
                    <a:gd name="T8" fmla="*/ 0 w 20"/>
                    <a:gd name="T9" fmla="*/ 2 h 11"/>
                    <a:gd name="T10" fmla="*/ 4 w 20"/>
                    <a:gd name="T11" fmla="*/ 4 h 11"/>
                    <a:gd name="T12" fmla="*/ 8 w 20"/>
                    <a:gd name="T13" fmla="*/ 6 h 11"/>
                    <a:gd name="T14" fmla="*/ 8 w 20"/>
                    <a:gd name="T15" fmla="*/ 8 h 11"/>
                    <a:gd name="T16" fmla="*/ 12 w 20"/>
                    <a:gd name="T17" fmla="*/ 11 h 11"/>
                    <a:gd name="T18" fmla="*/ 16 w 20"/>
                    <a:gd name="T19" fmla="*/ 11 h 11"/>
                    <a:gd name="T20" fmla="*/ 18 w 20"/>
                    <a:gd name="T21" fmla="*/ 11 h 11"/>
                    <a:gd name="T22" fmla="*/ 20 w 20"/>
                    <a:gd name="T23" fmla="*/ 11 h 11"/>
                    <a:gd name="T24" fmla="*/ 18 w 20"/>
                    <a:gd name="T25" fmla="*/ 8 h 11"/>
                    <a:gd name="T26" fmla="*/ 12 w 20"/>
                    <a:gd name="T27" fmla="*/ 4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11"/>
                    <a:gd name="T44" fmla="*/ 20 w 20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11">
                      <a:moveTo>
                        <a:pt x="12" y="4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12" y="11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18" y="8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5" name="Freeform 21"/>
                <p:cNvSpPr>
                  <a:spLocks/>
                </p:cNvSpPr>
                <p:nvPr/>
              </p:nvSpPr>
              <p:spPr bwMode="auto">
                <a:xfrm>
                  <a:off x="1988" y="3267"/>
                  <a:ext cx="16" cy="29"/>
                </a:xfrm>
                <a:custGeom>
                  <a:avLst/>
                  <a:gdLst>
                    <a:gd name="T0" fmla="*/ 16 w 16"/>
                    <a:gd name="T1" fmla="*/ 23 h 29"/>
                    <a:gd name="T2" fmla="*/ 16 w 16"/>
                    <a:gd name="T3" fmla="*/ 18 h 29"/>
                    <a:gd name="T4" fmla="*/ 12 w 16"/>
                    <a:gd name="T5" fmla="*/ 5 h 29"/>
                    <a:gd name="T6" fmla="*/ 14 w 16"/>
                    <a:gd name="T7" fmla="*/ 0 h 29"/>
                    <a:gd name="T8" fmla="*/ 8 w 16"/>
                    <a:gd name="T9" fmla="*/ 0 h 29"/>
                    <a:gd name="T10" fmla="*/ 8 w 16"/>
                    <a:gd name="T11" fmla="*/ 7 h 29"/>
                    <a:gd name="T12" fmla="*/ 8 w 16"/>
                    <a:gd name="T13" fmla="*/ 14 h 29"/>
                    <a:gd name="T14" fmla="*/ 2 w 16"/>
                    <a:gd name="T15" fmla="*/ 12 h 29"/>
                    <a:gd name="T16" fmla="*/ 0 w 16"/>
                    <a:gd name="T17" fmla="*/ 16 h 29"/>
                    <a:gd name="T18" fmla="*/ 4 w 16"/>
                    <a:gd name="T19" fmla="*/ 27 h 29"/>
                    <a:gd name="T20" fmla="*/ 6 w 16"/>
                    <a:gd name="T21" fmla="*/ 27 h 29"/>
                    <a:gd name="T22" fmla="*/ 6 w 16"/>
                    <a:gd name="T23" fmla="*/ 23 h 29"/>
                    <a:gd name="T24" fmla="*/ 8 w 16"/>
                    <a:gd name="T25" fmla="*/ 29 h 29"/>
                    <a:gd name="T26" fmla="*/ 12 w 16"/>
                    <a:gd name="T27" fmla="*/ 29 h 29"/>
                    <a:gd name="T28" fmla="*/ 12 w 16"/>
                    <a:gd name="T29" fmla="*/ 20 h 29"/>
                    <a:gd name="T30" fmla="*/ 16 w 16"/>
                    <a:gd name="T31" fmla="*/ 23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"/>
                    <a:gd name="T49" fmla="*/ 0 h 29"/>
                    <a:gd name="T50" fmla="*/ 16 w 16"/>
                    <a:gd name="T51" fmla="*/ 29 h 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" h="29">
                      <a:moveTo>
                        <a:pt x="16" y="23"/>
                      </a:moveTo>
                      <a:lnTo>
                        <a:pt x="16" y="18"/>
                      </a:lnTo>
                      <a:lnTo>
                        <a:pt x="12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14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3"/>
                      </a:lnTo>
                      <a:lnTo>
                        <a:pt x="8" y="29"/>
                      </a:lnTo>
                      <a:lnTo>
                        <a:pt x="12" y="29"/>
                      </a:lnTo>
                      <a:lnTo>
                        <a:pt x="12" y="20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6" name="Freeform 22"/>
                <p:cNvSpPr>
                  <a:spLocks/>
                </p:cNvSpPr>
                <p:nvPr/>
              </p:nvSpPr>
              <p:spPr bwMode="auto">
                <a:xfrm>
                  <a:off x="1164" y="3272"/>
                  <a:ext cx="62" cy="77"/>
                </a:xfrm>
                <a:custGeom>
                  <a:avLst/>
                  <a:gdLst>
                    <a:gd name="T0" fmla="*/ 54 w 62"/>
                    <a:gd name="T1" fmla="*/ 33 h 77"/>
                    <a:gd name="T2" fmla="*/ 50 w 62"/>
                    <a:gd name="T3" fmla="*/ 33 h 77"/>
                    <a:gd name="T4" fmla="*/ 50 w 62"/>
                    <a:gd name="T5" fmla="*/ 22 h 77"/>
                    <a:gd name="T6" fmla="*/ 32 w 62"/>
                    <a:gd name="T7" fmla="*/ 9 h 77"/>
                    <a:gd name="T8" fmla="*/ 24 w 62"/>
                    <a:gd name="T9" fmla="*/ 9 h 77"/>
                    <a:gd name="T10" fmla="*/ 16 w 62"/>
                    <a:gd name="T11" fmla="*/ 0 h 77"/>
                    <a:gd name="T12" fmla="*/ 12 w 62"/>
                    <a:gd name="T13" fmla="*/ 9 h 77"/>
                    <a:gd name="T14" fmla="*/ 14 w 62"/>
                    <a:gd name="T15" fmla="*/ 18 h 77"/>
                    <a:gd name="T16" fmla="*/ 6 w 62"/>
                    <a:gd name="T17" fmla="*/ 22 h 77"/>
                    <a:gd name="T18" fmla="*/ 4 w 62"/>
                    <a:gd name="T19" fmla="*/ 29 h 77"/>
                    <a:gd name="T20" fmla="*/ 0 w 62"/>
                    <a:gd name="T21" fmla="*/ 31 h 77"/>
                    <a:gd name="T22" fmla="*/ 4 w 62"/>
                    <a:gd name="T23" fmla="*/ 42 h 77"/>
                    <a:gd name="T24" fmla="*/ 6 w 62"/>
                    <a:gd name="T25" fmla="*/ 51 h 77"/>
                    <a:gd name="T26" fmla="*/ 10 w 62"/>
                    <a:gd name="T27" fmla="*/ 55 h 77"/>
                    <a:gd name="T28" fmla="*/ 8 w 62"/>
                    <a:gd name="T29" fmla="*/ 64 h 77"/>
                    <a:gd name="T30" fmla="*/ 10 w 62"/>
                    <a:gd name="T31" fmla="*/ 73 h 77"/>
                    <a:gd name="T32" fmla="*/ 18 w 62"/>
                    <a:gd name="T33" fmla="*/ 75 h 77"/>
                    <a:gd name="T34" fmla="*/ 22 w 62"/>
                    <a:gd name="T35" fmla="*/ 77 h 77"/>
                    <a:gd name="T36" fmla="*/ 30 w 62"/>
                    <a:gd name="T37" fmla="*/ 66 h 77"/>
                    <a:gd name="T38" fmla="*/ 38 w 62"/>
                    <a:gd name="T39" fmla="*/ 60 h 77"/>
                    <a:gd name="T40" fmla="*/ 44 w 62"/>
                    <a:gd name="T41" fmla="*/ 58 h 77"/>
                    <a:gd name="T42" fmla="*/ 58 w 62"/>
                    <a:gd name="T43" fmla="*/ 53 h 77"/>
                    <a:gd name="T44" fmla="*/ 62 w 62"/>
                    <a:gd name="T45" fmla="*/ 40 h 77"/>
                    <a:gd name="T46" fmla="*/ 56 w 62"/>
                    <a:gd name="T47" fmla="*/ 38 h 77"/>
                    <a:gd name="T48" fmla="*/ 54 w 62"/>
                    <a:gd name="T49" fmla="*/ 33 h 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"/>
                    <a:gd name="T76" fmla="*/ 0 h 77"/>
                    <a:gd name="T77" fmla="*/ 62 w 62"/>
                    <a:gd name="T78" fmla="*/ 77 h 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" h="77">
                      <a:moveTo>
                        <a:pt x="54" y="33"/>
                      </a:moveTo>
                      <a:lnTo>
                        <a:pt x="50" y="33"/>
                      </a:lnTo>
                      <a:lnTo>
                        <a:pt x="50" y="22"/>
                      </a:lnTo>
                      <a:lnTo>
                        <a:pt x="32" y="9"/>
                      </a:lnTo>
                      <a:lnTo>
                        <a:pt x="24" y="9"/>
                      </a:lnTo>
                      <a:lnTo>
                        <a:pt x="16" y="0"/>
                      </a:lnTo>
                      <a:lnTo>
                        <a:pt x="12" y="9"/>
                      </a:lnTo>
                      <a:lnTo>
                        <a:pt x="14" y="18"/>
                      </a:lnTo>
                      <a:lnTo>
                        <a:pt x="6" y="22"/>
                      </a:lnTo>
                      <a:lnTo>
                        <a:pt x="4" y="29"/>
                      </a:lnTo>
                      <a:lnTo>
                        <a:pt x="0" y="31"/>
                      </a:lnTo>
                      <a:lnTo>
                        <a:pt x="4" y="42"/>
                      </a:lnTo>
                      <a:lnTo>
                        <a:pt x="6" y="51"/>
                      </a:lnTo>
                      <a:lnTo>
                        <a:pt x="10" y="55"/>
                      </a:lnTo>
                      <a:lnTo>
                        <a:pt x="8" y="64"/>
                      </a:lnTo>
                      <a:lnTo>
                        <a:pt x="10" y="73"/>
                      </a:lnTo>
                      <a:lnTo>
                        <a:pt x="18" y="75"/>
                      </a:lnTo>
                      <a:lnTo>
                        <a:pt x="22" y="77"/>
                      </a:lnTo>
                      <a:lnTo>
                        <a:pt x="30" y="66"/>
                      </a:lnTo>
                      <a:lnTo>
                        <a:pt x="38" y="60"/>
                      </a:lnTo>
                      <a:lnTo>
                        <a:pt x="44" y="58"/>
                      </a:lnTo>
                      <a:lnTo>
                        <a:pt x="58" y="53"/>
                      </a:lnTo>
                      <a:lnTo>
                        <a:pt x="62" y="40"/>
                      </a:lnTo>
                      <a:lnTo>
                        <a:pt x="56" y="38"/>
                      </a:lnTo>
                      <a:lnTo>
                        <a:pt x="54" y="3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7" name="Freeform 23"/>
                <p:cNvSpPr>
                  <a:spLocks/>
                </p:cNvSpPr>
                <p:nvPr/>
              </p:nvSpPr>
              <p:spPr bwMode="auto">
                <a:xfrm>
                  <a:off x="1984" y="3270"/>
                  <a:ext cx="4" cy="6"/>
                </a:xfrm>
                <a:custGeom>
                  <a:avLst/>
                  <a:gdLst>
                    <a:gd name="T0" fmla="*/ 0 w 4"/>
                    <a:gd name="T1" fmla="*/ 0 h 6"/>
                    <a:gd name="T2" fmla="*/ 2 w 4"/>
                    <a:gd name="T3" fmla="*/ 6 h 6"/>
                    <a:gd name="T4" fmla="*/ 4 w 4"/>
                    <a:gd name="T5" fmla="*/ 6 h 6"/>
                    <a:gd name="T6" fmla="*/ 2 w 4"/>
                    <a:gd name="T7" fmla="*/ 0 h 6"/>
                    <a:gd name="T8" fmla="*/ 0 w 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8" name="Freeform 24"/>
                <p:cNvSpPr>
                  <a:spLocks/>
                </p:cNvSpPr>
                <p:nvPr/>
              </p:nvSpPr>
              <p:spPr bwMode="auto">
                <a:xfrm>
                  <a:off x="2114" y="3383"/>
                  <a:ext cx="6" cy="6"/>
                </a:xfrm>
                <a:custGeom>
                  <a:avLst/>
                  <a:gdLst>
                    <a:gd name="T0" fmla="*/ 0 w 6"/>
                    <a:gd name="T1" fmla="*/ 2 h 6"/>
                    <a:gd name="T2" fmla="*/ 6 w 6"/>
                    <a:gd name="T3" fmla="*/ 6 h 6"/>
                    <a:gd name="T4" fmla="*/ 6 w 6"/>
                    <a:gd name="T5" fmla="*/ 4 h 6"/>
                    <a:gd name="T6" fmla="*/ 0 w 6"/>
                    <a:gd name="T7" fmla="*/ 0 h 6"/>
                    <a:gd name="T8" fmla="*/ 0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2"/>
                      </a:move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79" name="Freeform 25"/>
                <p:cNvSpPr>
                  <a:spLocks/>
                </p:cNvSpPr>
                <p:nvPr/>
              </p:nvSpPr>
              <p:spPr bwMode="auto">
                <a:xfrm>
                  <a:off x="2152" y="3482"/>
                  <a:ext cx="18" cy="43"/>
                </a:xfrm>
                <a:custGeom>
                  <a:avLst/>
                  <a:gdLst>
                    <a:gd name="T0" fmla="*/ 12 w 18"/>
                    <a:gd name="T1" fmla="*/ 36 h 43"/>
                    <a:gd name="T2" fmla="*/ 8 w 18"/>
                    <a:gd name="T3" fmla="*/ 31 h 43"/>
                    <a:gd name="T4" fmla="*/ 4 w 18"/>
                    <a:gd name="T5" fmla="*/ 27 h 43"/>
                    <a:gd name="T6" fmla="*/ 6 w 18"/>
                    <a:gd name="T7" fmla="*/ 25 h 43"/>
                    <a:gd name="T8" fmla="*/ 6 w 18"/>
                    <a:gd name="T9" fmla="*/ 23 h 43"/>
                    <a:gd name="T10" fmla="*/ 10 w 18"/>
                    <a:gd name="T11" fmla="*/ 16 h 43"/>
                    <a:gd name="T12" fmla="*/ 16 w 18"/>
                    <a:gd name="T13" fmla="*/ 0 h 43"/>
                    <a:gd name="T14" fmla="*/ 8 w 18"/>
                    <a:gd name="T15" fmla="*/ 14 h 43"/>
                    <a:gd name="T16" fmla="*/ 4 w 18"/>
                    <a:gd name="T17" fmla="*/ 25 h 43"/>
                    <a:gd name="T18" fmla="*/ 0 w 18"/>
                    <a:gd name="T19" fmla="*/ 25 h 43"/>
                    <a:gd name="T20" fmla="*/ 4 w 18"/>
                    <a:gd name="T21" fmla="*/ 31 h 43"/>
                    <a:gd name="T22" fmla="*/ 8 w 18"/>
                    <a:gd name="T23" fmla="*/ 38 h 43"/>
                    <a:gd name="T24" fmla="*/ 14 w 18"/>
                    <a:gd name="T25" fmla="*/ 43 h 43"/>
                    <a:gd name="T26" fmla="*/ 18 w 18"/>
                    <a:gd name="T27" fmla="*/ 43 h 43"/>
                    <a:gd name="T28" fmla="*/ 12 w 18"/>
                    <a:gd name="T29" fmla="*/ 36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"/>
                    <a:gd name="T46" fmla="*/ 0 h 43"/>
                    <a:gd name="T47" fmla="*/ 18 w 18"/>
                    <a:gd name="T48" fmla="*/ 43 h 4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" h="43">
                      <a:moveTo>
                        <a:pt x="12" y="36"/>
                      </a:moveTo>
                      <a:lnTo>
                        <a:pt x="8" y="31"/>
                      </a:lnTo>
                      <a:lnTo>
                        <a:pt x="4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10" y="16"/>
                      </a:lnTo>
                      <a:lnTo>
                        <a:pt x="16" y="0"/>
                      </a:lnTo>
                      <a:lnTo>
                        <a:pt x="8" y="14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4" y="31"/>
                      </a:lnTo>
                      <a:lnTo>
                        <a:pt x="8" y="38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0" name="Freeform 26"/>
                <p:cNvSpPr>
                  <a:spLocks/>
                </p:cNvSpPr>
                <p:nvPr/>
              </p:nvSpPr>
              <p:spPr bwMode="auto">
                <a:xfrm>
                  <a:off x="2172" y="3525"/>
                  <a:ext cx="18" cy="13"/>
                </a:xfrm>
                <a:custGeom>
                  <a:avLst/>
                  <a:gdLst>
                    <a:gd name="T0" fmla="*/ 10 w 18"/>
                    <a:gd name="T1" fmla="*/ 4 h 13"/>
                    <a:gd name="T2" fmla="*/ 8 w 18"/>
                    <a:gd name="T3" fmla="*/ 2 h 13"/>
                    <a:gd name="T4" fmla="*/ 10 w 18"/>
                    <a:gd name="T5" fmla="*/ 0 h 13"/>
                    <a:gd name="T6" fmla="*/ 6 w 18"/>
                    <a:gd name="T7" fmla="*/ 0 h 13"/>
                    <a:gd name="T8" fmla="*/ 0 w 18"/>
                    <a:gd name="T9" fmla="*/ 0 h 13"/>
                    <a:gd name="T10" fmla="*/ 0 w 18"/>
                    <a:gd name="T11" fmla="*/ 2 h 13"/>
                    <a:gd name="T12" fmla="*/ 4 w 18"/>
                    <a:gd name="T13" fmla="*/ 4 h 13"/>
                    <a:gd name="T14" fmla="*/ 8 w 18"/>
                    <a:gd name="T15" fmla="*/ 11 h 13"/>
                    <a:gd name="T16" fmla="*/ 16 w 18"/>
                    <a:gd name="T17" fmla="*/ 13 h 13"/>
                    <a:gd name="T18" fmla="*/ 18 w 18"/>
                    <a:gd name="T19" fmla="*/ 13 h 13"/>
                    <a:gd name="T20" fmla="*/ 18 w 18"/>
                    <a:gd name="T21" fmla="*/ 11 h 13"/>
                    <a:gd name="T22" fmla="*/ 14 w 18"/>
                    <a:gd name="T23" fmla="*/ 4 h 13"/>
                    <a:gd name="T24" fmla="*/ 10 w 18"/>
                    <a:gd name="T25" fmla="*/ 4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13"/>
                    <a:gd name="T41" fmla="*/ 18 w 18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13">
                      <a:moveTo>
                        <a:pt x="10" y="4"/>
                      </a:move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8" y="11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4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1" name="Freeform 27"/>
                <p:cNvSpPr>
                  <a:spLocks/>
                </p:cNvSpPr>
                <p:nvPr/>
              </p:nvSpPr>
              <p:spPr bwMode="auto">
                <a:xfrm>
                  <a:off x="2290" y="3538"/>
                  <a:ext cx="10" cy="15"/>
                </a:xfrm>
                <a:custGeom>
                  <a:avLst/>
                  <a:gdLst>
                    <a:gd name="T0" fmla="*/ 0 w 10"/>
                    <a:gd name="T1" fmla="*/ 4 h 15"/>
                    <a:gd name="T2" fmla="*/ 2 w 10"/>
                    <a:gd name="T3" fmla="*/ 13 h 15"/>
                    <a:gd name="T4" fmla="*/ 6 w 10"/>
                    <a:gd name="T5" fmla="*/ 15 h 15"/>
                    <a:gd name="T6" fmla="*/ 10 w 10"/>
                    <a:gd name="T7" fmla="*/ 13 h 15"/>
                    <a:gd name="T8" fmla="*/ 10 w 10"/>
                    <a:gd name="T9" fmla="*/ 11 h 15"/>
                    <a:gd name="T10" fmla="*/ 0 w 10"/>
                    <a:gd name="T11" fmla="*/ 0 h 15"/>
                    <a:gd name="T12" fmla="*/ 0 w 10"/>
                    <a:gd name="T13" fmla="*/ 4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5"/>
                    <a:gd name="T23" fmla="*/ 10 w 10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5">
                      <a:moveTo>
                        <a:pt x="0" y="4"/>
                      </a:moveTo>
                      <a:lnTo>
                        <a:pt x="2" y="13"/>
                      </a:lnTo>
                      <a:lnTo>
                        <a:pt x="6" y="15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2" name="Freeform 28"/>
                <p:cNvSpPr>
                  <a:spLocks/>
                </p:cNvSpPr>
                <p:nvPr/>
              </p:nvSpPr>
              <p:spPr bwMode="auto">
                <a:xfrm>
                  <a:off x="2262" y="3520"/>
                  <a:ext cx="10" cy="13"/>
                </a:xfrm>
                <a:custGeom>
                  <a:avLst/>
                  <a:gdLst>
                    <a:gd name="T0" fmla="*/ 6 w 10"/>
                    <a:gd name="T1" fmla="*/ 13 h 13"/>
                    <a:gd name="T2" fmla="*/ 10 w 10"/>
                    <a:gd name="T3" fmla="*/ 11 h 13"/>
                    <a:gd name="T4" fmla="*/ 6 w 10"/>
                    <a:gd name="T5" fmla="*/ 5 h 13"/>
                    <a:gd name="T6" fmla="*/ 4 w 10"/>
                    <a:gd name="T7" fmla="*/ 0 h 13"/>
                    <a:gd name="T8" fmla="*/ 0 w 10"/>
                    <a:gd name="T9" fmla="*/ 0 h 13"/>
                    <a:gd name="T10" fmla="*/ 2 w 10"/>
                    <a:gd name="T11" fmla="*/ 7 h 13"/>
                    <a:gd name="T12" fmla="*/ 4 w 10"/>
                    <a:gd name="T13" fmla="*/ 9 h 13"/>
                    <a:gd name="T14" fmla="*/ 2 w 10"/>
                    <a:gd name="T15" fmla="*/ 11 h 13"/>
                    <a:gd name="T16" fmla="*/ 6 w 10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3"/>
                    <a:gd name="T29" fmla="*/ 10 w 10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3">
                      <a:moveTo>
                        <a:pt x="6" y="13"/>
                      </a:moveTo>
                      <a:lnTo>
                        <a:pt x="10" y="11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3" name="Freeform 29"/>
                <p:cNvSpPr>
                  <a:spLocks/>
                </p:cNvSpPr>
                <p:nvPr/>
              </p:nvSpPr>
              <p:spPr bwMode="auto">
                <a:xfrm>
                  <a:off x="2254" y="3496"/>
                  <a:ext cx="10" cy="20"/>
                </a:xfrm>
                <a:custGeom>
                  <a:avLst/>
                  <a:gdLst>
                    <a:gd name="T0" fmla="*/ 10 w 10"/>
                    <a:gd name="T1" fmla="*/ 15 h 20"/>
                    <a:gd name="T2" fmla="*/ 6 w 10"/>
                    <a:gd name="T3" fmla="*/ 2 h 20"/>
                    <a:gd name="T4" fmla="*/ 0 w 10"/>
                    <a:gd name="T5" fmla="*/ 0 h 20"/>
                    <a:gd name="T6" fmla="*/ 0 w 10"/>
                    <a:gd name="T7" fmla="*/ 6 h 20"/>
                    <a:gd name="T8" fmla="*/ 2 w 10"/>
                    <a:gd name="T9" fmla="*/ 9 h 20"/>
                    <a:gd name="T10" fmla="*/ 2 w 10"/>
                    <a:gd name="T11" fmla="*/ 13 h 20"/>
                    <a:gd name="T12" fmla="*/ 6 w 10"/>
                    <a:gd name="T13" fmla="*/ 15 h 20"/>
                    <a:gd name="T14" fmla="*/ 6 w 10"/>
                    <a:gd name="T15" fmla="*/ 20 h 20"/>
                    <a:gd name="T16" fmla="*/ 10 w 10"/>
                    <a:gd name="T17" fmla="*/ 15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0"/>
                    <a:gd name="T29" fmla="*/ 10 w 10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0">
                      <a:moveTo>
                        <a:pt x="10" y="15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6" y="15"/>
                      </a:lnTo>
                      <a:lnTo>
                        <a:pt x="6" y="20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4" name="Freeform 30"/>
                <p:cNvSpPr>
                  <a:spLocks/>
                </p:cNvSpPr>
                <p:nvPr/>
              </p:nvSpPr>
              <p:spPr bwMode="auto">
                <a:xfrm>
                  <a:off x="2092" y="3192"/>
                  <a:ext cx="30" cy="36"/>
                </a:xfrm>
                <a:custGeom>
                  <a:avLst/>
                  <a:gdLst>
                    <a:gd name="T0" fmla="*/ 12 w 30"/>
                    <a:gd name="T1" fmla="*/ 5 h 36"/>
                    <a:gd name="T2" fmla="*/ 8 w 30"/>
                    <a:gd name="T3" fmla="*/ 2 h 36"/>
                    <a:gd name="T4" fmla="*/ 4 w 30"/>
                    <a:gd name="T5" fmla="*/ 0 h 36"/>
                    <a:gd name="T6" fmla="*/ 0 w 30"/>
                    <a:gd name="T7" fmla="*/ 2 h 36"/>
                    <a:gd name="T8" fmla="*/ 2 w 30"/>
                    <a:gd name="T9" fmla="*/ 13 h 36"/>
                    <a:gd name="T10" fmla="*/ 6 w 30"/>
                    <a:gd name="T11" fmla="*/ 16 h 36"/>
                    <a:gd name="T12" fmla="*/ 8 w 30"/>
                    <a:gd name="T13" fmla="*/ 22 h 36"/>
                    <a:gd name="T14" fmla="*/ 16 w 30"/>
                    <a:gd name="T15" fmla="*/ 25 h 36"/>
                    <a:gd name="T16" fmla="*/ 20 w 30"/>
                    <a:gd name="T17" fmla="*/ 31 h 36"/>
                    <a:gd name="T18" fmla="*/ 26 w 30"/>
                    <a:gd name="T19" fmla="*/ 36 h 36"/>
                    <a:gd name="T20" fmla="*/ 30 w 30"/>
                    <a:gd name="T21" fmla="*/ 33 h 36"/>
                    <a:gd name="T22" fmla="*/ 24 w 30"/>
                    <a:gd name="T23" fmla="*/ 29 h 36"/>
                    <a:gd name="T24" fmla="*/ 24 w 30"/>
                    <a:gd name="T25" fmla="*/ 20 h 36"/>
                    <a:gd name="T26" fmla="*/ 12 w 30"/>
                    <a:gd name="T27" fmla="*/ 18 h 36"/>
                    <a:gd name="T28" fmla="*/ 16 w 30"/>
                    <a:gd name="T29" fmla="*/ 11 h 36"/>
                    <a:gd name="T30" fmla="*/ 12 w 30"/>
                    <a:gd name="T31" fmla="*/ 5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36"/>
                    <a:gd name="T50" fmla="*/ 30 w 30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36">
                      <a:moveTo>
                        <a:pt x="12" y="5"/>
                      </a:move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13"/>
                      </a:lnTo>
                      <a:lnTo>
                        <a:pt x="6" y="16"/>
                      </a:lnTo>
                      <a:lnTo>
                        <a:pt x="8" y="22"/>
                      </a:lnTo>
                      <a:lnTo>
                        <a:pt x="16" y="25"/>
                      </a:lnTo>
                      <a:lnTo>
                        <a:pt x="20" y="31"/>
                      </a:lnTo>
                      <a:lnTo>
                        <a:pt x="26" y="36"/>
                      </a:lnTo>
                      <a:lnTo>
                        <a:pt x="30" y="33"/>
                      </a:lnTo>
                      <a:lnTo>
                        <a:pt x="24" y="29"/>
                      </a:lnTo>
                      <a:lnTo>
                        <a:pt x="24" y="20"/>
                      </a:lnTo>
                      <a:lnTo>
                        <a:pt x="12" y="18"/>
                      </a:lnTo>
                      <a:lnTo>
                        <a:pt x="16" y="11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5" name="Freeform 31"/>
                <p:cNvSpPr>
                  <a:spLocks/>
                </p:cNvSpPr>
                <p:nvPr/>
              </p:nvSpPr>
              <p:spPr bwMode="auto">
                <a:xfrm>
                  <a:off x="2148" y="3212"/>
                  <a:ext cx="18" cy="33"/>
                </a:xfrm>
                <a:custGeom>
                  <a:avLst/>
                  <a:gdLst>
                    <a:gd name="T0" fmla="*/ 12 w 18"/>
                    <a:gd name="T1" fmla="*/ 7 h 33"/>
                    <a:gd name="T2" fmla="*/ 14 w 18"/>
                    <a:gd name="T3" fmla="*/ 0 h 33"/>
                    <a:gd name="T4" fmla="*/ 10 w 18"/>
                    <a:gd name="T5" fmla="*/ 2 h 33"/>
                    <a:gd name="T6" fmla="*/ 8 w 18"/>
                    <a:gd name="T7" fmla="*/ 5 h 33"/>
                    <a:gd name="T8" fmla="*/ 4 w 18"/>
                    <a:gd name="T9" fmla="*/ 5 h 33"/>
                    <a:gd name="T10" fmla="*/ 0 w 18"/>
                    <a:gd name="T11" fmla="*/ 13 h 33"/>
                    <a:gd name="T12" fmla="*/ 0 w 18"/>
                    <a:gd name="T13" fmla="*/ 20 h 33"/>
                    <a:gd name="T14" fmla="*/ 4 w 18"/>
                    <a:gd name="T15" fmla="*/ 24 h 33"/>
                    <a:gd name="T16" fmla="*/ 0 w 18"/>
                    <a:gd name="T17" fmla="*/ 27 h 33"/>
                    <a:gd name="T18" fmla="*/ 6 w 18"/>
                    <a:gd name="T19" fmla="*/ 33 h 33"/>
                    <a:gd name="T20" fmla="*/ 16 w 18"/>
                    <a:gd name="T21" fmla="*/ 33 h 33"/>
                    <a:gd name="T22" fmla="*/ 14 w 18"/>
                    <a:gd name="T23" fmla="*/ 27 h 33"/>
                    <a:gd name="T24" fmla="*/ 18 w 18"/>
                    <a:gd name="T25" fmla="*/ 16 h 33"/>
                    <a:gd name="T26" fmla="*/ 12 w 18"/>
                    <a:gd name="T27" fmla="*/ 7 h 3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3"/>
                    <a:gd name="T44" fmla="*/ 18 w 18"/>
                    <a:gd name="T45" fmla="*/ 33 h 3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3">
                      <a:moveTo>
                        <a:pt x="12" y="7"/>
                      </a:move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8" y="5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4" y="24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6" y="33"/>
                      </a:lnTo>
                      <a:lnTo>
                        <a:pt x="14" y="27"/>
                      </a:lnTo>
                      <a:lnTo>
                        <a:pt x="18" y="1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6" name="Freeform 32"/>
                <p:cNvSpPr>
                  <a:spLocks/>
                </p:cNvSpPr>
                <p:nvPr/>
              </p:nvSpPr>
              <p:spPr bwMode="auto">
                <a:xfrm>
                  <a:off x="2220" y="3425"/>
                  <a:ext cx="12" cy="18"/>
                </a:xfrm>
                <a:custGeom>
                  <a:avLst/>
                  <a:gdLst>
                    <a:gd name="T0" fmla="*/ 4 w 12"/>
                    <a:gd name="T1" fmla="*/ 4 h 18"/>
                    <a:gd name="T2" fmla="*/ 4 w 12"/>
                    <a:gd name="T3" fmla="*/ 9 h 18"/>
                    <a:gd name="T4" fmla="*/ 2 w 12"/>
                    <a:gd name="T5" fmla="*/ 11 h 18"/>
                    <a:gd name="T6" fmla="*/ 4 w 12"/>
                    <a:gd name="T7" fmla="*/ 13 h 18"/>
                    <a:gd name="T8" fmla="*/ 0 w 12"/>
                    <a:gd name="T9" fmla="*/ 15 h 18"/>
                    <a:gd name="T10" fmla="*/ 2 w 12"/>
                    <a:gd name="T11" fmla="*/ 18 h 18"/>
                    <a:gd name="T12" fmla="*/ 8 w 12"/>
                    <a:gd name="T13" fmla="*/ 9 h 18"/>
                    <a:gd name="T14" fmla="*/ 12 w 12"/>
                    <a:gd name="T15" fmla="*/ 9 h 18"/>
                    <a:gd name="T16" fmla="*/ 10 w 12"/>
                    <a:gd name="T17" fmla="*/ 6 h 18"/>
                    <a:gd name="T18" fmla="*/ 12 w 12"/>
                    <a:gd name="T19" fmla="*/ 0 h 18"/>
                    <a:gd name="T20" fmla="*/ 4 w 12"/>
                    <a:gd name="T21" fmla="*/ 4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8"/>
                    <a:gd name="T35" fmla="*/ 12 w 12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8">
                      <a:moveTo>
                        <a:pt x="4" y="4"/>
                      </a:move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0" y="15"/>
                      </a:lnTo>
                      <a:lnTo>
                        <a:pt x="2" y="18"/>
                      </a:lnTo>
                      <a:lnTo>
                        <a:pt x="8" y="9"/>
                      </a:lnTo>
                      <a:lnTo>
                        <a:pt x="12" y="9"/>
                      </a:lnTo>
                      <a:lnTo>
                        <a:pt x="10" y="6"/>
                      </a:lnTo>
                      <a:lnTo>
                        <a:pt x="12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7" name="Freeform 33"/>
                <p:cNvSpPr>
                  <a:spLocks/>
                </p:cNvSpPr>
                <p:nvPr/>
              </p:nvSpPr>
              <p:spPr bwMode="auto">
                <a:xfrm>
                  <a:off x="2396" y="3496"/>
                  <a:ext cx="12" cy="15"/>
                </a:xfrm>
                <a:custGeom>
                  <a:avLst/>
                  <a:gdLst>
                    <a:gd name="T0" fmla="*/ 4 w 12"/>
                    <a:gd name="T1" fmla="*/ 9 h 15"/>
                    <a:gd name="T2" fmla="*/ 10 w 12"/>
                    <a:gd name="T3" fmla="*/ 15 h 15"/>
                    <a:gd name="T4" fmla="*/ 12 w 12"/>
                    <a:gd name="T5" fmla="*/ 11 h 15"/>
                    <a:gd name="T6" fmla="*/ 8 w 12"/>
                    <a:gd name="T7" fmla="*/ 4 h 15"/>
                    <a:gd name="T8" fmla="*/ 4 w 12"/>
                    <a:gd name="T9" fmla="*/ 0 h 15"/>
                    <a:gd name="T10" fmla="*/ 4 w 12"/>
                    <a:gd name="T11" fmla="*/ 4 h 15"/>
                    <a:gd name="T12" fmla="*/ 0 w 12"/>
                    <a:gd name="T13" fmla="*/ 2 h 15"/>
                    <a:gd name="T14" fmla="*/ 4 w 12"/>
                    <a:gd name="T15" fmla="*/ 9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5"/>
                    <a:gd name="T26" fmla="*/ 12 w 12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5">
                      <a:moveTo>
                        <a:pt x="4" y="9"/>
                      </a:moveTo>
                      <a:lnTo>
                        <a:pt x="10" y="15"/>
                      </a:lnTo>
                      <a:lnTo>
                        <a:pt x="12" y="11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8" name="Freeform 34"/>
                <p:cNvSpPr>
                  <a:spLocks/>
                </p:cNvSpPr>
                <p:nvPr/>
              </p:nvSpPr>
              <p:spPr bwMode="auto">
                <a:xfrm>
                  <a:off x="2482" y="3708"/>
                  <a:ext cx="10" cy="18"/>
                </a:xfrm>
                <a:custGeom>
                  <a:avLst/>
                  <a:gdLst>
                    <a:gd name="T0" fmla="*/ 4 w 10"/>
                    <a:gd name="T1" fmla="*/ 0 h 18"/>
                    <a:gd name="T2" fmla="*/ 0 w 10"/>
                    <a:gd name="T3" fmla="*/ 5 h 18"/>
                    <a:gd name="T4" fmla="*/ 2 w 10"/>
                    <a:gd name="T5" fmla="*/ 14 h 18"/>
                    <a:gd name="T6" fmla="*/ 8 w 10"/>
                    <a:gd name="T7" fmla="*/ 18 h 18"/>
                    <a:gd name="T8" fmla="*/ 10 w 10"/>
                    <a:gd name="T9" fmla="*/ 16 h 18"/>
                    <a:gd name="T10" fmla="*/ 10 w 10"/>
                    <a:gd name="T11" fmla="*/ 9 h 18"/>
                    <a:gd name="T12" fmla="*/ 10 w 10"/>
                    <a:gd name="T13" fmla="*/ 3 h 18"/>
                    <a:gd name="T14" fmla="*/ 4 w 10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8"/>
                    <a:gd name="T26" fmla="*/ 10 w 10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8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2" y="14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0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89" name="Freeform 35"/>
                <p:cNvSpPr>
                  <a:spLocks/>
                </p:cNvSpPr>
                <p:nvPr/>
              </p:nvSpPr>
              <p:spPr bwMode="auto">
                <a:xfrm>
                  <a:off x="2494" y="3724"/>
                  <a:ext cx="12" cy="9"/>
                </a:xfrm>
                <a:custGeom>
                  <a:avLst/>
                  <a:gdLst>
                    <a:gd name="T0" fmla="*/ 2 w 12"/>
                    <a:gd name="T1" fmla="*/ 2 h 9"/>
                    <a:gd name="T2" fmla="*/ 0 w 12"/>
                    <a:gd name="T3" fmla="*/ 7 h 9"/>
                    <a:gd name="T4" fmla="*/ 6 w 12"/>
                    <a:gd name="T5" fmla="*/ 9 h 9"/>
                    <a:gd name="T6" fmla="*/ 12 w 12"/>
                    <a:gd name="T7" fmla="*/ 7 h 9"/>
                    <a:gd name="T8" fmla="*/ 8 w 12"/>
                    <a:gd name="T9" fmla="*/ 0 h 9"/>
                    <a:gd name="T10" fmla="*/ 2 w 12"/>
                    <a:gd name="T11" fmla="*/ 2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9"/>
                    <a:gd name="T20" fmla="*/ 12 w 12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9">
                      <a:moveTo>
                        <a:pt x="2" y="2"/>
                      </a:moveTo>
                      <a:lnTo>
                        <a:pt x="0" y="7"/>
                      </a:lnTo>
                      <a:lnTo>
                        <a:pt x="6" y="9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0" name="Freeform 36"/>
                <p:cNvSpPr>
                  <a:spLocks/>
                </p:cNvSpPr>
                <p:nvPr/>
              </p:nvSpPr>
              <p:spPr bwMode="auto">
                <a:xfrm>
                  <a:off x="2510" y="3739"/>
                  <a:ext cx="6" cy="7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3 h 7"/>
                    <a:gd name="T6" fmla="*/ 4 w 6"/>
                    <a:gd name="T7" fmla="*/ 0 h 7"/>
                    <a:gd name="T8" fmla="*/ 0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7"/>
                      </a:moveTo>
                      <a:lnTo>
                        <a:pt x="6" y="7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1" name="Freeform 37"/>
                <p:cNvSpPr>
                  <a:spLocks/>
                </p:cNvSpPr>
                <p:nvPr/>
              </p:nvSpPr>
              <p:spPr bwMode="auto">
                <a:xfrm>
                  <a:off x="3979" y="3487"/>
                  <a:ext cx="12" cy="20"/>
                </a:xfrm>
                <a:custGeom>
                  <a:avLst/>
                  <a:gdLst>
                    <a:gd name="T0" fmla="*/ 8 w 12"/>
                    <a:gd name="T1" fmla="*/ 7 h 20"/>
                    <a:gd name="T2" fmla="*/ 6 w 12"/>
                    <a:gd name="T3" fmla="*/ 9 h 20"/>
                    <a:gd name="T4" fmla="*/ 4 w 12"/>
                    <a:gd name="T5" fmla="*/ 13 h 20"/>
                    <a:gd name="T6" fmla="*/ 4 w 12"/>
                    <a:gd name="T7" fmla="*/ 15 h 20"/>
                    <a:gd name="T8" fmla="*/ 0 w 12"/>
                    <a:gd name="T9" fmla="*/ 20 h 20"/>
                    <a:gd name="T10" fmla="*/ 2 w 12"/>
                    <a:gd name="T11" fmla="*/ 18 h 20"/>
                    <a:gd name="T12" fmla="*/ 10 w 12"/>
                    <a:gd name="T13" fmla="*/ 7 h 20"/>
                    <a:gd name="T14" fmla="*/ 12 w 12"/>
                    <a:gd name="T15" fmla="*/ 0 h 20"/>
                    <a:gd name="T16" fmla="*/ 8 w 12"/>
                    <a:gd name="T17" fmla="*/ 7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20"/>
                    <a:gd name="T29" fmla="*/ 12 w 1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20">
                      <a:moveTo>
                        <a:pt x="8" y="7"/>
                      </a:move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10" y="7"/>
                      </a:lnTo>
                      <a:lnTo>
                        <a:pt x="12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2" name="Freeform 38"/>
                <p:cNvSpPr>
                  <a:spLocks/>
                </p:cNvSpPr>
                <p:nvPr/>
              </p:nvSpPr>
              <p:spPr bwMode="auto">
                <a:xfrm>
                  <a:off x="3977" y="3509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3" name="Freeform 39"/>
                <p:cNvSpPr>
                  <a:spLocks/>
                </p:cNvSpPr>
                <p:nvPr/>
              </p:nvSpPr>
              <p:spPr bwMode="auto">
                <a:xfrm>
                  <a:off x="3975" y="3513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0 60000 65536"/>
                    <a:gd name="T4" fmla="*/ 0 60000 65536"/>
                    <a:gd name="T5" fmla="*/ 0 60000 65536"/>
                    <a:gd name="T6" fmla="*/ 0 h 3"/>
                    <a:gd name="T7" fmla="*/ 3 h 3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4" name="Freeform 40"/>
                <p:cNvSpPr>
                  <a:spLocks/>
                </p:cNvSpPr>
                <p:nvPr/>
              </p:nvSpPr>
              <p:spPr bwMode="auto">
                <a:xfrm>
                  <a:off x="3941" y="352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2 h 4"/>
                    <a:gd name="T4" fmla="*/ 2 w 2"/>
                    <a:gd name="T5" fmla="*/ 4 h 4"/>
                    <a:gd name="T6" fmla="*/ 2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5" name="Freeform 41"/>
                <p:cNvSpPr>
                  <a:spLocks/>
                </p:cNvSpPr>
                <p:nvPr/>
              </p:nvSpPr>
              <p:spPr bwMode="auto">
                <a:xfrm>
                  <a:off x="3943" y="3525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6" name="Freeform 42"/>
                <p:cNvSpPr>
                  <a:spLocks/>
                </p:cNvSpPr>
                <p:nvPr/>
              </p:nvSpPr>
              <p:spPr bwMode="auto">
                <a:xfrm>
                  <a:off x="3937" y="3527"/>
                  <a:ext cx="4" cy="4"/>
                </a:xfrm>
                <a:custGeom>
                  <a:avLst/>
                  <a:gdLst>
                    <a:gd name="T0" fmla="*/ 2 w 4"/>
                    <a:gd name="T1" fmla="*/ 2 h 4"/>
                    <a:gd name="T2" fmla="*/ 0 w 4"/>
                    <a:gd name="T3" fmla="*/ 2 h 4"/>
                    <a:gd name="T4" fmla="*/ 2 w 4"/>
                    <a:gd name="T5" fmla="*/ 4 h 4"/>
                    <a:gd name="T6" fmla="*/ 0 w 4"/>
                    <a:gd name="T7" fmla="*/ 2 h 4"/>
                    <a:gd name="T8" fmla="*/ 0 w 4"/>
                    <a:gd name="T9" fmla="*/ 4 h 4"/>
                    <a:gd name="T10" fmla="*/ 4 w 4"/>
                    <a:gd name="T11" fmla="*/ 2 h 4"/>
                    <a:gd name="T12" fmla="*/ 2 w 4"/>
                    <a:gd name="T13" fmla="*/ 0 h 4"/>
                    <a:gd name="T14" fmla="*/ 2 w 4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"/>
                    <a:gd name="T26" fmla="*/ 4 w 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7" name="Freeform 43"/>
                <p:cNvSpPr>
                  <a:spLocks/>
                </p:cNvSpPr>
                <p:nvPr/>
              </p:nvSpPr>
              <p:spPr bwMode="auto">
                <a:xfrm>
                  <a:off x="3717" y="3186"/>
                  <a:ext cx="18" cy="11"/>
                </a:xfrm>
                <a:custGeom>
                  <a:avLst/>
                  <a:gdLst>
                    <a:gd name="T0" fmla="*/ 0 w 18"/>
                    <a:gd name="T1" fmla="*/ 11 h 11"/>
                    <a:gd name="T2" fmla="*/ 18 w 18"/>
                    <a:gd name="T3" fmla="*/ 0 h 11"/>
                    <a:gd name="T4" fmla="*/ 0 w 18"/>
                    <a:gd name="T5" fmla="*/ 8 h 11"/>
                    <a:gd name="T6" fmla="*/ 0 w 18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1"/>
                    <a:gd name="T14" fmla="*/ 18 w 18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1">
                      <a:moveTo>
                        <a:pt x="0" y="11"/>
                      </a:moveTo>
                      <a:lnTo>
                        <a:pt x="18" y="0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8" name="Freeform 44"/>
                <p:cNvSpPr>
                  <a:spLocks/>
                </p:cNvSpPr>
                <p:nvPr/>
              </p:nvSpPr>
              <p:spPr bwMode="auto">
                <a:xfrm>
                  <a:off x="3537" y="3152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2 w 6"/>
                    <a:gd name="T3" fmla="*/ 0 w 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6"/>
                    <a:gd name="T9" fmla="*/ 6 w 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499" name="Freeform 45"/>
                <p:cNvSpPr>
                  <a:spLocks/>
                </p:cNvSpPr>
                <p:nvPr/>
              </p:nvSpPr>
              <p:spPr bwMode="auto">
                <a:xfrm>
                  <a:off x="3517" y="3152"/>
                  <a:ext cx="16" cy="2"/>
                </a:xfrm>
                <a:custGeom>
                  <a:avLst/>
                  <a:gdLst>
                    <a:gd name="T0" fmla="*/ 16 w 16"/>
                    <a:gd name="T1" fmla="*/ 2 h 2"/>
                    <a:gd name="T2" fmla="*/ 14 w 16"/>
                    <a:gd name="T3" fmla="*/ 0 h 2"/>
                    <a:gd name="T4" fmla="*/ 0 w 16"/>
                    <a:gd name="T5" fmla="*/ 2 h 2"/>
                    <a:gd name="T6" fmla="*/ 16 w 1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"/>
                    <a:gd name="T14" fmla="*/ 16 w 1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">
                      <a:moveTo>
                        <a:pt x="16" y="2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0" name="Freeform 46"/>
                <p:cNvSpPr>
                  <a:spLocks/>
                </p:cNvSpPr>
                <p:nvPr/>
              </p:nvSpPr>
              <p:spPr bwMode="auto">
                <a:xfrm>
                  <a:off x="3018" y="3274"/>
                  <a:ext cx="53" cy="169"/>
                </a:xfrm>
                <a:custGeom>
                  <a:avLst/>
                  <a:gdLst>
                    <a:gd name="T0" fmla="*/ 22 w 53"/>
                    <a:gd name="T1" fmla="*/ 42 h 169"/>
                    <a:gd name="T2" fmla="*/ 35 w 53"/>
                    <a:gd name="T3" fmla="*/ 20 h 169"/>
                    <a:gd name="T4" fmla="*/ 53 w 53"/>
                    <a:gd name="T5" fmla="*/ 7 h 169"/>
                    <a:gd name="T6" fmla="*/ 53 w 53"/>
                    <a:gd name="T7" fmla="*/ 0 h 169"/>
                    <a:gd name="T8" fmla="*/ 51 w 53"/>
                    <a:gd name="T9" fmla="*/ 5 h 169"/>
                    <a:gd name="T10" fmla="*/ 35 w 53"/>
                    <a:gd name="T11" fmla="*/ 13 h 169"/>
                    <a:gd name="T12" fmla="*/ 28 w 53"/>
                    <a:gd name="T13" fmla="*/ 22 h 169"/>
                    <a:gd name="T14" fmla="*/ 33 w 53"/>
                    <a:gd name="T15" fmla="*/ 18 h 169"/>
                    <a:gd name="T16" fmla="*/ 22 w 53"/>
                    <a:gd name="T17" fmla="*/ 36 h 169"/>
                    <a:gd name="T18" fmla="*/ 20 w 53"/>
                    <a:gd name="T19" fmla="*/ 40 h 169"/>
                    <a:gd name="T20" fmla="*/ 16 w 53"/>
                    <a:gd name="T21" fmla="*/ 38 h 169"/>
                    <a:gd name="T22" fmla="*/ 10 w 53"/>
                    <a:gd name="T23" fmla="*/ 44 h 169"/>
                    <a:gd name="T24" fmla="*/ 10 w 53"/>
                    <a:gd name="T25" fmla="*/ 53 h 169"/>
                    <a:gd name="T26" fmla="*/ 8 w 53"/>
                    <a:gd name="T27" fmla="*/ 64 h 169"/>
                    <a:gd name="T28" fmla="*/ 2 w 53"/>
                    <a:gd name="T29" fmla="*/ 67 h 169"/>
                    <a:gd name="T30" fmla="*/ 0 w 53"/>
                    <a:gd name="T31" fmla="*/ 75 h 169"/>
                    <a:gd name="T32" fmla="*/ 2 w 53"/>
                    <a:gd name="T33" fmla="*/ 87 h 169"/>
                    <a:gd name="T34" fmla="*/ 4 w 53"/>
                    <a:gd name="T35" fmla="*/ 102 h 169"/>
                    <a:gd name="T36" fmla="*/ 4 w 53"/>
                    <a:gd name="T37" fmla="*/ 109 h 169"/>
                    <a:gd name="T38" fmla="*/ 10 w 53"/>
                    <a:gd name="T39" fmla="*/ 142 h 169"/>
                    <a:gd name="T40" fmla="*/ 14 w 53"/>
                    <a:gd name="T41" fmla="*/ 157 h 169"/>
                    <a:gd name="T42" fmla="*/ 14 w 53"/>
                    <a:gd name="T43" fmla="*/ 169 h 169"/>
                    <a:gd name="T44" fmla="*/ 16 w 53"/>
                    <a:gd name="T45" fmla="*/ 157 h 169"/>
                    <a:gd name="T46" fmla="*/ 10 w 53"/>
                    <a:gd name="T47" fmla="*/ 133 h 169"/>
                    <a:gd name="T48" fmla="*/ 6 w 53"/>
                    <a:gd name="T49" fmla="*/ 111 h 169"/>
                    <a:gd name="T50" fmla="*/ 4 w 53"/>
                    <a:gd name="T51" fmla="*/ 87 h 169"/>
                    <a:gd name="T52" fmla="*/ 8 w 53"/>
                    <a:gd name="T53" fmla="*/ 69 h 169"/>
                    <a:gd name="T54" fmla="*/ 22 w 53"/>
                    <a:gd name="T55" fmla="*/ 42 h 16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169"/>
                    <a:gd name="T86" fmla="*/ 53 w 53"/>
                    <a:gd name="T87" fmla="*/ 169 h 16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169">
                      <a:moveTo>
                        <a:pt x="22" y="42"/>
                      </a:moveTo>
                      <a:lnTo>
                        <a:pt x="35" y="20"/>
                      </a:lnTo>
                      <a:lnTo>
                        <a:pt x="53" y="7"/>
                      </a:lnTo>
                      <a:lnTo>
                        <a:pt x="53" y="0"/>
                      </a:lnTo>
                      <a:lnTo>
                        <a:pt x="51" y="5"/>
                      </a:lnTo>
                      <a:lnTo>
                        <a:pt x="35" y="13"/>
                      </a:lnTo>
                      <a:lnTo>
                        <a:pt x="28" y="22"/>
                      </a:lnTo>
                      <a:lnTo>
                        <a:pt x="33" y="18"/>
                      </a:lnTo>
                      <a:lnTo>
                        <a:pt x="22" y="36"/>
                      </a:lnTo>
                      <a:lnTo>
                        <a:pt x="20" y="40"/>
                      </a:lnTo>
                      <a:lnTo>
                        <a:pt x="16" y="38"/>
                      </a:lnTo>
                      <a:lnTo>
                        <a:pt x="10" y="44"/>
                      </a:lnTo>
                      <a:lnTo>
                        <a:pt x="10" y="53"/>
                      </a:lnTo>
                      <a:lnTo>
                        <a:pt x="8" y="64"/>
                      </a:lnTo>
                      <a:lnTo>
                        <a:pt x="2" y="67"/>
                      </a:lnTo>
                      <a:lnTo>
                        <a:pt x="0" y="75"/>
                      </a:lnTo>
                      <a:lnTo>
                        <a:pt x="2" y="87"/>
                      </a:lnTo>
                      <a:lnTo>
                        <a:pt x="4" y="102"/>
                      </a:lnTo>
                      <a:lnTo>
                        <a:pt x="4" y="109"/>
                      </a:lnTo>
                      <a:lnTo>
                        <a:pt x="10" y="142"/>
                      </a:lnTo>
                      <a:lnTo>
                        <a:pt x="14" y="157"/>
                      </a:lnTo>
                      <a:lnTo>
                        <a:pt x="14" y="169"/>
                      </a:lnTo>
                      <a:lnTo>
                        <a:pt x="16" y="157"/>
                      </a:lnTo>
                      <a:lnTo>
                        <a:pt x="10" y="133"/>
                      </a:lnTo>
                      <a:lnTo>
                        <a:pt x="6" y="111"/>
                      </a:lnTo>
                      <a:lnTo>
                        <a:pt x="4" y="87"/>
                      </a:lnTo>
                      <a:lnTo>
                        <a:pt x="8" y="69"/>
                      </a:lnTo>
                      <a:lnTo>
                        <a:pt x="22" y="4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1" name="Freeform 47"/>
                <p:cNvSpPr>
                  <a:spLocks/>
                </p:cNvSpPr>
                <p:nvPr/>
              </p:nvSpPr>
              <p:spPr bwMode="auto">
                <a:xfrm>
                  <a:off x="3073" y="3256"/>
                  <a:ext cx="38" cy="20"/>
                </a:xfrm>
                <a:custGeom>
                  <a:avLst/>
                  <a:gdLst>
                    <a:gd name="T0" fmla="*/ 0 w 38"/>
                    <a:gd name="T1" fmla="*/ 18 h 20"/>
                    <a:gd name="T2" fmla="*/ 2 w 38"/>
                    <a:gd name="T3" fmla="*/ 20 h 20"/>
                    <a:gd name="T4" fmla="*/ 38 w 38"/>
                    <a:gd name="T5" fmla="*/ 0 h 20"/>
                    <a:gd name="T6" fmla="*/ 14 w 38"/>
                    <a:gd name="T7" fmla="*/ 9 h 20"/>
                    <a:gd name="T8" fmla="*/ 0 w 38"/>
                    <a:gd name="T9" fmla="*/ 1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0"/>
                    <a:gd name="T17" fmla="*/ 38 w 3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0">
                      <a:moveTo>
                        <a:pt x="0" y="18"/>
                      </a:moveTo>
                      <a:lnTo>
                        <a:pt x="2" y="20"/>
                      </a:lnTo>
                      <a:lnTo>
                        <a:pt x="38" y="0"/>
                      </a:lnTo>
                      <a:lnTo>
                        <a:pt x="14" y="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2" name="Freeform 48"/>
                <p:cNvSpPr>
                  <a:spLocks/>
                </p:cNvSpPr>
                <p:nvPr/>
              </p:nvSpPr>
              <p:spPr bwMode="auto">
                <a:xfrm>
                  <a:off x="2996" y="3502"/>
                  <a:ext cx="8" cy="31"/>
                </a:xfrm>
                <a:custGeom>
                  <a:avLst/>
                  <a:gdLst>
                    <a:gd name="T0" fmla="*/ 0 w 8"/>
                    <a:gd name="T1" fmla="*/ 29 h 31"/>
                    <a:gd name="T2" fmla="*/ 0 w 8"/>
                    <a:gd name="T3" fmla="*/ 31 h 31"/>
                    <a:gd name="T4" fmla="*/ 8 w 8"/>
                    <a:gd name="T5" fmla="*/ 0 h 31"/>
                    <a:gd name="T6" fmla="*/ 6 w 8"/>
                    <a:gd name="T7" fmla="*/ 0 h 31"/>
                    <a:gd name="T8" fmla="*/ 0 w 8"/>
                    <a:gd name="T9" fmla="*/ 29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1"/>
                    <a:gd name="T17" fmla="*/ 8 w 8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1">
                      <a:moveTo>
                        <a:pt x="0" y="29"/>
                      </a:moveTo>
                      <a:lnTo>
                        <a:pt x="0" y="3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3" name="Freeform 49"/>
                <p:cNvSpPr>
                  <a:spLocks/>
                </p:cNvSpPr>
                <p:nvPr/>
              </p:nvSpPr>
              <p:spPr bwMode="auto">
                <a:xfrm>
                  <a:off x="2990" y="3536"/>
                  <a:ext cx="4" cy="35"/>
                </a:xfrm>
                <a:custGeom>
                  <a:avLst/>
                  <a:gdLst>
                    <a:gd name="T0" fmla="*/ 0 w 4"/>
                    <a:gd name="T1" fmla="*/ 15 h 35"/>
                    <a:gd name="T2" fmla="*/ 0 w 4"/>
                    <a:gd name="T3" fmla="*/ 35 h 35"/>
                    <a:gd name="T4" fmla="*/ 0 w 4"/>
                    <a:gd name="T5" fmla="*/ 15 h 35"/>
                    <a:gd name="T6" fmla="*/ 4 w 4"/>
                    <a:gd name="T7" fmla="*/ 0 h 35"/>
                    <a:gd name="T8" fmla="*/ 0 w 4"/>
                    <a:gd name="T9" fmla="*/ 1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5"/>
                    <a:gd name="T17" fmla="*/ 4 w 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5">
                      <a:moveTo>
                        <a:pt x="0" y="15"/>
                      </a:moveTo>
                      <a:lnTo>
                        <a:pt x="0" y="35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4" name="Freeform 50"/>
                <p:cNvSpPr>
                  <a:spLocks/>
                </p:cNvSpPr>
                <p:nvPr/>
              </p:nvSpPr>
              <p:spPr bwMode="auto">
                <a:xfrm>
                  <a:off x="3605" y="3786"/>
                  <a:ext cx="16" cy="22"/>
                </a:xfrm>
                <a:custGeom>
                  <a:avLst/>
                  <a:gdLst>
                    <a:gd name="T0" fmla="*/ 10 w 16"/>
                    <a:gd name="T1" fmla="*/ 4 h 22"/>
                    <a:gd name="T2" fmla="*/ 8 w 16"/>
                    <a:gd name="T3" fmla="*/ 4 h 22"/>
                    <a:gd name="T4" fmla="*/ 4 w 16"/>
                    <a:gd name="T5" fmla="*/ 4 h 22"/>
                    <a:gd name="T6" fmla="*/ 2 w 16"/>
                    <a:gd name="T7" fmla="*/ 11 h 22"/>
                    <a:gd name="T8" fmla="*/ 0 w 16"/>
                    <a:gd name="T9" fmla="*/ 16 h 22"/>
                    <a:gd name="T10" fmla="*/ 0 w 16"/>
                    <a:gd name="T11" fmla="*/ 20 h 22"/>
                    <a:gd name="T12" fmla="*/ 4 w 16"/>
                    <a:gd name="T13" fmla="*/ 22 h 22"/>
                    <a:gd name="T14" fmla="*/ 16 w 16"/>
                    <a:gd name="T15" fmla="*/ 2 h 22"/>
                    <a:gd name="T16" fmla="*/ 14 w 16"/>
                    <a:gd name="T17" fmla="*/ 0 h 22"/>
                    <a:gd name="T18" fmla="*/ 10 w 16"/>
                    <a:gd name="T19" fmla="*/ 4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22"/>
                    <a:gd name="T32" fmla="*/ 16 w 16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22">
                      <a:moveTo>
                        <a:pt x="10" y="4"/>
                      </a:move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4" y="2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5" name="Freeform 51"/>
                <p:cNvSpPr>
                  <a:spLocks/>
                </p:cNvSpPr>
                <p:nvPr/>
              </p:nvSpPr>
              <p:spPr bwMode="auto">
                <a:xfrm>
                  <a:off x="4123" y="2875"/>
                  <a:ext cx="12" cy="16"/>
                </a:xfrm>
                <a:custGeom>
                  <a:avLst/>
                  <a:gdLst>
                    <a:gd name="T0" fmla="*/ 0 w 12"/>
                    <a:gd name="T1" fmla="*/ 16 h 16"/>
                    <a:gd name="T2" fmla="*/ 6 w 12"/>
                    <a:gd name="T3" fmla="*/ 14 h 16"/>
                    <a:gd name="T4" fmla="*/ 12 w 12"/>
                    <a:gd name="T5" fmla="*/ 5 h 16"/>
                    <a:gd name="T6" fmla="*/ 12 w 12"/>
                    <a:gd name="T7" fmla="*/ 0 h 16"/>
                    <a:gd name="T8" fmla="*/ 4 w 12"/>
                    <a:gd name="T9" fmla="*/ 11 h 16"/>
                    <a:gd name="T10" fmla="*/ 0 w 12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6"/>
                    <a:gd name="T20" fmla="*/ 12 w 12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6">
                      <a:moveTo>
                        <a:pt x="0" y="16"/>
                      </a:moveTo>
                      <a:lnTo>
                        <a:pt x="6" y="14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4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6" name="Freeform 52"/>
                <p:cNvSpPr>
                  <a:spLocks/>
                </p:cNvSpPr>
                <p:nvPr/>
              </p:nvSpPr>
              <p:spPr bwMode="auto">
                <a:xfrm>
                  <a:off x="4253" y="2773"/>
                  <a:ext cx="10" cy="27"/>
                </a:xfrm>
                <a:custGeom>
                  <a:avLst/>
                  <a:gdLst>
                    <a:gd name="T0" fmla="*/ 6 w 10"/>
                    <a:gd name="T1" fmla="*/ 14 h 27"/>
                    <a:gd name="T2" fmla="*/ 0 w 10"/>
                    <a:gd name="T3" fmla="*/ 25 h 27"/>
                    <a:gd name="T4" fmla="*/ 0 w 10"/>
                    <a:gd name="T5" fmla="*/ 27 h 27"/>
                    <a:gd name="T6" fmla="*/ 8 w 10"/>
                    <a:gd name="T7" fmla="*/ 16 h 27"/>
                    <a:gd name="T8" fmla="*/ 10 w 10"/>
                    <a:gd name="T9" fmla="*/ 0 h 27"/>
                    <a:gd name="T10" fmla="*/ 8 w 10"/>
                    <a:gd name="T11" fmla="*/ 3 h 27"/>
                    <a:gd name="T12" fmla="*/ 6 w 10"/>
                    <a:gd name="T13" fmla="*/ 14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27"/>
                    <a:gd name="T23" fmla="*/ 10 w 10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27">
                      <a:moveTo>
                        <a:pt x="6" y="14"/>
                      </a:move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8" y="16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7" name="Freeform 53"/>
                <p:cNvSpPr>
                  <a:spLocks/>
                </p:cNvSpPr>
                <p:nvPr/>
              </p:nvSpPr>
              <p:spPr bwMode="auto">
                <a:xfrm>
                  <a:off x="4235" y="2800"/>
                  <a:ext cx="14" cy="11"/>
                </a:xfrm>
                <a:custGeom>
                  <a:avLst/>
                  <a:gdLst>
                    <a:gd name="T0" fmla="*/ 0 w 14"/>
                    <a:gd name="T1" fmla="*/ 11 h 11"/>
                    <a:gd name="T2" fmla="*/ 12 w 14"/>
                    <a:gd name="T3" fmla="*/ 2 h 11"/>
                    <a:gd name="T4" fmla="*/ 14 w 14"/>
                    <a:gd name="T5" fmla="*/ 0 h 11"/>
                    <a:gd name="T6" fmla="*/ 0 w 14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1"/>
                    <a:gd name="T14" fmla="*/ 14 w 14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1">
                      <a:moveTo>
                        <a:pt x="0" y="11"/>
                      </a:move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8" name="Freeform 54"/>
                <p:cNvSpPr>
                  <a:spLocks/>
                </p:cNvSpPr>
                <p:nvPr/>
              </p:nvSpPr>
              <p:spPr bwMode="auto">
                <a:xfrm>
                  <a:off x="4193" y="2827"/>
                  <a:ext cx="24" cy="15"/>
                </a:xfrm>
                <a:custGeom>
                  <a:avLst/>
                  <a:gdLst>
                    <a:gd name="T0" fmla="*/ 0 w 24"/>
                    <a:gd name="T1" fmla="*/ 15 h 15"/>
                    <a:gd name="T2" fmla="*/ 2 w 24"/>
                    <a:gd name="T3" fmla="*/ 15 h 15"/>
                    <a:gd name="T4" fmla="*/ 22 w 24"/>
                    <a:gd name="T5" fmla="*/ 6 h 15"/>
                    <a:gd name="T6" fmla="*/ 24 w 24"/>
                    <a:gd name="T7" fmla="*/ 0 h 15"/>
                    <a:gd name="T8" fmla="*/ 20 w 24"/>
                    <a:gd name="T9" fmla="*/ 6 h 15"/>
                    <a:gd name="T10" fmla="*/ 0 w 24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5"/>
                    <a:gd name="T20" fmla="*/ 24 w 24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5">
                      <a:moveTo>
                        <a:pt x="0" y="15"/>
                      </a:moveTo>
                      <a:lnTo>
                        <a:pt x="2" y="15"/>
                      </a:lnTo>
                      <a:lnTo>
                        <a:pt x="22" y="6"/>
                      </a:lnTo>
                      <a:lnTo>
                        <a:pt x="24" y="0"/>
                      </a:lnTo>
                      <a:lnTo>
                        <a:pt x="20" y="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09" name="Freeform 55"/>
                <p:cNvSpPr>
                  <a:spLocks/>
                </p:cNvSpPr>
                <p:nvPr/>
              </p:nvSpPr>
              <p:spPr bwMode="auto">
                <a:xfrm>
                  <a:off x="4167" y="2842"/>
                  <a:ext cx="24" cy="9"/>
                </a:xfrm>
                <a:custGeom>
                  <a:avLst/>
                  <a:gdLst>
                    <a:gd name="T0" fmla="*/ 12 w 24"/>
                    <a:gd name="T1" fmla="*/ 0 h 9"/>
                    <a:gd name="T2" fmla="*/ 0 w 24"/>
                    <a:gd name="T3" fmla="*/ 9 h 9"/>
                    <a:gd name="T4" fmla="*/ 12 w 24"/>
                    <a:gd name="T5" fmla="*/ 2 h 9"/>
                    <a:gd name="T6" fmla="*/ 24 w 24"/>
                    <a:gd name="T7" fmla="*/ 2 h 9"/>
                    <a:gd name="T8" fmla="*/ 22 w 24"/>
                    <a:gd name="T9" fmla="*/ 0 h 9"/>
                    <a:gd name="T10" fmla="*/ 12 w 2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9"/>
                    <a:gd name="T20" fmla="*/ 24 w 2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9">
                      <a:moveTo>
                        <a:pt x="12" y="0"/>
                      </a:moveTo>
                      <a:lnTo>
                        <a:pt x="0" y="9"/>
                      </a:lnTo>
                      <a:lnTo>
                        <a:pt x="12" y="2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0" name="Freeform 56"/>
                <p:cNvSpPr>
                  <a:spLocks/>
                </p:cNvSpPr>
                <p:nvPr/>
              </p:nvSpPr>
              <p:spPr bwMode="auto">
                <a:xfrm>
                  <a:off x="4245" y="2691"/>
                  <a:ext cx="20" cy="67"/>
                </a:xfrm>
                <a:custGeom>
                  <a:avLst/>
                  <a:gdLst>
                    <a:gd name="T0" fmla="*/ 16 w 20"/>
                    <a:gd name="T1" fmla="*/ 67 h 67"/>
                    <a:gd name="T2" fmla="*/ 20 w 20"/>
                    <a:gd name="T3" fmla="*/ 60 h 67"/>
                    <a:gd name="T4" fmla="*/ 10 w 20"/>
                    <a:gd name="T5" fmla="*/ 36 h 67"/>
                    <a:gd name="T6" fmla="*/ 2 w 20"/>
                    <a:gd name="T7" fmla="*/ 9 h 67"/>
                    <a:gd name="T8" fmla="*/ 0 w 20"/>
                    <a:gd name="T9" fmla="*/ 0 h 67"/>
                    <a:gd name="T10" fmla="*/ 0 w 20"/>
                    <a:gd name="T11" fmla="*/ 7 h 67"/>
                    <a:gd name="T12" fmla="*/ 8 w 20"/>
                    <a:gd name="T13" fmla="*/ 38 h 67"/>
                    <a:gd name="T14" fmla="*/ 16 w 20"/>
                    <a:gd name="T15" fmla="*/ 60 h 67"/>
                    <a:gd name="T16" fmla="*/ 16 w 20"/>
                    <a:gd name="T17" fmla="*/ 67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67"/>
                    <a:gd name="T29" fmla="*/ 20 w 20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67">
                      <a:moveTo>
                        <a:pt x="16" y="67"/>
                      </a:moveTo>
                      <a:lnTo>
                        <a:pt x="20" y="60"/>
                      </a:lnTo>
                      <a:lnTo>
                        <a:pt x="10" y="36"/>
                      </a:lnTo>
                      <a:lnTo>
                        <a:pt x="2" y="9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38"/>
                      </a:lnTo>
                      <a:lnTo>
                        <a:pt x="16" y="60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1" name="Freeform 57"/>
                <p:cNvSpPr>
                  <a:spLocks/>
                </p:cNvSpPr>
                <p:nvPr/>
              </p:nvSpPr>
              <p:spPr bwMode="auto">
                <a:xfrm>
                  <a:off x="4253" y="2745"/>
                  <a:ext cx="4" cy="13"/>
                </a:xfrm>
                <a:custGeom>
                  <a:avLst/>
                  <a:gdLst>
                    <a:gd name="T0" fmla="*/ 4 w 4"/>
                    <a:gd name="T1" fmla="*/ 8 h 13"/>
                    <a:gd name="T2" fmla="*/ 0 w 4"/>
                    <a:gd name="T3" fmla="*/ 0 h 13"/>
                    <a:gd name="T4" fmla="*/ 0 w 4"/>
                    <a:gd name="T5" fmla="*/ 4 h 13"/>
                    <a:gd name="T6" fmla="*/ 2 w 4"/>
                    <a:gd name="T7" fmla="*/ 13 h 13"/>
                    <a:gd name="T8" fmla="*/ 4 w 4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3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2" name="Freeform 58"/>
                <p:cNvSpPr>
                  <a:spLocks/>
                </p:cNvSpPr>
                <p:nvPr/>
              </p:nvSpPr>
              <p:spPr bwMode="auto">
                <a:xfrm>
                  <a:off x="4249" y="2733"/>
                  <a:ext cx="4" cy="9"/>
                </a:xfrm>
                <a:custGeom>
                  <a:avLst/>
                  <a:gdLst>
                    <a:gd name="T0" fmla="*/ 2 w 4"/>
                    <a:gd name="T1" fmla="*/ 7 h 9"/>
                    <a:gd name="T2" fmla="*/ 4 w 4"/>
                    <a:gd name="T3" fmla="*/ 9 h 9"/>
                    <a:gd name="T4" fmla="*/ 0 w 4"/>
                    <a:gd name="T5" fmla="*/ 0 h 9"/>
                    <a:gd name="T6" fmla="*/ 2 w 4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9"/>
                    <a:gd name="T14" fmla="*/ 4 w 4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9">
                      <a:moveTo>
                        <a:pt x="2" y="7"/>
                      </a:move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3" name="Freeform 59"/>
                <p:cNvSpPr>
                  <a:spLocks/>
                </p:cNvSpPr>
                <p:nvPr/>
              </p:nvSpPr>
              <p:spPr bwMode="auto">
                <a:xfrm>
                  <a:off x="4263" y="2760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2 w 2"/>
                    <a:gd name="T3" fmla="*/ 0 h 11"/>
                    <a:gd name="T4" fmla="*/ 0 w 2"/>
                    <a:gd name="T5" fmla="*/ 2 h 11"/>
                    <a:gd name="T6" fmla="*/ 0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4" name="Freeform 60"/>
                <p:cNvSpPr>
                  <a:spLocks/>
                </p:cNvSpPr>
                <p:nvPr/>
              </p:nvSpPr>
              <p:spPr bwMode="auto">
                <a:xfrm>
                  <a:off x="4141" y="2853"/>
                  <a:ext cx="22" cy="18"/>
                </a:xfrm>
                <a:custGeom>
                  <a:avLst/>
                  <a:gdLst>
                    <a:gd name="T0" fmla="*/ 0 w 22"/>
                    <a:gd name="T1" fmla="*/ 18 h 18"/>
                    <a:gd name="T2" fmla="*/ 6 w 22"/>
                    <a:gd name="T3" fmla="*/ 13 h 18"/>
                    <a:gd name="T4" fmla="*/ 22 w 22"/>
                    <a:gd name="T5" fmla="*/ 0 h 18"/>
                    <a:gd name="T6" fmla="*/ 6 w 22"/>
                    <a:gd name="T7" fmla="*/ 11 h 18"/>
                    <a:gd name="T8" fmla="*/ 0 w 22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0" y="18"/>
                      </a:moveTo>
                      <a:lnTo>
                        <a:pt x="6" y="13"/>
                      </a:lnTo>
                      <a:lnTo>
                        <a:pt x="22" y="0"/>
                      </a:lnTo>
                      <a:lnTo>
                        <a:pt x="6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5" name="Freeform 61"/>
                <p:cNvSpPr>
                  <a:spLocks/>
                </p:cNvSpPr>
                <p:nvPr/>
              </p:nvSpPr>
              <p:spPr bwMode="auto">
                <a:xfrm>
                  <a:off x="4343" y="2377"/>
                  <a:ext cx="16" cy="15"/>
                </a:xfrm>
                <a:custGeom>
                  <a:avLst/>
                  <a:gdLst>
                    <a:gd name="T0" fmla="*/ 8 w 16"/>
                    <a:gd name="T1" fmla="*/ 2 h 15"/>
                    <a:gd name="T2" fmla="*/ 6 w 16"/>
                    <a:gd name="T3" fmla="*/ 11 h 15"/>
                    <a:gd name="T4" fmla="*/ 0 w 16"/>
                    <a:gd name="T5" fmla="*/ 15 h 15"/>
                    <a:gd name="T6" fmla="*/ 4 w 16"/>
                    <a:gd name="T7" fmla="*/ 15 h 15"/>
                    <a:gd name="T8" fmla="*/ 16 w 16"/>
                    <a:gd name="T9" fmla="*/ 11 h 15"/>
                    <a:gd name="T10" fmla="*/ 16 w 16"/>
                    <a:gd name="T11" fmla="*/ 4 h 15"/>
                    <a:gd name="T12" fmla="*/ 16 w 16"/>
                    <a:gd name="T13" fmla="*/ 0 h 15"/>
                    <a:gd name="T14" fmla="*/ 8 w 16"/>
                    <a:gd name="T15" fmla="*/ 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5"/>
                    <a:gd name="T26" fmla="*/ 16 w 1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5">
                      <a:moveTo>
                        <a:pt x="8" y="2"/>
                      </a:moveTo>
                      <a:lnTo>
                        <a:pt x="6" y="11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16" y="11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6" name="Freeform 62"/>
                <p:cNvSpPr>
                  <a:spLocks/>
                </p:cNvSpPr>
                <p:nvPr/>
              </p:nvSpPr>
              <p:spPr bwMode="auto">
                <a:xfrm>
                  <a:off x="4361" y="2343"/>
                  <a:ext cx="116" cy="54"/>
                </a:xfrm>
                <a:custGeom>
                  <a:avLst/>
                  <a:gdLst>
                    <a:gd name="T0" fmla="*/ 100 w 116"/>
                    <a:gd name="T1" fmla="*/ 16 h 54"/>
                    <a:gd name="T2" fmla="*/ 98 w 116"/>
                    <a:gd name="T3" fmla="*/ 7 h 54"/>
                    <a:gd name="T4" fmla="*/ 90 w 116"/>
                    <a:gd name="T5" fmla="*/ 12 h 54"/>
                    <a:gd name="T6" fmla="*/ 86 w 116"/>
                    <a:gd name="T7" fmla="*/ 16 h 54"/>
                    <a:gd name="T8" fmla="*/ 82 w 116"/>
                    <a:gd name="T9" fmla="*/ 23 h 54"/>
                    <a:gd name="T10" fmla="*/ 72 w 116"/>
                    <a:gd name="T11" fmla="*/ 20 h 54"/>
                    <a:gd name="T12" fmla="*/ 88 w 116"/>
                    <a:gd name="T13" fmla="*/ 12 h 54"/>
                    <a:gd name="T14" fmla="*/ 86 w 116"/>
                    <a:gd name="T15" fmla="*/ 7 h 54"/>
                    <a:gd name="T16" fmla="*/ 94 w 116"/>
                    <a:gd name="T17" fmla="*/ 5 h 54"/>
                    <a:gd name="T18" fmla="*/ 90 w 116"/>
                    <a:gd name="T19" fmla="*/ 0 h 54"/>
                    <a:gd name="T20" fmla="*/ 80 w 116"/>
                    <a:gd name="T21" fmla="*/ 14 h 54"/>
                    <a:gd name="T22" fmla="*/ 58 w 116"/>
                    <a:gd name="T23" fmla="*/ 16 h 54"/>
                    <a:gd name="T24" fmla="*/ 52 w 116"/>
                    <a:gd name="T25" fmla="*/ 20 h 54"/>
                    <a:gd name="T26" fmla="*/ 50 w 116"/>
                    <a:gd name="T27" fmla="*/ 16 h 54"/>
                    <a:gd name="T28" fmla="*/ 42 w 116"/>
                    <a:gd name="T29" fmla="*/ 23 h 54"/>
                    <a:gd name="T30" fmla="*/ 32 w 116"/>
                    <a:gd name="T31" fmla="*/ 23 h 54"/>
                    <a:gd name="T32" fmla="*/ 28 w 116"/>
                    <a:gd name="T33" fmla="*/ 23 h 54"/>
                    <a:gd name="T34" fmla="*/ 20 w 116"/>
                    <a:gd name="T35" fmla="*/ 27 h 54"/>
                    <a:gd name="T36" fmla="*/ 14 w 116"/>
                    <a:gd name="T37" fmla="*/ 27 h 54"/>
                    <a:gd name="T38" fmla="*/ 4 w 116"/>
                    <a:gd name="T39" fmla="*/ 27 h 54"/>
                    <a:gd name="T40" fmla="*/ 0 w 116"/>
                    <a:gd name="T41" fmla="*/ 36 h 54"/>
                    <a:gd name="T42" fmla="*/ 0 w 116"/>
                    <a:gd name="T43" fmla="*/ 38 h 54"/>
                    <a:gd name="T44" fmla="*/ 4 w 116"/>
                    <a:gd name="T45" fmla="*/ 49 h 54"/>
                    <a:gd name="T46" fmla="*/ 12 w 116"/>
                    <a:gd name="T47" fmla="*/ 45 h 54"/>
                    <a:gd name="T48" fmla="*/ 18 w 116"/>
                    <a:gd name="T49" fmla="*/ 49 h 54"/>
                    <a:gd name="T50" fmla="*/ 12 w 116"/>
                    <a:gd name="T51" fmla="*/ 54 h 54"/>
                    <a:gd name="T52" fmla="*/ 22 w 116"/>
                    <a:gd name="T53" fmla="*/ 47 h 54"/>
                    <a:gd name="T54" fmla="*/ 40 w 116"/>
                    <a:gd name="T55" fmla="*/ 40 h 54"/>
                    <a:gd name="T56" fmla="*/ 50 w 116"/>
                    <a:gd name="T57" fmla="*/ 32 h 54"/>
                    <a:gd name="T58" fmla="*/ 60 w 116"/>
                    <a:gd name="T59" fmla="*/ 34 h 54"/>
                    <a:gd name="T60" fmla="*/ 64 w 116"/>
                    <a:gd name="T61" fmla="*/ 32 h 54"/>
                    <a:gd name="T62" fmla="*/ 46 w 116"/>
                    <a:gd name="T63" fmla="*/ 45 h 54"/>
                    <a:gd name="T64" fmla="*/ 74 w 116"/>
                    <a:gd name="T65" fmla="*/ 25 h 54"/>
                    <a:gd name="T66" fmla="*/ 86 w 116"/>
                    <a:gd name="T67" fmla="*/ 23 h 54"/>
                    <a:gd name="T68" fmla="*/ 116 w 116"/>
                    <a:gd name="T69" fmla="*/ 12 h 54"/>
                    <a:gd name="T70" fmla="*/ 110 w 116"/>
                    <a:gd name="T71" fmla="*/ 12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54"/>
                    <a:gd name="T110" fmla="*/ 116 w 116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54">
                      <a:moveTo>
                        <a:pt x="100" y="12"/>
                      </a:moveTo>
                      <a:lnTo>
                        <a:pt x="100" y="16"/>
                      </a:lnTo>
                      <a:lnTo>
                        <a:pt x="96" y="14"/>
                      </a:lnTo>
                      <a:lnTo>
                        <a:pt x="98" y="7"/>
                      </a:lnTo>
                      <a:lnTo>
                        <a:pt x="94" y="5"/>
                      </a:lnTo>
                      <a:lnTo>
                        <a:pt x="90" y="12"/>
                      </a:lnTo>
                      <a:lnTo>
                        <a:pt x="94" y="14"/>
                      </a:lnTo>
                      <a:lnTo>
                        <a:pt x="86" y="16"/>
                      </a:lnTo>
                      <a:lnTo>
                        <a:pt x="84" y="20"/>
                      </a:lnTo>
                      <a:lnTo>
                        <a:pt x="82" y="23"/>
                      </a:lnTo>
                      <a:lnTo>
                        <a:pt x="78" y="20"/>
                      </a:lnTo>
                      <a:lnTo>
                        <a:pt x="72" y="20"/>
                      </a:lnTo>
                      <a:lnTo>
                        <a:pt x="80" y="16"/>
                      </a:lnTo>
                      <a:lnTo>
                        <a:pt x="88" y="12"/>
                      </a:lnTo>
                      <a:lnTo>
                        <a:pt x="88" y="9"/>
                      </a:lnTo>
                      <a:lnTo>
                        <a:pt x="86" y="7"/>
                      </a:lnTo>
                      <a:lnTo>
                        <a:pt x="90" y="5"/>
                      </a:lnTo>
                      <a:lnTo>
                        <a:pt x="94" y="5"/>
                      </a:lnTo>
                      <a:lnTo>
                        <a:pt x="98" y="0"/>
                      </a:lnTo>
                      <a:lnTo>
                        <a:pt x="90" y="0"/>
                      </a:lnTo>
                      <a:lnTo>
                        <a:pt x="84" y="7"/>
                      </a:lnTo>
                      <a:lnTo>
                        <a:pt x="80" y="14"/>
                      </a:lnTo>
                      <a:lnTo>
                        <a:pt x="74" y="16"/>
                      </a:lnTo>
                      <a:lnTo>
                        <a:pt x="58" y="16"/>
                      </a:lnTo>
                      <a:lnTo>
                        <a:pt x="52" y="16"/>
                      </a:lnTo>
                      <a:lnTo>
                        <a:pt x="52" y="20"/>
                      </a:lnTo>
                      <a:lnTo>
                        <a:pt x="48" y="18"/>
                      </a:lnTo>
                      <a:lnTo>
                        <a:pt x="50" y="16"/>
                      </a:lnTo>
                      <a:lnTo>
                        <a:pt x="42" y="18"/>
                      </a:lnTo>
                      <a:lnTo>
                        <a:pt x="42" y="23"/>
                      </a:lnTo>
                      <a:lnTo>
                        <a:pt x="42" y="25"/>
                      </a:lnTo>
                      <a:lnTo>
                        <a:pt x="32" y="23"/>
                      </a:lnTo>
                      <a:lnTo>
                        <a:pt x="30" y="25"/>
                      </a:lnTo>
                      <a:lnTo>
                        <a:pt x="28" y="23"/>
                      </a:lnTo>
                      <a:lnTo>
                        <a:pt x="20" y="23"/>
                      </a:lnTo>
                      <a:lnTo>
                        <a:pt x="20" y="27"/>
                      </a:lnTo>
                      <a:lnTo>
                        <a:pt x="14" y="25"/>
                      </a:lnTo>
                      <a:lnTo>
                        <a:pt x="14" y="27"/>
                      </a:lnTo>
                      <a:lnTo>
                        <a:pt x="10" y="25"/>
                      </a:lnTo>
                      <a:lnTo>
                        <a:pt x="4" y="27"/>
                      </a:lnTo>
                      <a:lnTo>
                        <a:pt x="4" y="32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0" y="38"/>
                      </a:lnTo>
                      <a:lnTo>
                        <a:pt x="0" y="47"/>
                      </a:lnTo>
                      <a:lnTo>
                        <a:pt x="4" y="49"/>
                      </a:lnTo>
                      <a:lnTo>
                        <a:pt x="12" y="47"/>
                      </a:lnTo>
                      <a:lnTo>
                        <a:pt x="12" y="45"/>
                      </a:lnTo>
                      <a:lnTo>
                        <a:pt x="18" y="45"/>
                      </a:lnTo>
                      <a:lnTo>
                        <a:pt x="18" y="49"/>
                      </a:lnTo>
                      <a:lnTo>
                        <a:pt x="8" y="54"/>
                      </a:lnTo>
                      <a:lnTo>
                        <a:pt x="12" y="54"/>
                      </a:lnTo>
                      <a:lnTo>
                        <a:pt x="22" y="49"/>
                      </a:lnTo>
                      <a:lnTo>
                        <a:pt x="22" y="47"/>
                      </a:lnTo>
                      <a:lnTo>
                        <a:pt x="20" y="43"/>
                      </a:lnTo>
                      <a:lnTo>
                        <a:pt x="40" y="40"/>
                      </a:lnTo>
                      <a:lnTo>
                        <a:pt x="48" y="36"/>
                      </a:lnTo>
                      <a:lnTo>
                        <a:pt x="50" y="32"/>
                      </a:lnTo>
                      <a:lnTo>
                        <a:pt x="54" y="34"/>
                      </a:lnTo>
                      <a:lnTo>
                        <a:pt x="60" y="34"/>
                      </a:lnTo>
                      <a:lnTo>
                        <a:pt x="60" y="29"/>
                      </a:lnTo>
                      <a:lnTo>
                        <a:pt x="64" y="32"/>
                      </a:lnTo>
                      <a:lnTo>
                        <a:pt x="64" y="34"/>
                      </a:lnTo>
                      <a:lnTo>
                        <a:pt x="46" y="45"/>
                      </a:lnTo>
                      <a:lnTo>
                        <a:pt x="78" y="29"/>
                      </a:lnTo>
                      <a:lnTo>
                        <a:pt x="74" y="25"/>
                      </a:lnTo>
                      <a:lnTo>
                        <a:pt x="80" y="23"/>
                      </a:lnTo>
                      <a:lnTo>
                        <a:pt x="86" y="23"/>
                      </a:lnTo>
                      <a:lnTo>
                        <a:pt x="82" y="27"/>
                      </a:lnTo>
                      <a:lnTo>
                        <a:pt x="116" y="12"/>
                      </a:lnTo>
                      <a:lnTo>
                        <a:pt x="116" y="9"/>
                      </a:lnTo>
                      <a:lnTo>
                        <a:pt x="110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7" name="Freeform 63"/>
                <p:cNvSpPr>
                  <a:spLocks/>
                </p:cNvSpPr>
                <p:nvPr/>
              </p:nvSpPr>
              <p:spPr bwMode="auto">
                <a:xfrm>
                  <a:off x="4385" y="2383"/>
                  <a:ext cx="24" cy="9"/>
                </a:xfrm>
                <a:custGeom>
                  <a:avLst/>
                  <a:gdLst>
                    <a:gd name="T0" fmla="*/ 10 w 24"/>
                    <a:gd name="T1" fmla="*/ 5 h 9"/>
                    <a:gd name="T2" fmla="*/ 0 w 24"/>
                    <a:gd name="T3" fmla="*/ 9 h 9"/>
                    <a:gd name="T4" fmla="*/ 16 w 24"/>
                    <a:gd name="T5" fmla="*/ 3 h 9"/>
                    <a:gd name="T6" fmla="*/ 24 w 24"/>
                    <a:gd name="T7" fmla="*/ 0 h 9"/>
                    <a:gd name="T8" fmla="*/ 10 w 24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9"/>
                    <a:gd name="T17" fmla="*/ 24 w 24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9">
                      <a:moveTo>
                        <a:pt x="10" y="5"/>
                      </a:moveTo>
                      <a:lnTo>
                        <a:pt x="0" y="9"/>
                      </a:lnTo>
                      <a:lnTo>
                        <a:pt x="16" y="3"/>
                      </a:lnTo>
                      <a:lnTo>
                        <a:pt x="24" y="0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8" name="Freeform 64"/>
                <p:cNvSpPr>
                  <a:spLocks/>
                </p:cNvSpPr>
                <p:nvPr/>
              </p:nvSpPr>
              <p:spPr bwMode="auto">
                <a:xfrm>
                  <a:off x="1126" y="3219"/>
                  <a:ext cx="40" cy="31"/>
                </a:xfrm>
                <a:custGeom>
                  <a:avLst/>
                  <a:gdLst>
                    <a:gd name="T0" fmla="*/ 40 w 40"/>
                    <a:gd name="T1" fmla="*/ 13 h 31"/>
                    <a:gd name="T2" fmla="*/ 32 w 40"/>
                    <a:gd name="T3" fmla="*/ 11 h 31"/>
                    <a:gd name="T4" fmla="*/ 30 w 40"/>
                    <a:gd name="T5" fmla="*/ 6 h 31"/>
                    <a:gd name="T6" fmla="*/ 22 w 40"/>
                    <a:gd name="T7" fmla="*/ 4 h 31"/>
                    <a:gd name="T8" fmla="*/ 16 w 40"/>
                    <a:gd name="T9" fmla="*/ 9 h 31"/>
                    <a:gd name="T10" fmla="*/ 12 w 40"/>
                    <a:gd name="T11" fmla="*/ 9 h 31"/>
                    <a:gd name="T12" fmla="*/ 10 w 40"/>
                    <a:gd name="T13" fmla="*/ 0 h 31"/>
                    <a:gd name="T14" fmla="*/ 6 w 40"/>
                    <a:gd name="T15" fmla="*/ 0 h 31"/>
                    <a:gd name="T16" fmla="*/ 0 w 40"/>
                    <a:gd name="T17" fmla="*/ 4 h 31"/>
                    <a:gd name="T18" fmla="*/ 0 w 40"/>
                    <a:gd name="T19" fmla="*/ 11 h 31"/>
                    <a:gd name="T20" fmla="*/ 6 w 40"/>
                    <a:gd name="T21" fmla="*/ 15 h 31"/>
                    <a:gd name="T22" fmla="*/ 10 w 40"/>
                    <a:gd name="T23" fmla="*/ 15 h 31"/>
                    <a:gd name="T24" fmla="*/ 12 w 40"/>
                    <a:gd name="T25" fmla="*/ 13 h 31"/>
                    <a:gd name="T26" fmla="*/ 14 w 40"/>
                    <a:gd name="T27" fmla="*/ 17 h 31"/>
                    <a:gd name="T28" fmla="*/ 16 w 40"/>
                    <a:gd name="T29" fmla="*/ 29 h 31"/>
                    <a:gd name="T30" fmla="*/ 24 w 40"/>
                    <a:gd name="T31" fmla="*/ 31 h 31"/>
                    <a:gd name="T32" fmla="*/ 28 w 40"/>
                    <a:gd name="T33" fmla="*/ 29 h 31"/>
                    <a:gd name="T34" fmla="*/ 32 w 40"/>
                    <a:gd name="T35" fmla="*/ 24 h 31"/>
                    <a:gd name="T36" fmla="*/ 38 w 40"/>
                    <a:gd name="T37" fmla="*/ 22 h 31"/>
                    <a:gd name="T38" fmla="*/ 40 w 40"/>
                    <a:gd name="T39" fmla="*/ 20 h 31"/>
                    <a:gd name="T40" fmla="*/ 40 w 40"/>
                    <a:gd name="T41" fmla="*/ 13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"/>
                    <a:gd name="T64" fmla="*/ 0 h 31"/>
                    <a:gd name="T65" fmla="*/ 40 w 40"/>
                    <a:gd name="T66" fmla="*/ 31 h 3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" h="31">
                      <a:moveTo>
                        <a:pt x="40" y="13"/>
                      </a:moveTo>
                      <a:lnTo>
                        <a:pt x="32" y="11"/>
                      </a:lnTo>
                      <a:lnTo>
                        <a:pt x="30" y="6"/>
                      </a:lnTo>
                      <a:lnTo>
                        <a:pt x="22" y="4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6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7"/>
                      </a:lnTo>
                      <a:lnTo>
                        <a:pt x="16" y="29"/>
                      </a:lnTo>
                      <a:lnTo>
                        <a:pt x="24" y="31"/>
                      </a:lnTo>
                      <a:lnTo>
                        <a:pt x="28" y="29"/>
                      </a:lnTo>
                      <a:lnTo>
                        <a:pt x="32" y="24"/>
                      </a:lnTo>
                      <a:lnTo>
                        <a:pt x="38" y="22"/>
                      </a:lnTo>
                      <a:lnTo>
                        <a:pt x="40" y="20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19" name="Freeform 65"/>
                <p:cNvSpPr>
                  <a:spLocks/>
                </p:cNvSpPr>
                <p:nvPr/>
              </p:nvSpPr>
              <p:spPr bwMode="auto">
                <a:xfrm>
                  <a:off x="1122" y="3243"/>
                  <a:ext cx="14" cy="11"/>
                </a:xfrm>
                <a:custGeom>
                  <a:avLst/>
                  <a:gdLst>
                    <a:gd name="T0" fmla="*/ 12 w 14"/>
                    <a:gd name="T1" fmla="*/ 5 h 11"/>
                    <a:gd name="T2" fmla="*/ 10 w 14"/>
                    <a:gd name="T3" fmla="*/ 0 h 11"/>
                    <a:gd name="T4" fmla="*/ 6 w 14"/>
                    <a:gd name="T5" fmla="*/ 0 h 11"/>
                    <a:gd name="T6" fmla="*/ 4 w 14"/>
                    <a:gd name="T7" fmla="*/ 5 h 11"/>
                    <a:gd name="T8" fmla="*/ 0 w 14"/>
                    <a:gd name="T9" fmla="*/ 9 h 11"/>
                    <a:gd name="T10" fmla="*/ 0 w 14"/>
                    <a:gd name="T11" fmla="*/ 11 h 11"/>
                    <a:gd name="T12" fmla="*/ 4 w 14"/>
                    <a:gd name="T13" fmla="*/ 11 h 11"/>
                    <a:gd name="T14" fmla="*/ 8 w 14"/>
                    <a:gd name="T15" fmla="*/ 9 h 11"/>
                    <a:gd name="T16" fmla="*/ 8 w 14"/>
                    <a:gd name="T17" fmla="*/ 11 h 11"/>
                    <a:gd name="T18" fmla="*/ 10 w 14"/>
                    <a:gd name="T19" fmla="*/ 11 h 11"/>
                    <a:gd name="T20" fmla="*/ 10 w 14"/>
                    <a:gd name="T21" fmla="*/ 9 h 11"/>
                    <a:gd name="T22" fmla="*/ 12 w 14"/>
                    <a:gd name="T23" fmla="*/ 9 h 11"/>
                    <a:gd name="T24" fmla="*/ 14 w 14"/>
                    <a:gd name="T25" fmla="*/ 7 h 11"/>
                    <a:gd name="T26" fmla="*/ 12 w 14"/>
                    <a:gd name="T27" fmla="*/ 5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1"/>
                    <a:gd name="T44" fmla="*/ 14 w 1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1">
                      <a:moveTo>
                        <a:pt x="12" y="5"/>
                      </a:move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4" y="7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0" name="Freeform 66"/>
                <p:cNvSpPr>
                  <a:spLocks/>
                </p:cNvSpPr>
                <p:nvPr/>
              </p:nvSpPr>
              <p:spPr bwMode="auto">
                <a:xfrm>
                  <a:off x="1106" y="3225"/>
                  <a:ext cx="16" cy="16"/>
                </a:xfrm>
                <a:custGeom>
                  <a:avLst/>
                  <a:gdLst>
                    <a:gd name="T0" fmla="*/ 10 w 16"/>
                    <a:gd name="T1" fmla="*/ 3 h 16"/>
                    <a:gd name="T2" fmla="*/ 6 w 16"/>
                    <a:gd name="T3" fmla="*/ 0 h 16"/>
                    <a:gd name="T4" fmla="*/ 2 w 16"/>
                    <a:gd name="T5" fmla="*/ 3 h 16"/>
                    <a:gd name="T6" fmla="*/ 0 w 16"/>
                    <a:gd name="T7" fmla="*/ 5 h 16"/>
                    <a:gd name="T8" fmla="*/ 6 w 16"/>
                    <a:gd name="T9" fmla="*/ 7 h 16"/>
                    <a:gd name="T10" fmla="*/ 6 w 16"/>
                    <a:gd name="T11" fmla="*/ 9 h 16"/>
                    <a:gd name="T12" fmla="*/ 4 w 16"/>
                    <a:gd name="T13" fmla="*/ 11 h 16"/>
                    <a:gd name="T14" fmla="*/ 6 w 16"/>
                    <a:gd name="T15" fmla="*/ 16 h 16"/>
                    <a:gd name="T16" fmla="*/ 12 w 16"/>
                    <a:gd name="T17" fmla="*/ 16 h 16"/>
                    <a:gd name="T18" fmla="*/ 16 w 16"/>
                    <a:gd name="T19" fmla="*/ 9 h 16"/>
                    <a:gd name="T20" fmla="*/ 14 w 16"/>
                    <a:gd name="T21" fmla="*/ 5 h 16"/>
                    <a:gd name="T22" fmla="*/ 10 w 16"/>
                    <a:gd name="T23" fmla="*/ 3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6"/>
                    <a:gd name="T38" fmla="*/ 16 w 1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6">
                      <a:moveTo>
                        <a:pt x="10" y="3"/>
                      </a:move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6" y="16"/>
                      </a:lnTo>
                      <a:lnTo>
                        <a:pt x="12" y="16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1" name="Freeform 67"/>
                <p:cNvSpPr>
                  <a:spLocks/>
                </p:cNvSpPr>
                <p:nvPr/>
              </p:nvSpPr>
              <p:spPr bwMode="auto">
                <a:xfrm>
                  <a:off x="1090" y="3203"/>
                  <a:ext cx="38" cy="14"/>
                </a:xfrm>
                <a:custGeom>
                  <a:avLst/>
                  <a:gdLst>
                    <a:gd name="T0" fmla="*/ 38 w 38"/>
                    <a:gd name="T1" fmla="*/ 7 h 14"/>
                    <a:gd name="T2" fmla="*/ 34 w 38"/>
                    <a:gd name="T3" fmla="*/ 7 h 14"/>
                    <a:gd name="T4" fmla="*/ 34 w 38"/>
                    <a:gd name="T5" fmla="*/ 5 h 14"/>
                    <a:gd name="T6" fmla="*/ 26 w 38"/>
                    <a:gd name="T7" fmla="*/ 5 h 14"/>
                    <a:gd name="T8" fmla="*/ 20 w 38"/>
                    <a:gd name="T9" fmla="*/ 2 h 14"/>
                    <a:gd name="T10" fmla="*/ 20 w 38"/>
                    <a:gd name="T11" fmla="*/ 0 h 14"/>
                    <a:gd name="T12" fmla="*/ 18 w 38"/>
                    <a:gd name="T13" fmla="*/ 2 h 14"/>
                    <a:gd name="T14" fmla="*/ 10 w 38"/>
                    <a:gd name="T15" fmla="*/ 2 h 14"/>
                    <a:gd name="T16" fmla="*/ 6 w 38"/>
                    <a:gd name="T17" fmla="*/ 2 h 14"/>
                    <a:gd name="T18" fmla="*/ 4 w 38"/>
                    <a:gd name="T19" fmla="*/ 0 h 14"/>
                    <a:gd name="T20" fmla="*/ 6 w 38"/>
                    <a:gd name="T21" fmla="*/ 5 h 14"/>
                    <a:gd name="T22" fmla="*/ 2 w 38"/>
                    <a:gd name="T23" fmla="*/ 7 h 14"/>
                    <a:gd name="T24" fmla="*/ 0 w 38"/>
                    <a:gd name="T25" fmla="*/ 11 h 14"/>
                    <a:gd name="T26" fmla="*/ 4 w 38"/>
                    <a:gd name="T27" fmla="*/ 14 h 14"/>
                    <a:gd name="T28" fmla="*/ 14 w 38"/>
                    <a:gd name="T29" fmla="*/ 11 h 14"/>
                    <a:gd name="T30" fmla="*/ 30 w 38"/>
                    <a:gd name="T31" fmla="*/ 14 h 14"/>
                    <a:gd name="T32" fmla="*/ 38 w 38"/>
                    <a:gd name="T33" fmla="*/ 7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4"/>
                    <a:gd name="T53" fmla="*/ 38 w 3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4">
                      <a:moveTo>
                        <a:pt x="38" y="7"/>
                      </a:moveTo>
                      <a:lnTo>
                        <a:pt x="34" y="7"/>
                      </a:lnTo>
                      <a:lnTo>
                        <a:pt x="34" y="5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0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4" y="14"/>
                      </a:lnTo>
                      <a:lnTo>
                        <a:pt x="14" y="11"/>
                      </a:lnTo>
                      <a:lnTo>
                        <a:pt x="30" y="14"/>
                      </a:ln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2" name="Freeform 68"/>
                <p:cNvSpPr>
                  <a:spLocks/>
                </p:cNvSpPr>
                <p:nvPr/>
              </p:nvSpPr>
              <p:spPr bwMode="auto">
                <a:xfrm>
                  <a:off x="1034" y="3179"/>
                  <a:ext cx="38" cy="24"/>
                </a:xfrm>
                <a:custGeom>
                  <a:avLst/>
                  <a:gdLst>
                    <a:gd name="T0" fmla="*/ 30 w 38"/>
                    <a:gd name="T1" fmla="*/ 18 h 24"/>
                    <a:gd name="T2" fmla="*/ 26 w 38"/>
                    <a:gd name="T3" fmla="*/ 15 h 24"/>
                    <a:gd name="T4" fmla="*/ 28 w 38"/>
                    <a:gd name="T5" fmla="*/ 11 h 24"/>
                    <a:gd name="T6" fmla="*/ 24 w 38"/>
                    <a:gd name="T7" fmla="*/ 9 h 24"/>
                    <a:gd name="T8" fmla="*/ 22 w 38"/>
                    <a:gd name="T9" fmla="*/ 9 h 24"/>
                    <a:gd name="T10" fmla="*/ 14 w 38"/>
                    <a:gd name="T11" fmla="*/ 0 h 24"/>
                    <a:gd name="T12" fmla="*/ 10 w 38"/>
                    <a:gd name="T13" fmla="*/ 2 h 24"/>
                    <a:gd name="T14" fmla="*/ 8 w 38"/>
                    <a:gd name="T15" fmla="*/ 7 h 24"/>
                    <a:gd name="T16" fmla="*/ 0 w 38"/>
                    <a:gd name="T17" fmla="*/ 9 h 24"/>
                    <a:gd name="T18" fmla="*/ 8 w 38"/>
                    <a:gd name="T19" fmla="*/ 15 h 24"/>
                    <a:gd name="T20" fmla="*/ 8 w 38"/>
                    <a:gd name="T21" fmla="*/ 20 h 24"/>
                    <a:gd name="T22" fmla="*/ 16 w 38"/>
                    <a:gd name="T23" fmla="*/ 22 h 24"/>
                    <a:gd name="T24" fmla="*/ 20 w 38"/>
                    <a:gd name="T25" fmla="*/ 20 h 24"/>
                    <a:gd name="T26" fmla="*/ 18 w 38"/>
                    <a:gd name="T27" fmla="*/ 18 h 24"/>
                    <a:gd name="T28" fmla="*/ 22 w 38"/>
                    <a:gd name="T29" fmla="*/ 18 h 24"/>
                    <a:gd name="T30" fmla="*/ 22 w 38"/>
                    <a:gd name="T31" fmla="*/ 22 h 24"/>
                    <a:gd name="T32" fmla="*/ 24 w 38"/>
                    <a:gd name="T33" fmla="*/ 24 h 24"/>
                    <a:gd name="T34" fmla="*/ 30 w 38"/>
                    <a:gd name="T35" fmla="*/ 24 h 24"/>
                    <a:gd name="T36" fmla="*/ 32 w 38"/>
                    <a:gd name="T37" fmla="*/ 22 h 24"/>
                    <a:gd name="T38" fmla="*/ 34 w 38"/>
                    <a:gd name="T39" fmla="*/ 24 h 24"/>
                    <a:gd name="T40" fmla="*/ 38 w 38"/>
                    <a:gd name="T41" fmla="*/ 22 h 24"/>
                    <a:gd name="T42" fmla="*/ 30 w 38"/>
                    <a:gd name="T43" fmla="*/ 18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4"/>
                    <a:gd name="T68" fmla="*/ 38 w 38"/>
                    <a:gd name="T69" fmla="*/ 24 h 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4">
                      <a:moveTo>
                        <a:pt x="30" y="18"/>
                      </a:moveTo>
                      <a:lnTo>
                        <a:pt x="26" y="15"/>
                      </a:lnTo>
                      <a:lnTo>
                        <a:pt x="28" y="11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8" y="7"/>
                      </a:ln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8" y="20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18" y="18"/>
                      </a:lnTo>
                      <a:lnTo>
                        <a:pt x="22" y="18"/>
                      </a:lnTo>
                      <a:lnTo>
                        <a:pt x="22" y="22"/>
                      </a:lnTo>
                      <a:lnTo>
                        <a:pt x="24" y="24"/>
                      </a:lnTo>
                      <a:lnTo>
                        <a:pt x="30" y="24"/>
                      </a:lnTo>
                      <a:lnTo>
                        <a:pt x="32" y="22"/>
                      </a:lnTo>
                      <a:lnTo>
                        <a:pt x="34" y="24"/>
                      </a:lnTo>
                      <a:lnTo>
                        <a:pt x="38" y="22"/>
                      </a:lnTo>
                      <a:lnTo>
                        <a:pt x="30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3" name="Freeform 69"/>
                <p:cNvSpPr>
                  <a:spLocks/>
                </p:cNvSpPr>
                <p:nvPr/>
              </p:nvSpPr>
              <p:spPr bwMode="auto">
                <a:xfrm>
                  <a:off x="920" y="3154"/>
                  <a:ext cx="16" cy="18"/>
                </a:xfrm>
                <a:custGeom>
                  <a:avLst/>
                  <a:gdLst>
                    <a:gd name="T0" fmla="*/ 8 w 16"/>
                    <a:gd name="T1" fmla="*/ 5 h 18"/>
                    <a:gd name="T2" fmla="*/ 0 w 16"/>
                    <a:gd name="T3" fmla="*/ 9 h 18"/>
                    <a:gd name="T4" fmla="*/ 0 w 16"/>
                    <a:gd name="T5" fmla="*/ 16 h 18"/>
                    <a:gd name="T6" fmla="*/ 2 w 16"/>
                    <a:gd name="T7" fmla="*/ 18 h 18"/>
                    <a:gd name="T8" fmla="*/ 6 w 16"/>
                    <a:gd name="T9" fmla="*/ 14 h 18"/>
                    <a:gd name="T10" fmla="*/ 10 w 16"/>
                    <a:gd name="T11" fmla="*/ 14 h 18"/>
                    <a:gd name="T12" fmla="*/ 14 w 16"/>
                    <a:gd name="T13" fmla="*/ 12 h 18"/>
                    <a:gd name="T14" fmla="*/ 12 w 16"/>
                    <a:gd name="T15" fmla="*/ 7 h 18"/>
                    <a:gd name="T16" fmla="*/ 16 w 16"/>
                    <a:gd name="T17" fmla="*/ 3 h 18"/>
                    <a:gd name="T18" fmla="*/ 16 w 16"/>
                    <a:gd name="T19" fmla="*/ 0 h 18"/>
                    <a:gd name="T20" fmla="*/ 8 w 16"/>
                    <a:gd name="T21" fmla="*/ 5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18"/>
                    <a:gd name="T35" fmla="*/ 16 w 1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18">
                      <a:moveTo>
                        <a:pt x="8" y="5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6" y="14"/>
                      </a:lnTo>
                      <a:lnTo>
                        <a:pt x="10" y="14"/>
                      </a:lnTo>
                      <a:lnTo>
                        <a:pt x="14" y="12"/>
                      </a:ln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4" name="Freeform 70"/>
                <p:cNvSpPr>
                  <a:spLocks/>
                </p:cNvSpPr>
                <p:nvPr/>
              </p:nvSpPr>
              <p:spPr bwMode="auto">
                <a:xfrm>
                  <a:off x="950" y="3143"/>
                  <a:ext cx="28" cy="27"/>
                </a:xfrm>
                <a:custGeom>
                  <a:avLst/>
                  <a:gdLst>
                    <a:gd name="T0" fmla="*/ 28 w 28"/>
                    <a:gd name="T1" fmla="*/ 7 h 27"/>
                    <a:gd name="T2" fmla="*/ 24 w 28"/>
                    <a:gd name="T3" fmla="*/ 3 h 27"/>
                    <a:gd name="T4" fmla="*/ 14 w 28"/>
                    <a:gd name="T5" fmla="*/ 0 h 27"/>
                    <a:gd name="T6" fmla="*/ 10 w 28"/>
                    <a:gd name="T7" fmla="*/ 3 h 27"/>
                    <a:gd name="T8" fmla="*/ 4 w 28"/>
                    <a:gd name="T9" fmla="*/ 5 h 27"/>
                    <a:gd name="T10" fmla="*/ 0 w 28"/>
                    <a:gd name="T11" fmla="*/ 9 h 27"/>
                    <a:gd name="T12" fmla="*/ 0 w 28"/>
                    <a:gd name="T13" fmla="*/ 16 h 27"/>
                    <a:gd name="T14" fmla="*/ 6 w 28"/>
                    <a:gd name="T15" fmla="*/ 20 h 27"/>
                    <a:gd name="T16" fmla="*/ 8 w 28"/>
                    <a:gd name="T17" fmla="*/ 25 h 27"/>
                    <a:gd name="T18" fmla="*/ 12 w 28"/>
                    <a:gd name="T19" fmla="*/ 25 h 27"/>
                    <a:gd name="T20" fmla="*/ 22 w 28"/>
                    <a:gd name="T21" fmla="*/ 27 h 27"/>
                    <a:gd name="T22" fmla="*/ 28 w 28"/>
                    <a:gd name="T23" fmla="*/ 20 h 27"/>
                    <a:gd name="T24" fmla="*/ 26 w 28"/>
                    <a:gd name="T25" fmla="*/ 20 h 27"/>
                    <a:gd name="T26" fmla="*/ 28 w 28"/>
                    <a:gd name="T27" fmla="*/ 11 h 27"/>
                    <a:gd name="T28" fmla="*/ 28 w 28"/>
                    <a:gd name="T29" fmla="*/ 7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7"/>
                    <a:gd name="T47" fmla="*/ 28 w 28"/>
                    <a:gd name="T48" fmla="*/ 27 h 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7">
                      <a:moveTo>
                        <a:pt x="28" y="7"/>
                      </a:moveTo>
                      <a:lnTo>
                        <a:pt x="24" y="3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6" y="2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22" y="27"/>
                      </a:lnTo>
                      <a:lnTo>
                        <a:pt x="28" y="20"/>
                      </a:lnTo>
                      <a:lnTo>
                        <a:pt x="26" y="20"/>
                      </a:lnTo>
                      <a:lnTo>
                        <a:pt x="28" y="11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5" name="Freeform 71"/>
                <p:cNvSpPr>
                  <a:spLocks/>
                </p:cNvSpPr>
                <p:nvPr/>
              </p:nvSpPr>
              <p:spPr bwMode="auto">
                <a:xfrm>
                  <a:off x="4367" y="3689"/>
                  <a:ext cx="92" cy="39"/>
                </a:xfrm>
                <a:custGeom>
                  <a:avLst/>
                  <a:gdLst>
                    <a:gd name="T0" fmla="*/ 92 w 92"/>
                    <a:gd name="T1" fmla="*/ 11 h 39"/>
                    <a:gd name="T2" fmla="*/ 84 w 92"/>
                    <a:gd name="T3" fmla="*/ 11 h 39"/>
                    <a:gd name="T4" fmla="*/ 68 w 92"/>
                    <a:gd name="T5" fmla="*/ 6 h 39"/>
                    <a:gd name="T6" fmla="*/ 52 w 92"/>
                    <a:gd name="T7" fmla="*/ 2 h 39"/>
                    <a:gd name="T8" fmla="*/ 36 w 92"/>
                    <a:gd name="T9" fmla="*/ 4 h 39"/>
                    <a:gd name="T10" fmla="*/ 30 w 92"/>
                    <a:gd name="T11" fmla="*/ 2 h 39"/>
                    <a:gd name="T12" fmla="*/ 26 w 92"/>
                    <a:gd name="T13" fmla="*/ 4 h 39"/>
                    <a:gd name="T14" fmla="*/ 12 w 92"/>
                    <a:gd name="T15" fmla="*/ 0 h 39"/>
                    <a:gd name="T16" fmla="*/ 4 w 92"/>
                    <a:gd name="T17" fmla="*/ 2 h 39"/>
                    <a:gd name="T18" fmla="*/ 6 w 92"/>
                    <a:gd name="T19" fmla="*/ 6 h 39"/>
                    <a:gd name="T20" fmla="*/ 0 w 92"/>
                    <a:gd name="T21" fmla="*/ 8 h 39"/>
                    <a:gd name="T22" fmla="*/ 0 w 92"/>
                    <a:gd name="T23" fmla="*/ 13 h 39"/>
                    <a:gd name="T24" fmla="*/ 4 w 92"/>
                    <a:gd name="T25" fmla="*/ 17 h 39"/>
                    <a:gd name="T26" fmla="*/ 8 w 92"/>
                    <a:gd name="T27" fmla="*/ 22 h 39"/>
                    <a:gd name="T28" fmla="*/ 6 w 92"/>
                    <a:gd name="T29" fmla="*/ 26 h 39"/>
                    <a:gd name="T30" fmla="*/ 8 w 92"/>
                    <a:gd name="T31" fmla="*/ 31 h 39"/>
                    <a:gd name="T32" fmla="*/ 4 w 92"/>
                    <a:gd name="T33" fmla="*/ 33 h 39"/>
                    <a:gd name="T34" fmla="*/ 6 w 92"/>
                    <a:gd name="T35" fmla="*/ 37 h 39"/>
                    <a:gd name="T36" fmla="*/ 8 w 92"/>
                    <a:gd name="T37" fmla="*/ 35 h 39"/>
                    <a:gd name="T38" fmla="*/ 10 w 92"/>
                    <a:gd name="T39" fmla="*/ 37 h 39"/>
                    <a:gd name="T40" fmla="*/ 14 w 92"/>
                    <a:gd name="T41" fmla="*/ 35 h 39"/>
                    <a:gd name="T42" fmla="*/ 22 w 92"/>
                    <a:gd name="T43" fmla="*/ 37 h 39"/>
                    <a:gd name="T44" fmla="*/ 24 w 92"/>
                    <a:gd name="T45" fmla="*/ 39 h 39"/>
                    <a:gd name="T46" fmla="*/ 26 w 92"/>
                    <a:gd name="T47" fmla="*/ 39 h 39"/>
                    <a:gd name="T48" fmla="*/ 28 w 92"/>
                    <a:gd name="T49" fmla="*/ 35 h 39"/>
                    <a:gd name="T50" fmla="*/ 30 w 92"/>
                    <a:gd name="T51" fmla="*/ 37 h 39"/>
                    <a:gd name="T52" fmla="*/ 38 w 92"/>
                    <a:gd name="T53" fmla="*/ 39 h 39"/>
                    <a:gd name="T54" fmla="*/ 36 w 92"/>
                    <a:gd name="T55" fmla="*/ 35 h 39"/>
                    <a:gd name="T56" fmla="*/ 42 w 92"/>
                    <a:gd name="T57" fmla="*/ 35 h 39"/>
                    <a:gd name="T58" fmla="*/ 50 w 92"/>
                    <a:gd name="T59" fmla="*/ 39 h 39"/>
                    <a:gd name="T60" fmla="*/ 54 w 92"/>
                    <a:gd name="T61" fmla="*/ 37 h 39"/>
                    <a:gd name="T62" fmla="*/ 58 w 92"/>
                    <a:gd name="T63" fmla="*/ 37 h 39"/>
                    <a:gd name="T64" fmla="*/ 66 w 92"/>
                    <a:gd name="T65" fmla="*/ 37 h 39"/>
                    <a:gd name="T66" fmla="*/ 68 w 92"/>
                    <a:gd name="T67" fmla="*/ 35 h 39"/>
                    <a:gd name="T68" fmla="*/ 80 w 92"/>
                    <a:gd name="T69" fmla="*/ 35 h 39"/>
                    <a:gd name="T70" fmla="*/ 84 w 92"/>
                    <a:gd name="T71" fmla="*/ 24 h 39"/>
                    <a:gd name="T72" fmla="*/ 90 w 92"/>
                    <a:gd name="T73" fmla="*/ 22 h 39"/>
                    <a:gd name="T74" fmla="*/ 92 w 92"/>
                    <a:gd name="T75" fmla="*/ 24 h 39"/>
                    <a:gd name="T76" fmla="*/ 90 w 92"/>
                    <a:gd name="T77" fmla="*/ 15 h 39"/>
                    <a:gd name="T78" fmla="*/ 92 w 92"/>
                    <a:gd name="T79" fmla="*/ 11 h 3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"/>
                    <a:gd name="T121" fmla="*/ 0 h 39"/>
                    <a:gd name="T122" fmla="*/ 92 w 92"/>
                    <a:gd name="T123" fmla="*/ 39 h 3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" h="39">
                      <a:moveTo>
                        <a:pt x="92" y="11"/>
                      </a:moveTo>
                      <a:lnTo>
                        <a:pt x="84" y="11"/>
                      </a:lnTo>
                      <a:lnTo>
                        <a:pt x="68" y="6"/>
                      </a:lnTo>
                      <a:lnTo>
                        <a:pt x="52" y="2"/>
                      </a:lnTo>
                      <a:lnTo>
                        <a:pt x="36" y="4"/>
                      </a:lnTo>
                      <a:lnTo>
                        <a:pt x="30" y="2"/>
                      </a:lnTo>
                      <a:lnTo>
                        <a:pt x="26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8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14" y="35"/>
                      </a:lnTo>
                      <a:lnTo>
                        <a:pt x="22" y="37"/>
                      </a:lnTo>
                      <a:lnTo>
                        <a:pt x="24" y="39"/>
                      </a:lnTo>
                      <a:lnTo>
                        <a:pt x="26" y="39"/>
                      </a:lnTo>
                      <a:lnTo>
                        <a:pt x="28" y="35"/>
                      </a:lnTo>
                      <a:lnTo>
                        <a:pt x="30" y="37"/>
                      </a:lnTo>
                      <a:lnTo>
                        <a:pt x="38" y="39"/>
                      </a:lnTo>
                      <a:lnTo>
                        <a:pt x="36" y="35"/>
                      </a:lnTo>
                      <a:lnTo>
                        <a:pt x="42" y="35"/>
                      </a:lnTo>
                      <a:lnTo>
                        <a:pt x="50" y="39"/>
                      </a:lnTo>
                      <a:lnTo>
                        <a:pt x="54" y="37"/>
                      </a:lnTo>
                      <a:lnTo>
                        <a:pt x="58" y="37"/>
                      </a:lnTo>
                      <a:lnTo>
                        <a:pt x="66" y="37"/>
                      </a:lnTo>
                      <a:lnTo>
                        <a:pt x="68" y="35"/>
                      </a:lnTo>
                      <a:lnTo>
                        <a:pt x="80" y="35"/>
                      </a:lnTo>
                      <a:lnTo>
                        <a:pt x="84" y="24"/>
                      </a:lnTo>
                      <a:lnTo>
                        <a:pt x="90" y="22"/>
                      </a:lnTo>
                      <a:lnTo>
                        <a:pt x="92" y="24"/>
                      </a:lnTo>
                      <a:lnTo>
                        <a:pt x="90" y="15"/>
                      </a:lnTo>
                      <a:lnTo>
                        <a:pt x="92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" name="Freeform 72"/>
                <p:cNvSpPr>
                  <a:spLocks/>
                </p:cNvSpPr>
                <p:nvPr/>
              </p:nvSpPr>
              <p:spPr bwMode="auto">
                <a:xfrm>
                  <a:off x="782" y="768"/>
                  <a:ext cx="10" cy="11"/>
                </a:xfrm>
                <a:custGeom>
                  <a:avLst/>
                  <a:gdLst>
                    <a:gd name="T0" fmla="*/ 0 w 10"/>
                    <a:gd name="T1" fmla="*/ 2 h 11"/>
                    <a:gd name="T2" fmla="*/ 4 w 10"/>
                    <a:gd name="T3" fmla="*/ 4 h 11"/>
                    <a:gd name="T4" fmla="*/ 6 w 10"/>
                    <a:gd name="T5" fmla="*/ 0 h 11"/>
                    <a:gd name="T6" fmla="*/ 6 w 10"/>
                    <a:gd name="T7" fmla="*/ 7 h 11"/>
                    <a:gd name="T8" fmla="*/ 10 w 10"/>
                    <a:gd name="T9" fmla="*/ 11 h 11"/>
                    <a:gd name="T10" fmla="*/ 10 w 10"/>
                    <a:gd name="T11" fmla="*/ 0 h 11"/>
                    <a:gd name="T12" fmla="*/ 0 w 10"/>
                    <a:gd name="T13" fmla="*/ 0 h 11"/>
                    <a:gd name="T14" fmla="*/ 0 w 10"/>
                    <a:gd name="T15" fmla="*/ 2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1"/>
                    <a:gd name="T26" fmla="*/ 10 w 1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1">
                      <a:moveTo>
                        <a:pt x="0" y="2"/>
                      </a:move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6" y="7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7" name="Freeform 73"/>
                <p:cNvSpPr>
                  <a:spLocks/>
                </p:cNvSpPr>
                <p:nvPr/>
              </p:nvSpPr>
              <p:spPr bwMode="auto">
                <a:xfrm>
                  <a:off x="864" y="768"/>
                  <a:ext cx="8" cy="2"/>
                </a:xfrm>
                <a:custGeom>
                  <a:avLst/>
                  <a:gdLst>
                    <a:gd name="T0" fmla="*/ 6 w 8"/>
                    <a:gd name="T1" fmla="*/ 2 h 2"/>
                    <a:gd name="T2" fmla="*/ 8 w 8"/>
                    <a:gd name="T3" fmla="*/ 0 h 2"/>
                    <a:gd name="T4" fmla="*/ 0 w 8"/>
                    <a:gd name="T5" fmla="*/ 0 h 2"/>
                    <a:gd name="T6" fmla="*/ 6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6" y="2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8" name="Freeform 74"/>
                <p:cNvSpPr>
                  <a:spLocks/>
                </p:cNvSpPr>
                <p:nvPr/>
              </p:nvSpPr>
              <p:spPr bwMode="auto">
                <a:xfrm>
                  <a:off x="794" y="768"/>
                  <a:ext cx="88" cy="62"/>
                </a:xfrm>
                <a:custGeom>
                  <a:avLst/>
                  <a:gdLst>
                    <a:gd name="T0" fmla="*/ 16 w 88"/>
                    <a:gd name="T1" fmla="*/ 7 h 62"/>
                    <a:gd name="T2" fmla="*/ 14 w 88"/>
                    <a:gd name="T3" fmla="*/ 9 h 62"/>
                    <a:gd name="T4" fmla="*/ 6 w 88"/>
                    <a:gd name="T5" fmla="*/ 0 h 62"/>
                    <a:gd name="T6" fmla="*/ 2 w 88"/>
                    <a:gd name="T7" fmla="*/ 0 h 62"/>
                    <a:gd name="T8" fmla="*/ 0 w 88"/>
                    <a:gd name="T9" fmla="*/ 11 h 62"/>
                    <a:gd name="T10" fmla="*/ 6 w 88"/>
                    <a:gd name="T11" fmla="*/ 22 h 62"/>
                    <a:gd name="T12" fmla="*/ 12 w 88"/>
                    <a:gd name="T13" fmla="*/ 22 h 62"/>
                    <a:gd name="T14" fmla="*/ 14 w 88"/>
                    <a:gd name="T15" fmla="*/ 35 h 62"/>
                    <a:gd name="T16" fmla="*/ 26 w 88"/>
                    <a:gd name="T17" fmla="*/ 44 h 62"/>
                    <a:gd name="T18" fmla="*/ 26 w 88"/>
                    <a:gd name="T19" fmla="*/ 49 h 62"/>
                    <a:gd name="T20" fmla="*/ 20 w 88"/>
                    <a:gd name="T21" fmla="*/ 55 h 62"/>
                    <a:gd name="T22" fmla="*/ 22 w 88"/>
                    <a:gd name="T23" fmla="*/ 58 h 62"/>
                    <a:gd name="T24" fmla="*/ 26 w 88"/>
                    <a:gd name="T25" fmla="*/ 53 h 62"/>
                    <a:gd name="T26" fmla="*/ 32 w 88"/>
                    <a:gd name="T27" fmla="*/ 55 h 62"/>
                    <a:gd name="T28" fmla="*/ 34 w 88"/>
                    <a:gd name="T29" fmla="*/ 62 h 62"/>
                    <a:gd name="T30" fmla="*/ 42 w 88"/>
                    <a:gd name="T31" fmla="*/ 55 h 62"/>
                    <a:gd name="T32" fmla="*/ 46 w 88"/>
                    <a:gd name="T33" fmla="*/ 35 h 62"/>
                    <a:gd name="T34" fmla="*/ 40 w 88"/>
                    <a:gd name="T35" fmla="*/ 31 h 62"/>
                    <a:gd name="T36" fmla="*/ 38 w 88"/>
                    <a:gd name="T37" fmla="*/ 27 h 62"/>
                    <a:gd name="T38" fmla="*/ 30 w 88"/>
                    <a:gd name="T39" fmla="*/ 27 h 62"/>
                    <a:gd name="T40" fmla="*/ 28 w 88"/>
                    <a:gd name="T41" fmla="*/ 18 h 62"/>
                    <a:gd name="T42" fmla="*/ 36 w 88"/>
                    <a:gd name="T43" fmla="*/ 18 h 62"/>
                    <a:gd name="T44" fmla="*/ 50 w 88"/>
                    <a:gd name="T45" fmla="*/ 31 h 62"/>
                    <a:gd name="T46" fmla="*/ 78 w 88"/>
                    <a:gd name="T47" fmla="*/ 53 h 62"/>
                    <a:gd name="T48" fmla="*/ 82 w 88"/>
                    <a:gd name="T49" fmla="*/ 51 h 62"/>
                    <a:gd name="T50" fmla="*/ 76 w 88"/>
                    <a:gd name="T51" fmla="*/ 42 h 62"/>
                    <a:gd name="T52" fmla="*/ 88 w 88"/>
                    <a:gd name="T53" fmla="*/ 44 h 62"/>
                    <a:gd name="T54" fmla="*/ 84 w 88"/>
                    <a:gd name="T55" fmla="*/ 35 h 62"/>
                    <a:gd name="T56" fmla="*/ 80 w 88"/>
                    <a:gd name="T57" fmla="*/ 29 h 62"/>
                    <a:gd name="T58" fmla="*/ 82 w 88"/>
                    <a:gd name="T59" fmla="*/ 27 h 62"/>
                    <a:gd name="T60" fmla="*/ 80 w 88"/>
                    <a:gd name="T61" fmla="*/ 20 h 62"/>
                    <a:gd name="T62" fmla="*/ 66 w 88"/>
                    <a:gd name="T63" fmla="*/ 20 h 62"/>
                    <a:gd name="T64" fmla="*/ 62 w 88"/>
                    <a:gd name="T65" fmla="*/ 22 h 62"/>
                    <a:gd name="T66" fmla="*/ 48 w 88"/>
                    <a:gd name="T67" fmla="*/ 13 h 62"/>
                    <a:gd name="T68" fmla="*/ 40 w 88"/>
                    <a:gd name="T69" fmla="*/ 0 h 62"/>
                    <a:gd name="T70" fmla="*/ 50 w 88"/>
                    <a:gd name="T71" fmla="*/ 0 h 62"/>
                    <a:gd name="T72" fmla="*/ 62 w 88"/>
                    <a:gd name="T73" fmla="*/ 18 h 62"/>
                    <a:gd name="T74" fmla="*/ 76 w 88"/>
                    <a:gd name="T75" fmla="*/ 16 h 62"/>
                    <a:gd name="T76" fmla="*/ 82 w 88"/>
                    <a:gd name="T77" fmla="*/ 9 h 62"/>
                    <a:gd name="T78" fmla="*/ 68 w 88"/>
                    <a:gd name="T79" fmla="*/ 2 h 62"/>
                    <a:gd name="T80" fmla="*/ 68 w 88"/>
                    <a:gd name="T81" fmla="*/ 0 h 62"/>
                    <a:gd name="T82" fmla="*/ 12 w 88"/>
                    <a:gd name="T83" fmla="*/ 0 h 62"/>
                    <a:gd name="T84" fmla="*/ 16 w 88"/>
                    <a:gd name="T85" fmla="*/ 7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8"/>
                    <a:gd name="T130" fmla="*/ 0 h 62"/>
                    <a:gd name="T131" fmla="*/ 88 w 88"/>
                    <a:gd name="T132" fmla="*/ 62 h 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8" h="62">
                      <a:moveTo>
                        <a:pt x="16" y="7"/>
                      </a:moveTo>
                      <a:lnTo>
                        <a:pt x="14" y="9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6" y="22"/>
                      </a:lnTo>
                      <a:lnTo>
                        <a:pt x="12" y="22"/>
                      </a:lnTo>
                      <a:lnTo>
                        <a:pt x="14" y="35"/>
                      </a:lnTo>
                      <a:lnTo>
                        <a:pt x="26" y="44"/>
                      </a:lnTo>
                      <a:lnTo>
                        <a:pt x="26" y="49"/>
                      </a:lnTo>
                      <a:lnTo>
                        <a:pt x="20" y="55"/>
                      </a:lnTo>
                      <a:lnTo>
                        <a:pt x="22" y="58"/>
                      </a:lnTo>
                      <a:lnTo>
                        <a:pt x="26" y="53"/>
                      </a:lnTo>
                      <a:lnTo>
                        <a:pt x="32" y="55"/>
                      </a:lnTo>
                      <a:lnTo>
                        <a:pt x="34" y="62"/>
                      </a:lnTo>
                      <a:lnTo>
                        <a:pt x="42" y="55"/>
                      </a:lnTo>
                      <a:lnTo>
                        <a:pt x="46" y="35"/>
                      </a:lnTo>
                      <a:lnTo>
                        <a:pt x="40" y="31"/>
                      </a:lnTo>
                      <a:lnTo>
                        <a:pt x="38" y="27"/>
                      </a:lnTo>
                      <a:lnTo>
                        <a:pt x="30" y="27"/>
                      </a:lnTo>
                      <a:lnTo>
                        <a:pt x="28" y="18"/>
                      </a:lnTo>
                      <a:lnTo>
                        <a:pt x="36" y="18"/>
                      </a:lnTo>
                      <a:lnTo>
                        <a:pt x="50" y="31"/>
                      </a:lnTo>
                      <a:lnTo>
                        <a:pt x="78" y="53"/>
                      </a:lnTo>
                      <a:lnTo>
                        <a:pt x="82" y="51"/>
                      </a:lnTo>
                      <a:lnTo>
                        <a:pt x="76" y="42"/>
                      </a:lnTo>
                      <a:lnTo>
                        <a:pt x="88" y="44"/>
                      </a:lnTo>
                      <a:lnTo>
                        <a:pt x="84" y="35"/>
                      </a:lnTo>
                      <a:lnTo>
                        <a:pt x="80" y="29"/>
                      </a:lnTo>
                      <a:lnTo>
                        <a:pt x="82" y="27"/>
                      </a:lnTo>
                      <a:lnTo>
                        <a:pt x="80" y="20"/>
                      </a:lnTo>
                      <a:lnTo>
                        <a:pt x="66" y="20"/>
                      </a:lnTo>
                      <a:lnTo>
                        <a:pt x="62" y="22"/>
                      </a:lnTo>
                      <a:lnTo>
                        <a:pt x="48" y="13"/>
                      </a:lnTo>
                      <a:lnTo>
                        <a:pt x="40" y="0"/>
                      </a:lnTo>
                      <a:lnTo>
                        <a:pt x="50" y="0"/>
                      </a:lnTo>
                      <a:lnTo>
                        <a:pt x="62" y="18"/>
                      </a:lnTo>
                      <a:lnTo>
                        <a:pt x="76" y="16"/>
                      </a:lnTo>
                      <a:lnTo>
                        <a:pt x="82" y="9"/>
                      </a:lnTo>
                      <a:lnTo>
                        <a:pt x="68" y="2"/>
                      </a:lnTo>
                      <a:lnTo>
                        <a:pt x="68" y="0"/>
                      </a:lnTo>
                      <a:lnTo>
                        <a:pt x="12" y="0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29" name="Freeform 75"/>
                <p:cNvSpPr>
                  <a:spLocks/>
                </p:cNvSpPr>
                <p:nvPr/>
              </p:nvSpPr>
              <p:spPr bwMode="auto">
                <a:xfrm>
                  <a:off x="810" y="810"/>
                  <a:ext cx="6" cy="11"/>
                </a:xfrm>
                <a:custGeom>
                  <a:avLst/>
                  <a:gdLst>
                    <a:gd name="T0" fmla="*/ 2 w 6"/>
                    <a:gd name="T1" fmla="*/ 5 h 11"/>
                    <a:gd name="T2" fmla="*/ 4 w 6"/>
                    <a:gd name="T3" fmla="*/ 2 h 11"/>
                    <a:gd name="T4" fmla="*/ 2 w 6"/>
                    <a:gd name="T5" fmla="*/ 0 h 11"/>
                    <a:gd name="T6" fmla="*/ 0 w 6"/>
                    <a:gd name="T7" fmla="*/ 7 h 11"/>
                    <a:gd name="T8" fmla="*/ 2 w 6"/>
                    <a:gd name="T9" fmla="*/ 11 h 11"/>
                    <a:gd name="T10" fmla="*/ 6 w 6"/>
                    <a:gd name="T11" fmla="*/ 9 h 11"/>
                    <a:gd name="T12" fmla="*/ 2 w 6"/>
                    <a:gd name="T13" fmla="*/ 5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1"/>
                    <a:gd name="T23" fmla="*/ 6 w 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1">
                      <a:moveTo>
                        <a:pt x="2" y="5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9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0" name="Freeform 76"/>
                <p:cNvSpPr>
                  <a:spLocks/>
                </p:cNvSpPr>
                <p:nvPr/>
              </p:nvSpPr>
              <p:spPr bwMode="auto">
                <a:xfrm>
                  <a:off x="822" y="834"/>
                  <a:ext cx="16" cy="31"/>
                </a:xfrm>
                <a:custGeom>
                  <a:avLst/>
                  <a:gdLst>
                    <a:gd name="T0" fmla="*/ 2 w 16"/>
                    <a:gd name="T1" fmla="*/ 0 h 31"/>
                    <a:gd name="T2" fmla="*/ 0 w 16"/>
                    <a:gd name="T3" fmla="*/ 7 h 31"/>
                    <a:gd name="T4" fmla="*/ 2 w 16"/>
                    <a:gd name="T5" fmla="*/ 12 h 31"/>
                    <a:gd name="T6" fmla="*/ 6 w 16"/>
                    <a:gd name="T7" fmla="*/ 9 h 31"/>
                    <a:gd name="T8" fmla="*/ 4 w 16"/>
                    <a:gd name="T9" fmla="*/ 16 h 31"/>
                    <a:gd name="T10" fmla="*/ 10 w 16"/>
                    <a:gd name="T11" fmla="*/ 14 h 31"/>
                    <a:gd name="T12" fmla="*/ 10 w 16"/>
                    <a:gd name="T13" fmla="*/ 16 h 31"/>
                    <a:gd name="T14" fmla="*/ 4 w 16"/>
                    <a:gd name="T15" fmla="*/ 20 h 31"/>
                    <a:gd name="T16" fmla="*/ 4 w 16"/>
                    <a:gd name="T17" fmla="*/ 29 h 31"/>
                    <a:gd name="T18" fmla="*/ 6 w 16"/>
                    <a:gd name="T19" fmla="*/ 31 h 31"/>
                    <a:gd name="T20" fmla="*/ 16 w 16"/>
                    <a:gd name="T21" fmla="*/ 25 h 31"/>
                    <a:gd name="T22" fmla="*/ 14 w 16"/>
                    <a:gd name="T23" fmla="*/ 9 h 31"/>
                    <a:gd name="T24" fmla="*/ 2 w 16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31"/>
                    <a:gd name="T41" fmla="*/ 16 w 16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31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9"/>
                      </a:lnTo>
                      <a:lnTo>
                        <a:pt x="4" y="16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4" y="20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6" y="25"/>
                      </a:lnTo>
                      <a:lnTo>
                        <a:pt x="14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1" name="Freeform 77"/>
                <p:cNvSpPr>
                  <a:spLocks/>
                </p:cNvSpPr>
                <p:nvPr/>
              </p:nvSpPr>
              <p:spPr bwMode="auto">
                <a:xfrm>
                  <a:off x="830" y="808"/>
                  <a:ext cx="62" cy="157"/>
                </a:xfrm>
                <a:custGeom>
                  <a:avLst/>
                  <a:gdLst>
                    <a:gd name="T0" fmla="*/ 60 w 62"/>
                    <a:gd name="T1" fmla="*/ 75 h 157"/>
                    <a:gd name="T2" fmla="*/ 56 w 62"/>
                    <a:gd name="T3" fmla="*/ 60 h 157"/>
                    <a:gd name="T4" fmla="*/ 52 w 62"/>
                    <a:gd name="T5" fmla="*/ 55 h 157"/>
                    <a:gd name="T6" fmla="*/ 54 w 62"/>
                    <a:gd name="T7" fmla="*/ 42 h 157"/>
                    <a:gd name="T8" fmla="*/ 42 w 62"/>
                    <a:gd name="T9" fmla="*/ 31 h 157"/>
                    <a:gd name="T10" fmla="*/ 38 w 62"/>
                    <a:gd name="T11" fmla="*/ 24 h 157"/>
                    <a:gd name="T12" fmla="*/ 24 w 62"/>
                    <a:gd name="T13" fmla="*/ 9 h 157"/>
                    <a:gd name="T14" fmla="*/ 20 w 62"/>
                    <a:gd name="T15" fmla="*/ 4 h 157"/>
                    <a:gd name="T16" fmla="*/ 12 w 62"/>
                    <a:gd name="T17" fmla="*/ 15 h 157"/>
                    <a:gd name="T18" fmla="*/ 14 w 62"/>
                    <a:gd name="T19" fmla="*/ 22 h 157"/>
                    <a:gd name="T20" fmla="*/ 0 w 62"/>
                    <a:gd name="T21" fmla="*/ 22 h 157"/>
                    <a:gd name="T22" fmla="*/ 20 w 62"/>
                    <a:gd name="T23" fmla="*/ 29 h 157"/>
                    <a:gd name="T24" fmla="*/ 14 w 62"/>
                    <a:gd name="T25" fmla="*/ 38 h 157"/>
                    <a:gd name="T26" fmla="*/ 22 w 62"/>
                    <a:gd name="T27" fmla="*/ 38 h 157"/>
                    <a:gd name="T28" fmla="*/ 22 w 62"/>
                    <a:gd name="T29" fmla="*/ 53 h 157"/>
                    <a:gd name="T30" fmla="*/ 30 w 62"/>
                    <a:gd name="T31" fmla="*/ 62 h 157"/>
                    <a:gd name="T32" fmla="*/ 24 w 62"/>
                    <a:gd name="T33" fmla="*/ 80 h 157"/>
                    <a:gd name="T34" fmla="*/ 28 w 62"/>
                    <a:gd name="T35" fmla="*/ 86 h 157"/>
                    <a:gd name="T36" fmla="*/ 32 w 62"/>
                    <a:gd name="T37" fmla="*/ 91 h 157"/>
                    <a:gd name="T38" fmla="*/ 36 w 62"/>
                    <a:gd name="T39" fmla="*/ 95 h 157"/>
                    <a:gd name="T40" fmla="*/ 44 w 62"/>
                    <a:gd name="T41" fmla="*/ 86 h 157"/>
                    <a:gd name="T42" fmla="*/ 44 w 62"/>
                    <a:gd name="T43" fmla="*/ 95 h 157"/>
                    <a:gd name="T44" fmla="*/ 52 w 62"/>
                    <a:gd name="T45" fmla="*/ 89 h 157"/>
                    <a:gd name="T46" fmla="*/ 42 w 62"/>
                    <a:gd name="T47" fmla="*/ 111 h 157"/>
                    <a:gd name="T48" fmla="*/ 48 w 62"/>
                    <a:gd name="T49" fmla="*/ 120 h 157"/>
                    <a:gd name="T50" fmla="*/ 46 w 62"/>
                    <a:gd name="T51" fmla="*/ 135 h 157"/>
                    <a:gd name="T52" fmla="*/ 52 w 62"/>
                    <a:gd name="T53" fmla="*/ 144 h 157"/>
                    <a:gd name="T54" fmla="*/ 54 w 62"/>
                    <a:gd name="T55" fmla="*/ 157 h 157"/>
                    <a:gd name="T56" fmla="*/ 56 w 62"/>
                    <a:gd name="T57" fmla="*/ 139 h 157"/>
                    <a:gd name="T58" fmla="*/ 56 w 62"/>
                    <a:gd name="T59" fmla="*/ 133 h 157"/>
                    <a:gd name="T60" fmla="*/ 60 w 62"/>
                    <a:gd name="T61" fmla="*/ 126 h 157"/>
                    <a:gd name="T62" fmla="*/ 56 w 62"/>
                    <a:gd name="T63" fmla="*/ 117 h 157"/>
                    <a:gd name="T64" fmla="*/ 58 w 62"/>
                    <a:gd name="T65" fmla="*/ 97 h 157"/>
                    <a:gd name="T66" fmla="*/ 62 w 62"/>
                    <a:gd name="T67" fmla="*/ 97 h 157"/>
                    <a:gd name="T68" fmla="*/ 54 w 62"/>
                    <a:gd name="T69" fmla="*/ 77 h 1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2"/>
                    <a:gd name="T106" fmla="*/ 0 h 157"/>
                    <a:gd name="T107" fmla="*/ 62 w 62"/>
                    <a:gd name="T108" fmla="*/ 157 h 1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2" h="157">
                      <a:moveTo>
                        <a:pt x="56" y="71"/>
                      </a:moveTo>
                      <a:lnTo>
                        <a:pt x="60" y="75"/>
                      </a:lnTo>
                      <a:lnTo>
                        <a:pt x="60" y="69"/>
                      </a:lnTo>
                      <a:lnTo>
                        <a:pt x="56" y="60"/>
                      </a:lnTo>
                      <a:lnTo>
                        <a:pt x="52" y="60"/>
                      </a:lnTo>
                      <a:lnTo>
                        <a:pt x="52" y="55"/>
                      </a:lnTo>
                      <a:lnTo>
                        <a:pt x="56" y="49"/>
                      </a:lnTo>
                      <a:lnTo>
                        <a:pt x="54" y="42"/>
                      </a:lnTo>
                      <a:lnTo>
                        <a:pt x="44" y="35"/>
                      </a:lnTo>
                      <a:lnTo>
                        <a:pt x="42" y="31"/>
                      </a:lnTo>
                      <a:lnTo>
                        <a:pt x="38" y="33"/>
                      </a:lnTo>
                      <a:lnTo>
                        <a:pt x="38" y="24"/>
                      </a:lnTo>
                      <a:lnTo>
                        <a:pt x="44" y="26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12" y="15"/>
                      </a:lnTo>
                      <a:lnTo>
                        <a:pt x="8" y="18"/>
                      </a:lnTo>
                      <a:lnTo>
                        <a:pt x="14" y="22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8" y="31"/>
                      </a:lnTo>
                      <a:lnTo>
                        <a:pt x="20" y="29"/>
                      </a:lnTo>
                      <a:lnTo>
                        <a:pt x="12" y="33"/>
                      </a:lnTo>
                      <a:lnTo>
                        <a:pt x="14" y="38"/>
                      </a:lnTo>
                      <a:lnTo>
                        <a:pt x="18" y="35"/>
                      </a:lnTo>
                      <a:lnTo>
                        <a:pt x="22" y="38"/>
                      </a:lnTo>
                      <a:lnTo>
                        <a:pt x="20" y="51"/>
                      </a:lnTo>
                      <a:lnTo>
                        <a:pt x="22" y="53"/>
                      </a:lnTo>
                      <a:lnTo>
                        <a:pt x="28" y="55"/>
                      </a:lnTo>
                      <a:lnTo>
                        <a:pt x="30" y="62"/>
                      </a:lnTo>
                      <a:lnTo>
                        <a:pt x="22" y="69"/>
                      </a:lnTo>
                      <a:lnTo>
                        <a:pt x="24" y="80"/>
                      </a:lnTo>
                      <a:lnTo>
                        <a:pt x="30" y="77"/>
                      </a:lnTo>
                      <a:lnTo>
                        <a:pt x="28" y="86"/>
                      </a:lnTo>
                      <a:lnTo>
                        <a:pt x="32" y="82"/>
                      </a:lnTo>
                      <a:lnTo>
                        <a:pt x="32" y="91"/>
                      </a:lnTo>
                      <a:lnTo>
                        <a:pt x="38" y="86"/>
                      </a:lnTo>
                      <a:lnTo>
                        <a:pt x="36" y="95"/>
                      </a:lnTo>
                      <a:lnTo>
                        <a:pt x="38" y="97"/>
                      </a:lnTo>
                      <a:lnTo>
                        <a:pt x="44" y="86"/>
                      </a:lnTo>
                      <a:lnTo>
                        <a:pt x="46" y="89"/>
                      </a:lnTo>
                      <a:lnTo>
                        <a:pt x="44" y="95"/>
                      </a:lnTo>
                      <a:lnTo>
                        <a:pt x="48" y="97"/>
                      </a:lnTo>
                      <a:lnTo>
                        <a:pt x="52" y="89"/>
                      </a:lnTo>
                      <a:lnTo>
                        <a:pt x="52" y="102"/>
                      </a:lnTo>
                      <a:lnTo>
                        <a:pt x="42" y="111"/>
                      </a:lnTo>
                      <a:lnTo>
                        <a:pt x="44" y="122"/>
                      </a:lnTo>
                      <a:lnTo>
                        <a:pt x="48" y="120"/>
                      </a:lnTo>
                      <a:lnTo>
                        <a:pt x="46" y="131"/>
                      </a:lnTo>
                      <a:lnTo>
                        <a:pt x="46" y="135"/>
                      </a:lnTo>
                      <a:lnTo>
                        <a:pt x="50" y="137"/>
                      </a:lnTo>
                      <a:lnTo>
                        <a:pt x="52" y="144"/>
                      </a:lnTo>
                      <a:lnTo>
                        <a:pt x="48" y="148"/>
                      </a:lnTo>
                      <a:lnTo>
                        <a:pt x="54" y="157"/>
                      </a:lnTo>
                      <a:lnTo>
                        <a:pt x="60" y="142"/>
                      </a:lnTo>
                      <a:lnTo>
                        <a:pt x="56" y="139"/>
                      </a:lnTo>
                      <a:lnTo>
                        <a:pt x="60" y="135"/>
                      </a:lnTo>
                      <a:lnTo>
                        <a:pt x="56" y="133"/>
                      </a:lnTo>
                      <a:lnTo>
                        <a:pt x="58" y="128"/>
                      </a:lnTo>
                      <a:lnTo>
                        <a:pt x="60" y="126"/>
                      </a:lnTo>
                      <a:lnTo>
                        <a:pt x="60" y="122"/>
                      </a:lnTo>
                      <a:lnTo>
                        <a:pt x="56" y="117"/>
                      </a:lnTo>
                      <a:lnTo>
                        <a:pt x="62" y="106"/>
                      </a:lnTo>
                      <a:lnTo>
                        <a:pt x="58" y="97"/>
                      </a:lnTo>
                      <a:lnTo>
                        <a:pt x="58" y="93"/>
                      </a:lnTo>
                      <a:lnTo>
                        <a:pt x="62" y="97"/>
                      </a:lnTo>
                      <a:lnTo>
                        <a:pt x="62" y="86"/>
                      </a:lnTo>
                      <a:lnTo>
                        <a:pt x="54" y="77"/>
                      </a:lnTo>
                      <a:lnTo>
                        <a:pt x="56" y="7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2" name="Freeform 78"/>
                <p:cNvSpPr>
                  <a:spLocks/>
                </p:cNvSpPr>
                <p:nvPr/>
              </p:nvSpPr>
              <p:spPr bwMode="auto">
                <a:xfrm>
                  <a:off x="872" y="823"/>
                  <a:ext cx="8" cy="14"/>
                </a:xfrm>
                <a:custGeom>
                  <a:avLst/>
                  <a:gdLst>
                    <a:gd name="T0" fmla="*/ 8 w 8"/>
                    <a:gd name="T1" fmla="*/ 14 h 14"/>
                    <a:gd name="T2" fmla="*/ 8 w 8"/>
                    <a:gd name="T3" fmla="*/ 0 h 14"/>
                    <a:gd name="T4" fmla="*/ 0 w 8"/>
                    <a:gd name="T5" fmla="*/ 5 h 14"/>
                    <a:gd name="T6" fmla="*/ 6 w 8"/>
                    <a:gd name="T7" fmla="*/ 9 h 14"/>
                    <a:gd name="T8" fmla="*/ 8 w 8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4"/>
                    <a:gd name="T17" fmla="*/ 8 w 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4">
                      <a:moveTo>
                        <a:pt x="8" y="14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6" y="9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3" name="Freeform 79"/>
                <p:cNvSpPr>
                  <a:spLocks/>
                </p:cNvSpPr>
                <p:nvPr/>
              </p:nvSpPr>
              <p:spPr bwMode="auto">
                <a:xfrm>
                  <a:off x="886" y="768"/>
                  <a:ext cx="50" cy="104"/>
                </a:xfrm>
                <a:custGeom>
                  <a:avLst/>
                  <a:gdLst>
                    <a:gd name="T0" fmla="*/ 0 w 50"/>
                    <a:gd name="T1" fmla="*/ 2 h 104"/>
                    <a:gd name="T2" fmla="*/ 10 w 50"/>
                    <a:gd name="T3" fmla="*/ 24 h 104"/>
                    <a:gd name="T4" fmla="*/ 10 w 50"/>
                    <a:gd name="T5" fmla="*/ 35 h 104"/>
                    <a:gd name="T6" fmla="*/ 14 w 50"/>
                    <a:gd name="T7" fmla="*/ 44 h 104"/>
                    <a:gd name="T8" fmla="*/ 24 w 50"/>
                    <a:gd name="T9" fmla="*/ 42 h 104"/>
                    <a:gd name="T10" fmla="*/ 24 w 50"/>
                    <a:gd name="T11" fmla="*/ 38 h 104"/>
                    <a:gd name="T12" fmla="*/ 30 w 50"/>
                    <a:gd name="T13" fmla="*/ 38 h 104"/>
                    <a:gd name="T14" fmla="*/ 26 w 50"/>
                    <a:gd name="T15" fmla="*/ 47 h 104"/>
                    <a:gd name="T16" fmla="*/ 28 w 50"/>
                    <a:gd name="T17" fmla="*/ 51 h 104"/>
                    <a:gd name="T18" fmla="*/ 22 w 50"/>
                    <a:gd name="T19" fmla="*/ 49 h 104"/>
                    <a:gd name="T20" fmla="*/ 18 w 50"/>
                    <a:gd name="T21" fmla="*/ 47 h 104"/>
                    <a:gd name="T22" fmla="*/ 14 w 50"/>
                    <a:gd name="T23" fmla="*/ 49 h 104"/>
                    <a:gd name="T24" fmla="*/ 14 w 50"/>
                    <a:gd name="T25" fmla="*/ 55 h 104"/>
                    <a:gd name="T26" fmla="*/ 28 w 50"/>
                    <a:gd name="T27" fmla="*/ 60 h 104"/>
                    <a:gd name="T28" fmla="*/ 24 w 50"/>
                    <a:gd name="T29" fmla="*/ 62 h 104"/>
                    <a:gd name="T30" fmla="*/ 16 w 50"/>
                    <a:gd name="T31" fmla="*/ 60 h 104"/>
                    <a:gd name="T32" fmla="*/ 14 w 50"/>
                    <a:gd name="T33" fmla="*/ 64 h 104"/>
                    <a:gd name="T34" fmla="*/ 18 w 50"/>
                    <a:gd name="T35" fmla="*/ 71 h 104"/>
                    <a:gd name="T36" fmla="*/ 12 w 50"/>
                    <a:gd name="T37" fmla="*/ 71 h 104"/>
                    <a:gd name="T38" fmla="*/ 16 w 50"/>
                    <a:gd name="T39" fmla="*/ 80 h 104"/>
                    <a:gd name="T40" fmla="*/ 10 w 50"/>
                    <a:gd name="T41" fmla="*/ 78 h 104"/>
                    <a:gd name="T42" fmla="*/ 6 w 50"/>
                    <a:gd name="T43" fmla="*/ 82 h 104"/>
                    <a:gd name="T44" fmla="*/ 10 w 50"/>
                    <a:gd name="T45" fmla="*/ 97 h 104"/>
                    <a:gd name="T46" fmla="*/ 8 w 50"/>
                    <a:gd name="T47" fmla="*/ 102 h 104"/>
                    <a:gd name="T48" fmla="*/ 12 w 50"/>
                    <a:gd name="T49" fmla="*/ 104 h 104"/>
                    <a:gd name="T50" fmla="*/ 14 w 50"/>
                    <a:gd name="T51" fmla="*/ 100 h 104"/>
                    <a:gd name="T52" fmla="*/ 22 w 50"/>
                    <a:gd name="T53" fmla="*/ 97 h 104"/>
                    <a:gd name="T54" fmla="*/ 22 w 50"/>
                    <a:gd name="T55" fmla="*/ 84 h 104"/>
                    <a:gd name="T56" fmla="*/ 26 w 50"/>
                    <a:gd name="T57" fmla="*/ 73 h 104"/>
                    <a:gd name="T58" fmla="*/ 28 w 50"/>
                    <a:gd name="T59" fmla="*/ 82 h 104"/>
                    <a:gd name="T60" fmla="*/ 34 w 50"/>
                    <a:gd name="T61" fmla="*/ 82 h 104"/>
                    <a:gd name="T62" fmla="*/ 34 w 50"/>
                    <a:gd name="T63" fmla="*/ 75 h 104"/>
                    <a:gd name="T64" fmla="*/ 30 w 50"/>
                    <a:gd name="T65" fmla="*/ 64 h 104"/>
                    <a:gd name="T66" fmla="*/ 34 w 50"/>
                    <a:gd name="T67" fmla="*/ 60 h 104"/>
                    <a:gd name="T68" fmla="*/ 34 w 50"/>
                    <a:gd name="T69" fmla="*/ 64 h 104"/>
                    <a:gd name="T70" fmla="*/ 42 w 50"/>
                    <a:gd name="T71" fmla="*/ 69 h 104"/>
                    <a:gd name="T72" fmla="*/ 48 w 50"/>
                    <a:gd name="T73" fmla="*/ 60 h 104"/>
                    <a:gd name="T74" fmla="*/ 40 w 50"/>
                    <a:gd name="T75" fmla="*/ 53 h 104"/>
                    <a:gd name="T76" fmla="*/ 42 w 50"/>
                    <a:gd name="T77" fmla="*/ 49 h 104"/>
                    <a:gd name="T78" fmla="*/ 46 w 50"/>
                    <a:gd name="T79" fmla="*/ 47 h 104"/>
                    <a:gd name="T80" fmla="*/ 50 w 50"/>
                    <a:gd name="T81" fmla="*/ 44 h 104"/>
                    <a:gd name="T82" fmla="*/ 44 w 50"/>
                    <a:gd name="T83" fmla="*/ 31 h 104"/>
                    <a:gd name="T84" fmla="*/ 40 w 50"/>
                    <a:gd name="T85" fmla="*/ 31 h 104"/>
                    <a:gd name="T86" fmla="*/ 42 w 50"/>
                    <a:gd name="T87" fmla="*/ 27 h 104"/>
                    <a:gd name="T88" fmla="*/ 32 w 50"/>
                    <a:gd name="T89" fmla="*/ 9 h 104"/>
                    <a:gd name="T90" fmla="*/ 28 w 50"/>
                    <a:gd name="T91" fmla="*/ 11 h 104"/>
                    <a:gd name="T92" fmla="*/ 24 w 50"/>
                    <a:gd name="T93" fmla="*/ 0 h 104"/>
                    <a:gd name="T94" fmla="*/ 0 w 50"/>
                    <a:gd name="T95" fmla="*/ 0 h 104"/>
                    <a:gd name="T96" fmla="*/ 0 w 50"/>
                    <a:gd name="T97" fmla="*/ 2 h 1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"/>
                    <a:gd name="T148" fmla="*/ 0 h 104"/>
                    <a:gd name="T149" fmla="*/ 50 w 50"/>
                    <a:gd name="T150" fmla="*/ 104 h 1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" h="104">
                      <a:moveTo>
                        <a:pt x="0" y="2"/>
                      </a:moveTo>
                      <a:lnTo>
                        <a:pt x="10" y="24"/>
                      </a:lnTo>
                      <a:lnTo>
                        <a:pt x="10" y="35"/>
                      </a:lnTo>
                      <a:lnTo>
                        <a:pt x="14" y="44"/>
                      </a:lnTo>
                      <a:lnTo>
                        <a:pt x="24" y="42"/>
                      </a:lnTo>
                      <a:lnTo>
                        <a:pt x="24" y="38"/>
                      </a:lnTo>
                      <a:lnTo>
                        <a:pt x="30" y="38"/>
                      </a:lnTo>
                      <a:lnTo>
                        <a:pt x="26" y="47"/>
                      </a:lnTo>
                      <a:lnTo>
                        <a:pt x="28" y="51"/>
                      </a:lnTo>
                      <a:lnTo>
                        <a:pt x="22" y="49"/>
                      </a:lnTo>
                      <a:lnTo>
                        <a:pt x="18" y="47"/>
                      </a:lnTo>
                      <a:lnTo>
                        <a:pt x="14" y="49"/>
                      </a:lnTo>
                      <a:lnTo>
                        <a:pt x="14" y="55"/>
                      </a:lnTo>
                      <a:lnTo>
                        <a:pt x="28" y="60"/>
                      </a:lnTo>
                      <a:lnTo>
                        <a:pt x="24" y="62"/>
                      </a:lnTo>
                      <a:lnTo>
                        <a:pt x="16" y="60"/>
                      </a:lnTo>
                      <a:lnTo>
                        <a:pt x="14" y="64"/>
                      </a:lnTo>
                      <a:lnTo>
                        <a:pt x="18" y="71"/>
                      </a:lnTo>
                      <a:lnTo>
                        <a:pt x="12" y="71"/>
                      </a:lnTo>
                      <a:lnTo>
                        <a:pt x="16" y="80"/>
                      </a:lnTo>
                      <a:lnTo>
                        <a:pt x="10" y="78"/>
                      </a:lnTo>
                      <a:lnTo>
                        <a:pt x="6" y="82"/>
                      </a:lnTo>
                      <a:lnTo>
                        <a:pt x="10" y="97"/>
                      </a:lnTo>
                      <a:lnTo>
                        <a:pt x="8" y="102"/>
                      </a:lnTo>
                      <a:lnTo>
                        <a:pt x="12" y="104"/>
                      </a:lnTo>
                      <a:lnTo>
                        <a:pt x="14" y="100"/>
                      </a:lnTo>
                      <a:lnTo>
                        <a:pt x="22" y="97"/>
                      </a:lnTo>
                      <a:lnTo>
                        <a:pt x="22" y="84"/>
                      </a:lnTo>
                      <a:lnTo>
                        <a:pt x="26" y="73"/>
                      </a:lnTo>
                      <a:lnTo>
                        <a:pt x="28" y="82"/>
                      </a:lnTo>
                      <a:lnTo>
                        <a:pt x="34" y="82"/>
                      </a:lnTo>
                      <a:lnTo>
                        <a:pt x="34" y="75"/>
                      </a:lnTo>
                      <a:lnTo>
                        <a:pt x="30" y="64"/>
                      </a:lnTo>
                      <a:lnTo>
                        <a:pt x="34" y="60"/>
                      </a:lnTo>
                      <a:lnTo>
                        <a:pt x="34" y="64"/>
                      </a:lnTo>
                      <a:lnTo>
                        <a:pt x="42" y="69"/>
                      </a:lnTo>
                      <a:lnTo>
                        <a:pt x="48" y="60"/>
                      </a:lnTo>
                      <a:lnTo>
                        <a:pt x="40" y="53"/>
                      </a:lnTo>
                      <a:lnTo>
                        <a:pt x="42" y="49"/>
                      </a:lnTo>
                      <a:lnTo>
                        <a:pt x="46" y="47"/>
                      </a:lnTo>
                      <a:lnTo>
                        <a:pt x="50" y="44"/>
                      </a:lnTo>
                      <a:lnTo>
                        <a:pt x="44" y="31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32" y="9"/>
                      </a:lnTo>
                      <a:lnTo>
                        <a:pt x="28" y="11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4" name="Freeform 80"/>
                <p:cNvSpPr>
                  <a:spLocks/>
                </p:cNvSpPr>
                <p:nvPr/>
              </p:nvSpPr>
              <p:spPr bwMode="auto">
                <a:xfrm>
                  <a:off x="920" y="768"/>
                  <a:ext cx="22" cy="42"/>
                </a:xfrm>
                <a:custGeom>
                  <a:avLst/>
                  <a:gdLst>
                    <a:gd name="T0" fmla="*/ 0 w 22"/>
                    <a:gd name="T1" fmla="*/ 0 h 42"/>
                    <a:gd name="T2" fmla="*/ 6 w 22"/>
                    <a:gd name="T3" fmla="*/ 4 h 42"/>
                    <a:gd name="T4" fmla="*/ 4 w 22"/>
                    <a:gd name="T5" fmla="*/ 7 h 42"/>
                    <a:gd name="T6" fmla="*/ 10 w 22"/>
                    <a:gd name="T7" fmla="*/ 24 h 42"/>
                    <a:gd name="T8" fmla="*/ 16 w 22"/>
                    <a:gd name="T9" fmla="*/ 27 h 42"/>
                    <a:gd name="T10" fmla="*/ 20 w 22"/>
                    <a:gd name="T11" fmla="*/ 42 h 42"/>
                    <a:gd name="T12" fmla="*/ 22 w 22"/>
                    <a:gd name="T13" fmla="*/ 42 h 42"/>
                    <a:gd name="T14" fmla="*/ 20 w 22"/>
                    <a:gd name="T15" fmla="*/ 22 h 42"/>
                    <a:gd name="T16" fmla="*/ 12 w 22"/>
                    <a:gd name="T17" fmla="*/ 11 h 42"/>
                    <a:gd name="T18" fmla="*/ 14 w 22"/>
                    <a:gd name="T19" fmla="*/ 4 h 42"/>
                    <a:gd name="T20" fmla="*/ 10 w 22"/>
                    <a:gd name="T21" fmla="*/ 0 h 42"/>
                    <a:gd name="T22" fmla="*/ 0 w 22"/>
                    <a:gd name="T23" fmla="*/ 0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42"/>
                    <a:gd name="T38" fmla="*/ 22 w 22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42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10" y="24"/>
                      </a:lnTo>
                      <a:lnTo>
                        <a:pt x="16" y="27"/>
                      </a:lnTo>
                      <a:lnTo>
                        <a:pt x="20" y="42"/>
                      </a:lnTo>
                      <a:lnTo>
                        <a:pt x="22" y="42"/>
                      </a:lnTo>
                      <a:lnTo>
                        <a:pt x="20" y="22"/>
                      </a:lnTo>
                      <a:lnTo>
                        <a:pt x="12" y="11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5" name="Freeform 81"/>
                <p:cNvSpPr>
                  <a:spLocks/>
                </p:cNvSpPr>
                <p:nvPr/>
              </p:nvSpPr>
              <p:spPr bwMode="auto">
                <a:xfrm>
                  <a:off x="914" y="768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6" name="Freeform 82"/>
                <p:cNvSpPr>
                  <a:spLocks/>
                </p:cNvSpPr>
                <p:nvPr/>
              </p:nvSpPr>
              <p:spPr bwMode="auto">
                <a:xfrm>
                  <a:off x="932" y="861"/>
                  <a:ext cx="60" cy="73"/>
                </a:xfrm>
                <a:custGeom>
                  <a:avLst/>
                  <a:gdLst>
                    <a:gd name="T0" fmla="*/ 22 w 60"/>
                    <a:gd name="T1" fmla="*/ 7 h 73"/>
                    <a:gd name="T2" fmla="*/ 16 w 60"/>
                    <a:gd name="T3" fmla="*/ 0 h 73"/>
                    <a:gd name="T4" fmla="*/ 0 w 60"/>
                    <a:gd name="T5" fmla="*/ 2 h 73"/>
                    <a:gd name="T6" fmla="*/ 0 w 60"/>
                    <a:gd name="T7" fmla="*/ 9 h 73"/>
                    <a:gd name="T8" fmla="*/ 8 w 60"/>
                    <a:gd name="T9" fmla="*/ 20 h 73"/>
                    <a:gd name="T10" fmla="*/ 4 w 60"/>
                    <a:gd name="T11" fmla="*/ 22 h 73"/>
                    <a:gd name="T12" fmla="*/ 12 w 60"/>
                    <a:gd name="T13" fmla="*/ 27 h 73"/>
                    <a:gd name="T14" fmla="*/ 16 w 60"/>
                    <a:gd name="T15" fmla="*/ 24 h 73"/>
                    <a:gd name="T16" fmla="*/ 20 w 60"/>
                    <a:gd name="T17" fmla="*/ 29 h 73"/>
                    <a:gd name="T18" fmla="*/ 20 w 60"/>
                    <a:gd name="T19" fmla="*/ 40 h 73"/>
                    <a:gd name="T20" fmla="*/ 16 w 60"/>
                    <a:gd name="T21" fmla="*/ 47 h 73"/>
                    <a:gd name="T22" fmla="*/ 18 w 60"/>
                    <a:gd name="T23" fmla="*/ 67 h 73"/>
                    <a:gd name="T24" fmla="*/ 22 w 60"/>
                    <a:gd name="T25" fmla="*/ 73 h 73"/>
                    <a:gd name="T26" fmla="*/ 30 w 60"/>
                    <a:gd name="T27" fmla="*/ 69 h 73"/>
                    <a:gd name="T28" fmla="*/ 40 w 60"/>
                    <a:gd name="T29" fmla="*/ 67 h 73"/>
                    <a:gd name="T30" fmla="*/ 48 w 60"/>
                    <a:gd name="T31" fmla="*/ 69 h 73"/>
                    <a:gd name="T32" fmla="*/ 48 w 60"/>
                    <a:gd name="T33" fmla="*/ 55 h 73"/>
                    <a:gd name="T34" fmla="*/ 42 w 60"/>
                    <a:gd name="T35" fmla="*/ 55 h 73"/>
                    <a:gd name="T36" fmla="*/ 38 w 60"/>
                    <a:gd name="T37" fmla="*/ 42 h 73"/>
                    <a:gd name="T38" fmla="*/ 34 w 60"/>
                    <a:gd name="T39" fmla="*/ 33 h 73"/>
                    <a:gd name="T40" fmla="*/ 36 w 60"/>
                    <a:gd name="T41" fmla="*/ 33 h 73"/>
                    <a:gd name="T42" fmla="*/ 40 w 60"/>
                    <a:gd name="T43" fmla="*/ 27 h 73"/>
                    <a:gd name="T44" fmla="*/ 42 w 60"/>
                    <a:gd name="T45" fmla="*/ 38 h 73"/>
                    <a:gd name="T46" fmla="*/ 50 w 60"/>
                    <a:gd name="T47" fmla="*/ 49 h 73"/>
                    <a:gd name="T48" fmla="*/ 54 w 60"/>
                    <a:gd name="T49" fmla="*/ 47 h 73"/>
                    <a:gd name="T50" fmla="*/ 54 w 60"/>
                    <a:gd name="T51" fmla="*/ 33 h 73"/>
                    <a:gd name="T52" fmla="*/ 60 w 60"/>
                    <a:gd name="T53" fmla="*/ 27 h 73"/>
                    <a:gd name="T54" fmla="*/ 54 w 60"/>
                    <a:gd name="T55" fmla="*/ 16 h 73"/>
                    <a:gd name="T56" fmla="*/ 46 w 60"/>
                    <a:gd name="T57" fmla="*/ 11 h 73"/>
                    <a:gd name="T58" fmla="*/ 46 w 60"/>
                    <a:gd name="T59" fmla="*/ 18 h 73"/>
                    <a:gd name="T60" fmla="*/ 40 w 60"/>
                    <a:gd name="T61" fmla="*/ 11 h 73"/>
                    <a:gd name="T62" fmla="*/ 22 w 60"/>
                    <a:gd name="T63" fmla="*/ 7 h 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"/>
                    <a:gd name="T97" fmla="*/ 0 h 73"/>
                    <a:gd name="T98" fmla="*/ 60 w 60"/>
                    <a:gd name="T99" fmla="*/ 73 h 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" h="73">
                      <a:moveTo>
                        <a:pt x="22" y="7"/>
                      </a:moveTo>
                      <a:lnTo>
                        <a:pt x="16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8" y="20"/>
                      </a:lnTo>
                      <a:lnTo>
                        <a:pt x="4" y="22"/>
                      </a:lnTo>
                      <a:lnTo>
                        <a:pt x="12" y="27"/>
                      </a:lnTo>
                      <a:lnTo>
                        <a:pt x="16" y="24"/>
                      </a:lnTo>
                      <a:lnTo>
                        <a:pt x="20" y="29"/>
                      </a:lnTo>
                      <a:lnTo>
                        <a:pt x="20" y="40"/>
                      </a:lnTo>
                      <a:lnTo>
                        <a:pt x="16" y="47"/>
                      </a:lnTo>
                      <a:lnTo>
                        <a:pt x="18" y="67"/>
                      </a:lnTo>
                      <a:lnTo>
                        <a:pt x="22" y="73"/>
                      </a:lnTo>
                      <a:lnTo>
                        <a:pt x="30" y="69"/>
                      </a:lnTo>
                      <a:lnTo>
                        <a:pt x="40" y="67"/>
                      </a:lnTo>
                      <a:lnTo>
                        <a:pt x="48" y="69"/>
                      </a:lnTo>
                      <a:lnTo>
                        <a:pt x="48" y="55"/>
                      </a:lnTo>
                      <a:lnTo>
                        <a:pt x="42" y="55"/>
                      </a:lnTo>
                      <a:lnTo>
                        <a:pt x="38" y="42"/>
                      </a:lnTo>
                      <a:lnTo>
                        <a:pt x="34" y="33"/>
                      </a:lnTo>
                      <a:lnTo>
                        <a:pt x="36" y="33"/>
                      </a:lnTo>
                      <a:lnTo>
                        <a:pt x="40" y="27"/>
                      </a:lnTo>
                      <a:lnTo>
                        <a:pt x="42" y="38"/>
                      </a:lnTo>
                      <a:lnTo>
                        <a:pt x="50" y="49"/>
                      </a:lnTo>
                      <a:lnTo>
                        <a:pt x="54" y="47"/>
                      </a:lnTo>
                      <a:lnTo>
                        <a:pt x="54" y="33"/>
                      </a:lnTo>
                      <a:lnTo>
                        <a:pt x="60" y="27"/>
                      </a:lnTo>
                      <a:lnTo>
                        <a:pt x="54" y="16"/>
                      </a:lnTo>
                      <a:lnTo>
                        <a:pt x="46" y="11"/>
                      </a:lnTo>
                      <a:lnTo>
                        <a:pt x="46" y="18"/>
                      </a:lnTo>
                      <a:lnTo>
                        <a:pt x="40" y="11"/>
                      </a:lnTo>
                      <a:lnTo>
                        <a:pt x="22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7" name="Freeform 83"/>
                <p:cNvSpPr>
                  <a:spLocks/>
                </p:cNvSpPr>
                <p:nvPr/>
              </p:nvSpPr>
              <p:spPr bwMode="auto">
                <a:xfrm>
                  <a:off x="906" y="881"/>
                  <a:ext cx="42" cy="89"/>
                </a:xfrm>
                <a:custGeom>
                  <a:avLst/>
                  <a:gdLst>
                    <a:gd name="T0" fmla="*/ 30 w 42"/>
                    <a:gd name="T1" fmla="*/ 71 h 89"/>
                    <a:gd name="T2" fmla="*/ 34 w 42"/>
                    <a:gd name="T3" fmla="*/ 69 h 89"/>
                    <a:gd name="T4" fmla="*/ 30 w 42"/>
                    <a:gd name="T5" fmla="*/ 55 h 89"/>
                    <a:gd name="T6" fmla="*/ 32 w 42"/>
                    <a:gd name="T7" fmla="*/ 51 h 89"/>
                    <a:gd name="T8" fmla="*/ 28 w 42"/>
                    <a:gd name="T9" fmla="*/ 47 h 89"/>
                    <a:gd name="T10" fmla="*/ 32 w 42"/>
                    <a:gd name="T11" fmla="*/ 47 h 89"/>
                    <a:gd name="T12" fmla="*/ 30 w 42"/>
                    <a:gd name="T13" fmla="*/ 33 h 89"/>
                    <a:gd name="T14" fmla="*/ 36 w 42"/>
                    <a:gd name="T15" fmla="*/ 44 h 89"/>
                    <a:gd name="T16" fmla="*/ 38 w 42"/>
                    <a:gd name="T17" fmla="*/ 40 h 89"/>
                    <a:gd name="T18" fmla="*/ 36 w 42"/>
                    <a:gd name="T19" fmla="*/ 27 h 89"/>
                    <a:gd name="T20" fmla="*/ 42 w 42"/>
                    <a:gd name="T21" fmla="*/ 16 h 89"/>
                    <a:gd name="T22" fmla="*/ 28 w 42"/>
                    <a:gd name="T23" fmla="*/ 16 h 89"/>
                    <a:gd name="T24" fmla="*/ 28 w 42"/>
                    <a:gd name="T25" fmla="*/ 20 h 89"/>
                    <a:gd name="T26" fmla="*/ 24 w 42"/>
                    <a:gd name="T27" fmla="*/ 27 h 89"/>
                    <a:gd name="T28" fmla="*/ 20 w 42"/>
                    <a:gd name="T29" fmla="*/ 27 h 89"/>
                    <a:gd name="T30" fmla="*/ 26 w 42"/>
                    <a:gd name="T31" fmla="*/ 16 h 89"/>
                    <a:gd name="T32" fmla="*/ 18 w 42"/>
                    <a:gd name="T33" fmla="*/ 2 h 89"/>
                    <a:gd name="T34" fmla="*/ 12 w 42"/>
                    <a:gd name="T35" fmla="*/ 0 h 89"/>
                    <a:gd name="T36" fmla="*/ 16 w 42"/>
                    <a:gd name="T37" fmla="*/ 4 h 89"/>
                    <a:gd name="T38" fmla="*/ 12 w 42"/>
                    <a:gd name="T39" fmla="*/ 7 h 89"/>
                    <a:gd name="T40" fmla="*/ 10 w 42"/>
                    <a:gd name="T41" fmla="*/ 4 h 89"/>
                    <a:gd name="T42" fmla="*/ 6 w 42"/>
                    <a:gd name="T43" fmla="*/ 9 h 89"/>
                    <a:gd name="T44" fmla="*/ 8 w 42"/>
                    <a:gd name="T45" fmla="*/ 13 h 89"/>
                    <a:gd name="T46" fmla="*/ 2 w 42"/>
                    <a:gd name="T47" fmla="*/ 11 h 89"/>
                    <a:gd name="T48" fmla="*/ 0 w 42"/>
                    <a:gd name="T49" fmla="*/ 13 h 89"/>
                    <a:gd name="T50" fmla="*/ 6 w 42"/>
                    <a:gd name="T51" fmla="*/ 27 h 89"/>
                    <a:gd name="T52" fmla="*/ 14 w 42"/>
                    <a:gd name="T53" fmla="*/ 29 h 89"/>
                    <a:gd name="T54" fmla="*/ 14 w 42"/>
                    <a:gd name="T55" fmla="*/ 33 h 89"/>
                    <a:gd name="T56" fmla="*/ 8 w 42"/>
                    <a:gd name="T57" fmla="*/ 33 h 89"/>
                    <a:gd name="T58" fmla="*/ 8 w 42"/>
                    <a:gd name="T59" fmla="*/ 38 h 89"/>
                    <a:gd name="T60" fmla="*/ 12 w 42"/>
                    <a:gd name="T61" fmla="*/ 40 h 89"/>
                    <a:gd name="T62" fmla="*/ 14 w 42"/>
                    <a:gd name="T63" fmla="*/ 44 h 89"/>
                    <a:gd name="T64" fmla="*/ 22 w 42"/>
                    <a:gd name="T65" fmla="*/ 40 h 89"/>
                    <a:gd name="T66" fmla="*/ 18 w 42"/>
                    <a:gd name="T67" fmla="*/ 49 h 89"/>
                    <a:gd name="T68" fmla="*/ 22 w 42"/>
                    <a:gd name="T69" fmla="*/ 55 h 89"/>
                    <a:gd name="T70" fmla="*/ 26 w 42"/>
                    <a:gd name="T71" fmla="*/ 55 h 89"/>
                    <a:gd name="T72" fmla="*/ 22 w 42"/>
                    <a:gd name="T73" fmla="*/ 60 h 89"/>
                    <a:gd name="T74" fmla="*/ 16 w 42"/>
                    <a:gd name="T75" fmla="*/ 60 h 89"/>
                    <a:gd name="T76" fmla="*/ 14 w 42"/>
                    <a:gd name="T77" fmla="*/ 53 h 89"/>
                    <a:gd name="T78" fmla="*/ 12 w 42"/>
                    <a:gd name="T79" fmla="*/ 53 h 89"/>
                    <a:gd name="T80" fmla="*/ 10 w 42"/>
                    <a:gd name="T81" fmla="*/ 62 h 89"/>
                    <a:gd name="T82" fmla="*/ 8 w 42"/>
                    <a:gd name="T83" fmla="*/ 60 h 89"/>
                    <a:gd name="T84" fmla="*/ 6 w 42"/>
                    <a:gd name="T85" fmla="*/ 66 h 89"/>
                    <a:gd name="T86" fmla="*/ 14 w 42"/>
                    <a:gd name="T87" fmla="*/ 69 h 89"/>
                    <a:gd name="T88" fmla="*/ 12 w 42"/>
                    <a:gd name="T89" fmla="*/ 73 h 89"/>
                    <a:gd name="T90" fmla="*/ 14 w 42"/>
                    <a:gd name="T91" fmla="*/ 82 h 89"/>
                    <a:gd name="T92" fmla="*/ 16 w 42"/>
                    <a:gd name="T93" fmla="*/ 84 h 89"/>
                    <a:gd name="T94" fmla="*/ 20 w 42"/>
                    <a:gd name="T95" fmla="*/ 73 h 89"/>
                    <a:gd name="T96" fmla="*/ 20 w 42"/>
                    <a:gd name="T97" fmla="*/ 64 h 89"/>
                    <a:gd name="T98" fmla="*/ 24 w 42"/>
                    <a:gd name="T99" fmla="*/ 66 h 89"/>
                    <a:gd name="T100" fmla="*/ 24 w 42"/>
                    <a:gd name="T101" fmla="*/ 71 h 89"/>
                    <a:gd name="T102" fmla="*/ 24 w 42"/>
                    <a:gd name="T103" fmla="*/ 89 h 89"/>
                    <a:gd name="T104" fmla="*/ 30 w 42"/>
                    <a:gd name="T105" fmla="*/ 80 h 89"/>
                    <a:gd name="T106" fmla="*/ 26 w 42"/>
                    <a:gd name="T107" fmla="*/ 69 h 89"/>
                    <a:gd name="T108" fmla="*/ 28 w 42"/>
                    <a:gd name="T109" fmla="*/ 64 h 89"/>
                    <a:gd name="T110" fmla="*/ 30 w 42"/>
                    <a:gd name="T111" fmla="*/ 71 h 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"/>
                    <a:gd name="T169" fmla="*/ 0 h 89"/>
                    <a:gd name="T170" fmla="*/ 42 w 42"/>
                    <a:gd name="T171" fmla="*/ 89 h 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" h="89">
                      <a:moveTo>
                        <a:pt x="30" y="71"/>
                      </a:moveTo>
                      <a:lnTo>
                        <a:pt x="34" y="69"/>
                      </a:lnTo>
                      <a:lnTo>
                        <a:pt x="30" y="55"/>
                      </a:lnTo>
                      <a:lnTo>
                        <a:pt x="32" y="51"/>
                      </a:lnTo>
                      <a:lnTo>
                        <a:pt x="28" y="47"/>
                      </a:lnTo>
                      <a:lnTo>
                        <a:pt x="32" y="47"/>
                      </a:lnTo>
                      <a:lnTo>
                        <a:pt x="30" y="33"/>
                      </a:lnTo>
                      <a:lnTo>
                        <a:pt x="36" y="44"/>
                      </a:lnTo>
                      <a:lnTo>
                        <a:pt x="38" y="40"/>
                      </a:lnTo>
                      <a:lnTo>
                        <a:pt x="36" y="27"/>
                      </a:lnTo>
                      <a:lnTo>
                        <a:pt x="42" y="16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4" y="27"/>
                      </a:lnTo>
                      <a:lnTo>
                        <a:pt x="20" y="27"/>
                      </a:lnTo>
                      <a:lnTo>
                        <a:pt x="26" y="16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6" y="27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8" y="33"/>
                      </a:lnTo>
                      <a:lnTo>
                        <a:pt x="8" y="38"/>
                      </a:lnTo>
                      <a:lnTo>
                        <a:pt x="12" y="40"/>
                      </a:lnTo>
                      <a:lnTo>
                        <a:pt x="14" y="44"/>
                      </a:lnTo>
                      <a:lnTo>
                        <a:pt x="22" y="40"/>
                      </a:lnTo>
                      <a:lnTo>
                        <a:pt x="18" y="49"/>
                      </a:lnTo>
                      <a:lnTo>
                        <a:pt x="22" y="55"/>
                      </a:lnTo>
                      <a:lnTo>
                        <a:pt x="26" y="55"/>
                      </a:lnTo>
                      <a:lnTo>
                        <a:pt x="22" y="60"/>
                      </a:lnTo>
                      <a:lnTo>
                        <a:pt x="16" y="60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62"/>
                      </a:lnTo>
                      <a:lnTo>
                        <a:pt x="8" y="60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12" y="73"/>
                      </a:lnTo>
                      <a:lnTo>
                        <a:pt x="14" y="82"/>
                      </a:lnTo>
                      <a:lnTo>
                        <a:pt x="16" y="84"/>
                      </a:lnTo>
                      <a:lnTo>
                        <a:pt x="20" y="73"/>
                      </a:lnTo>
                      <a:lnTo>
                        <a:pt x="20" y="64"/>
                      </a:lnTo>
                      <a:lnTo>
                        <a:pt x="24" y="66"/>
                      </a:lnTo>
                      <a:lnTo>
                        <a:pt x="24" y="71"/>
                      </a:lnTo>
                      <a:lnTo>
                        <a:pt x="24" y="89"/>
                      </a:lnTo>
                      <a:lnTo>
                        <a:pt x="30" y="80"/>
                      </a:lnTo>
                      <a:lnTo>
                        <a:pt x="26" y="69"/>
                      </a:lnTo>
                      <a:lnTo>
                        <a:pt x="28" y="64"/>
                      </a:lnTo>
                      <a:lnTo>
                        <a:pt x="30" y="7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8" name="Freeform 84"/>
                <p:cNvSpPr>
                  <a:spLocks/>
                </p:cNvSpPr>
                <p:nvPr/>
              </p:nvSpPr>
              <p:spPr bwMode="auto">
                <a:xfrm>
                  <a:off x="908" y="987"/>
                  <a:ext cx="10" cy="16"/>
                </a:xfrm>
                <a:custGeom>
                  <a:avLst/>
                  <a:gdLst>
                    <a:gd name="T0" fmla="*/ 2 w 10"/>
                    <a:gd name="T1" fmla="*/ 0 h 16"/>
                    <a:gd name="T2" fmla="*/ 0 w 10"/>
                    <a:gd name="T3" fmla="*/ 5 h 16"/>
                    <a:gd name="T4" fmla="*/ 4 w 10"/>
                    <a:gd name="T5" fmla="*/ 7 h 16"/>
                    <a:gd name="T6" fmla="*/ 0 w 10"/>
                    <a:gd name="T7" fmla="*/ 14 h 16"/>
                    <a:gd name="T8" fmla="*/ 4 w 10"/>
                    <a:gd name="T9" fmla="*/ 16 h 16"/>
                    <a:gd name="T10" fmla="*/ 10 w 10"/>
                    <a:gd name="T11" fmla="*/ 11 h 16"/>
                    <a:gd name="T12" fmla="*/ 10 w 10"/>
                    <a:gd name="T13" fmla="*/ 0 h 16"/>
                    <a:gd name="T14" fmla="*/ 6 w 10"/>
                    <a:gd name="T15" fmla="*/ 5 h 16"/>
                    <a:gd name="T16" fmla="*/ 2 w 10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6"/>
                    <a:gd name="T29" fmla="*/ 10 w 10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6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4" y="7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6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39" name="Freeform 85"/>
                <p:cNvSpPr>
                  <a:spLocks/>
                </p:cNvSpPr>
                <p:nvPr/>
              </p:nvSpPr>
              <p:spPr bwMode="auto">
                <a:xfrm>
                  <a:off x="948" y="941"/>
                  <a:ext cx="100" cy="175"/>
                </a:xfrm>
                <a:custGeom>
                  <a:avLst/>
                  <a:gdLst>
                    <a:gd name="T0" fmla="*/ 88 w 100"/>
                    <a:gd name="T1" fmla="*/ 97 h 175"/>
                    <a:gd name="T2" fmla="*/ 78 w 100"/>
                    <a:gd name="T3" fmla="*/ 86 h 175"/>
                    <a:gd name="T4" fmla="*/ 74 w 100"/>
                    <a:gd name="T5" fmla="*/ 77 h 175"/>
                    <a:gd name="T6" fmla="*/ 64 w 100"/>
                    <a:gd name="T7" fmla="*/ 73 h 175"/>
                    <a:gd name="T8" fmla="*/ 72 w 100"/>
                    <a:gd name="T9" fmla="*/ 71 h 175"/>
                    <a:gd name="T10" fmla="*/ 48 w 100"/>
                    <a:gd name="T11" fmla="*/ 38 h 175"/>
                    <a:gd name="T12" fmla="*/ 44 w 100"/>
                    <a:gd name="T13" fmla="*/ 42 h 175"/>
                    <a:gd name="T14" fmla="*/ 36 w 100"/>
                    <a:gd name="T15" fmla="*/ 35 h 175"/>
                    <a:gd name="T16" fmla="*/ 40 w 100"/>
                    <a:gd name="T17" fmla="*/ 22 h 175"/>
                    <a:gd name="T18" fmla="*/ 24 w 100"/>
                    <a:gd name="T19" fmla="*/ 11 h 175"/>
                    <a:gd name="T20" fmla="*/ 20 w 100"/>
                    <a:gd name="T21" fmla="*/ 6 h 175"/>
                    <a:gd name="T22" fmla="*/ 4 w 100"/>
                    <a:gd name="T23" fmla="*/ 15 h 175"/>
                    <a:gd name="T24" fmla="*/ 4 w 100"/>
                    <a:gd name="T25" fmla="*/ 22 h 175"/>
                    <a:gd name="T26" fmla="*/ 12 w 100"/>
                    <a:gd name="T27" fmla="*/ 24 h 175"/>
                    <a:gd name="T28" fmla="*/ 26 w 100"/>
                    <a:gd name="T29" fmla="*/ 38 h 175"/>
                    <a:gd name="T30" fmla="*/ 28 w 100"/>
                    <a:gd name="T31" fmla="*/ 53 h 175"/>
                    <a:gd name="T32" fmla="*/ 26 w 100"/>
                    <a:gd name="T33" fmla="*/ 66 h 175"/>
                    <a:gd name="T34" fmla="*/ 16 w 100"/>
                    <a:gd name="T35" fmla="*/ 75 h 175"/>
                    <a:gd name="T36" fmla="*/ 30 w 100"/>
                    <a:gd name="T37" fmla="*/ 82 h 175"/>
                    <a:gd name="T38" fmla="*/ 32 w 100"/>
                    <a:gd name="T39" fmla="*/ 75 h 175"/>
                    <a:gd name="T40" fmla="*/ 44 w 100"/>
                    <a:gd name="T41" fmla="*/ 91 h 175"/>
                    <a:gd name="T42" fmla="*/ 42 w 100"/>
                    <a:gd name="T43" fmla="*/ 95 h 175"/>
                    <a:gd name="T44" fmla="*/ 34 w 100"/>
                    <a:gd name="T45" fmla="*/ 88 h 175"/>
                    <a:gd name="T46" fmla="*/ 40 w 100"/>
                    <a:gd name="T47" fmla="*/ 104 h 175"/>
                    <a:gd name="T48" fmla="*/ 32 w 100"/>
                    <a:gd name="T49" fmla="*/ 104 h 175"/>
                    <a:gd name="T50" fmla="*/ 38 w 100"/>
                    <a:gd name="T51" fmla="*/ 113 h 175"/>
                    <a:gd name="T52" fmla="*/ 50 w 100"/>
                    <a:gd name="T53" fmla="*/ 124 h 175"/>
                    <a:gd name="T54" fmla="*/ 58 w 100"/>
                    <a:gd name="T55" fmla="*/ 113 h 175"/>
                    <a:gd name="T56" fmla="*/ 58 w 100"/>
                    <a:gd name="T57" fmla="*/ 124 h 175"/>
                    <a:gd name="T58" fmla="*/ 66 w 100"/>
                    <a:gd name="T59" fmla="*/ 135 h 175"/>
                    <a:gd name="T60" fmla="*/ 70 w 100"/>
                    <a:gd name="T61" fmla="*/ 151 h 175"/>
                    <a:gd name="T62" fmla="*/ 78 w 100"/>
                    <a:gd name="T63" fmla="*/ 155 h 175"/>
                    <a:gd name="T64" fmla="*/ 86 w 100"/>
                    <a:gd name="T65" fmla="*/ 175 h 175"/>
                    <a:gd name="T66" fmla="*/ 98 w 100"/>
                    <a:gd name="T67" fmla="*/ 175 h 175"/>
                    <a:gd name="T68" fmla="*/ 90 w 100"/>
                    <a:gd name="T69" fmla="*/ 157 h 175"/>
                    <a:gd name="T70" fmla="*/ 94 w 100"/>
                    <a:gd name="T71" fmla="*/ 148 h 175"/>
                    <a:gd name="T72" fmla="*/ 88 w 100"/>
                    <a:gd name="T73" fmla="*/ 148 h 175"/>
                    <a:gd name="T74" fmla="*/ 96 w 100"/>
                    <a:gd name="T75" fmla="*/ 139 h 175"/>
                    <a:gd name="T76" fmla="*/ 98 w 100"/>
                    <a:gd name="T77" fmla="*/ 131 h 175"/>
                    <a:gd name="T78" fmla="*/ 92 w 100"/>
                    <a:gd name="T79" fmla="*/ 122 h 175"/>
                    <a:gd name="T80" fmla="*/ 90 w 100"/>
                    <a:gd name="T81" fmla="*/ 128 h 175"/>
                    <a:gd name="T82" fmla="*/ 86 w 100"/>
                    <a:gd name="T83" fmla="*/ 126 h 175"/>
                    <a:gd name="T84" fmla="*/ 78 w 100"/>
                    <a:gd name="T85" fmla="*/ 131 h 175"/>
                    <a:gd name="T86" fmla="*/ 76 w 100"/>
                    <a:gd name="T87" fmla="*/ 117 h 175"/>
                    <a:gd name="T88" fmla="*/ 92 w 100"/>
                    <a:gd name="T89" fmla="*/ 117 h 175"/>
                    <a:gd name="T90" fmla="*/ 78 w 100"/>
                    <a:gd name="T91" fmla="*/ 104 h 175"/>
                    <a:gd name="T92" fmla="*/ 70 w 100"/>
                    <a:gd name="T93" fmla="*/ 108 h 175"/>
                    <a:gd name="T94" fmla="*/ 68 w 100"/>
                    <a:gd name="T95" fmla="*/ 106 h 175"/>
                    <a:gd name="T96" fmla="*/ 60 w 100"/>
                    <a:gd name="T97" fmla="*/ 95 h 175"/>
                    <a:gd name="T98" fmla="*/ 62 w 100"/>
                    <a:gd name="T99" fmla="*/ 86 h 175"/>
                    <a:gd name="T100" fmla="*/ 72 w 100"/>
                    <a:gd name="T101" fmla="*/ 93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0"/>
                    <a:gd name="T154" fmla="*/ 0 h 175"/>
                    <a:gd name="T155" fmla="*/ 100 w 100"/>
                    <a:gd name="T156" fmla="*/ 175 h 1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0" h="175">
                      <a:moveTo>
                        <a:pt x="72" y="93"/>
                      </a:moveTo>
                      <a:lnTo>
                        <a:pt x="88" y="97"/>
                      </a:lnTo>
                      <a:lnTo>
                        <a:pt x="86" y="93"/>
                      </a:lnTo>
                      <a:lnTo>
                        <a:pt x="78" y="86"/>
                      </a:lnTo>
                      <a:lnTo>
                        <a:pt x="74" y="84"/>
                      </a:lnTo>
                      <a:lnTo>
                        <a:pt x="74" y="77"/>
                      </a:lnTo>
                      <a:lnTo>
                        <a:pt x="66" y="77"/>
                      </a:lnTo>
                      <a:lnTo>
                        <a:pt x="64" y="73"/>
                      </a:lnTo>
                      <a:lnTo>
                        <a:pt x="72" y="75"/>
                      </a:lnTo>
                      <a:lnTo>
                        <a:pt x="72" y="71"/>
                      </a:lnTo>
                      <a:lnTo>
                        <a:pt x="52" y="40"/>
                      </a:lnTo>
                      <a:lnTo>
                        <a:pt x="48" y="38"/>
                      </a:lnTo>
                      <a:lnTo>
                        <a:pt x="48" y="42"/>
                      </a:lnTo>
                      <a:lnTo>
                        <a:pt x="44" y="42"/>
                      </a:lnTo>
                      <a:lnTo>
                        <a:pt x="42" y="35"/>
                      </a:lnTo>
                      <a:lnTo>
                        <a:pt x="36" y="35"/>
                      </a:lnTo>
                      <a:lnTo>
                        <a:pt x="34" y="26"/>
                      </a:lnTo>
                      <a:lnTo>
                        <a:pt x="40" y="22"/>
                      </a:lnTo>
                      <a:lnTo>
                        <a:pt x="28" y="6"/>
                      </a:lnTo>
                      <a:lnTo>
                        <a:pt x="24" y="11"/>
                      </a:lnTo>
                      <a:lnTo>
                        <a:pt x="18" y="9"/>
                      </a:lnTo>
                      <a:lnTo>
                        <a:pt x="20" y="6"/>
                      </a:lnTo>
                      <a:lnTo>
                        <a:pt x="0" y="0"/>
                      </a:lnTo>
                      <a:lnTo>
                        <a:pt x="4" y="15"/>
                      </a:lnTo>
                      <a:lnTo>
                        <a:pt x="8" y="20"/>
                      </a:lnTo>
                      <a:lnTo>
                        <a:pt x="4" y="22"/>
                      </a:lnTo>
                      <a:lnTo>
                        <a:pt x="8" y="26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6" y="38"/>
                      </a:lnTo>
                      <a:lnTo>
                        <a:pt x="22" y="44"/>
                      </a:lnTo>
                      <a:lnTo>
                        <a:pt x="28" y="53"/>
                      </a:lnTo>
                      <a:lnTo>
                        <a:pt x="32" y="60"/>
                      </a:lnTo>
                      <a:lnTo>
                        <a:pt x="26" y="66"/>
                      </a:lnTo>
                      <a:lnTo>
                        <a:pt x="18" y="66"/>
                      </a:lnTo>
                      <a:lnTo>
                        <a:pt x="16" y="75"/>
                      </a:lnTo>
                      <a:lnTo>
                        <a:pt x="22" y="84"/>
                      </a:lnTo>
                      <a:lnTo>
                        <a:pt x="30" y="82"/>
                      </a:lnTo>
                      <a:lnTo>
                        <a:pt x="28" y="77"/>
                      </a:lnTo>
                      <a:lnTo>
                        <a:pt x="32" y="75"/>
                      </a:lnTo>
                      <a:lnTo>
                        <a:pt x="42" y="82"/>
                      </a:lnTo>
                      <a:lnTo>
                        <a:pt x="44" y="91"/>
                      </a:lnTo>
                      <a:lnTo>
                        <a:pt x="48" y="93"/>
                      </a:lnTo>
                      <a:lnTo>
                        <a:pt x="42" y="95"/>
                      </a:lnTo>
                      <a:lnTo>
                        <a:pt x="38" y="88"/>
                      </a:lnTo>
                      <a:lnTo>
                        <a:pt x="34" y="88"/>
                      </a:lnTo>
                      <a:lnTo>
                        <a:pt x="34" y="100"/>
                      </a:lnTo>
                      <a:lnTo>
                        <a:pt x="40" y="104"/>
                      </a:lnTo>
                      <a:lnTo>
                        <a:pt x="38" y="108"/>
                      </a:lnTo>
                      <a:lnTo>
                        <a:pt x="32" y="104"/>
                      </a:lnTo>
                      <a:lnTo>
                        <a:pt x="32" y="113"/>
                      </a:lnTo>
                      <a:lnTo>
                        <a:pt x="38" y="113"/>
                      </a:lnTo>
                      <a:lnTo>
                        <a:pt x="44" y="122"/>
                      </a:lnTo>
                      <a:lnTo>
                        <a:pt x="50" y="124"/>
                      </a:lnTo>
                      <a:lnTo>
                        <a:pt x="52" y="113"/>
                      </a:lnTo>
                      <a:lnTo>
                        <a:pt x="58" y="113"/>
                      </a:lnTo>
                      <a:lnTo>
                        <a:pt x="52" y="122"/>
                      </a:lnTo>
                      <a:lnTo>
                        <a:pt x="58" y="124"/>
                      </a:lnTo>
                      <a:lnTo>
                        <a:pt x="58" y="133"/>
                      </a:lnTo>
                      <a:lnTo>
                        <a:pt x="66" y="135"/>
                      </a:lnTo>
                      <a:lnTo>
                        <a:pt x="66" y="148"/>
                      </a:lnTo>
                      <a:lnTo>
                        <a:pt x="70" y="151"/>
                      </a:lnTo>
                      <a:lnTo>
                        <a:pt x="72" y="146"/>
                      </a:lnTo>
                      <a:lnTo>
                        <a:pt x="78" y="155"/>
                      </a:lnTo>
                      <a:lnTo>
                        <a:pt x="78" y="170"/>
                      </a:lnTo>
                      <a:lnTo>
                        <a:pt x="86" y="175"/>
                      </a:lnTo>
                      <a:lnTo>
                        <a:pt x="88" y="168"/>
                      </a:lnTo>
                      <a:lnTo>
                        <a:pt x="98" y="175"/>
                      </a:lnTo>
                      <a:lnTo>
                        <a:pt x="100" y="168"/>
                      </a:lnTo>
                      <a:lnTo>
                        <a:pt x="90" y="157"/>
                      </a:lnTo>
                      <a:lnTo>
                        <a:pt x="98" y="155"/>
                      </a:lnTo>
                      <a:lnTo>
                        <a:pt x="94" y="148"/>
                      </a:lnTo>
                      <a:lnTo>
                        <a:pt x="96" y="144"/>
                      </a:lnTo>
                      <a:lnTo>
                        <a:pt x="88" y="148"/>
                      </a:lnTo>
                      <a:lnTo>
                        <a:pt x="86" y="142"/>
                      </a:lnTo>
                      <a:lnTo>
                        <a:pt x="96" y="139"/>
                      </a:lnTo>
                      <a:lnTo>
                        <a:pt x="92" y="135"/>
                      </a:lnTo>
                      <a:lnTo>
                        <a:pt x="98" y="131"/>
                      </a:lnTo>
                      <a:lnTo>
                        <a:pt x="94" y="122"/>
                      </a:lnTo>
                      <a:lnTo>
                        <a:pt x="92" y="122"/>
                      </a:lnTo>
                      <a:lnTo>
                        <a:pt x="92" y="128"/>
                      </a:lnTo>
                      <a:lnTo>
                        <a:pt x="90" y="128"/>
                      </a:lnTo>
                      <a:lnTo>
                        <a:pt x="88" y="133"/>
                      </a:lnTo>
                      <a:lnTo>
                        <a:pt x="86" y="126"/>
                      </a:lnTo>
                      <a:lnTo>
                        <a:pt x="82" y="124"/>
                      </a:lnTo>
                      <a:lnTo>
                        <a:pt x="78" y="131"/>
                      </a:lnTo>
                      <a:lnTo>
                        <a:pt x="78" y="124"/>
                      </a:lnTo>
                      <a:lnTo>
                        <a:pt x="76" y="117"/>
                      </a:lnTo>
                      <a:lnTo>
                        <a:pt x="84" y="122"/>
                      </a:lnTo>
                      <a:lnTo>
                        <a:pt x="92" y="117"/>
                      </a:lnTo>
                      <a:lnTo>
                        <a:pt x="86" y="108"/>
                      </a:lnTo>
                      <a:lnTo>
                        <a:pt x="78" y="104"/>
                      </a:lnTo>
                      <a:lnTo>
                        <a:pt x="76" y="111"/>
                      </a:lnTo>
                      <a:lnTo>
                        <a:pt x="70" y="108"/>
                      </a:lnTo>
                      <a:lnTo>
                        <a:pt x="70" y="117"/>
                      </a:lnTo>
                      <a:lnTo>
                        <a:pt x="68" y="106"/>
                      </a:lnTo>
                      <a:lnTo>
                        <a:pt x="70" y="97"/>
                      </a:lnTo>
                      <a:lnTo>
                        <a:pt x="60" y="95"/>
                      </a:lnTo>
                      <a:lnTo>
                        <a:pt x="66" y="91"/>
                      </a:lnTo>
                      <a:lnTo>
                        <a:pt x="62" y="86"/>
                      </a:lnTo>
                      <a:lnTo>
                        <a:pt x="64" y="84"/>
                      </a:lnTo>
                      <a:lnTo>
                        <a:pt x="72" y="9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0" name="Freeform 86"/>
                <p:cNvSpPr>
                  <a:spLocks/>
                </p:cNvSpPr>
                <p:nvPr/>
              </p:nvSpPr>
              <p:spPr bwMode="auto">
                <a:xfrm>
                  <a:off x="942" y="967"/>
                  <a:ext cx="28" cy="23"/>
                </a:xfrm>
                <a:custGeom>
                  <a:avLst/>
                  <a:gdLst>
                    <a:gd name="T0" fmla="*/ 22 w 28"/>
                    <a:gd name="T1" fmla="*/ 18 h 23"/>
                    <a:gd name="T2" fmla="*/ 24 w 28"/>
                    <a:gd name="T3" fmla="*/ 9 h 23"/>
                    <a:gd name="T4" fmla="*/ 28 w 28"/>
                    <a:gd name="T5" fmla="*/ 7 h 23"/>
                    <a:gd name="T6" fmla="*/ 24 w 28"/>
                    <a:gd name="T7" fmla="*/ 0 h 23"/>
                    <a:gd name="T8" fmla="*/ 12 w 28"/>
                    <a:gd name="T9" fmla="*/ 5 h 23"/>
                    <a:gd name="T10" fmla="*/ 12 w 28"/>
                    <a:gd name="T11" fmla="*/ 7 h 23"/>
                    <a:gd name="T12" fmla="*/ 8 w 28"/>
                    <a:gd name="T13" fmla="*/ 5 h 23"/>
                    <a:gd name="T14" fmla="*/ 0 w 28"/>
                    <a:gd name="T15" fmla="*/ 9 h 23"/>
                    <a:gd name="T16" fmla="*/ 0 w 28"/>
                    <a:gd name="T17" fmla="*/ 18 h 23"/>
                    <a:gd name="T18" fmla="*/ 6 w 28"/>
                    <a:gd name="T19" fmla="*/ 23 h 23"/>
                    <a:gd name="T20" fmla="*/ 22 w 28"/>
                    <a:gd name="T21" fmla="*/ 1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23"/>
                    <a:gd name="T35" fmla="*/ 28 w 28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23">
                      <a:moveTo>
                        <a:pt x="22" y="18"/>
                      </a:moveTo>
                      <a:lnTo>
                        <a:pt x="24" y="9"/>
                      </a:lnTo>
                      <a:lnTo>
                        <a:pt x="28" y="7"/>
                      </a:lnTo>
                      <a:lnTo>
                        <a:pt x="24" y="0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8" y="5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6" y="23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1" name="Freeform 87"/>
                <p:cNvSpPr>
                  <a:spLocks/>
                </p:cNvSpPr>
                <p:nvPr/>
              </p:nvSpPr>
              <p:spPr bwMode="auto">
                <a:xfrm>
                  <a:off x="968" y="992"/>
                  <a:ext cx="6" cy="9"/>
                </a:xfrm>
                <a:custGeom>
                  <a:avLst/>
                  <a:gdLst>
                    <a:gd name="T0" fmla="*/ 0 w 6"/>
                    <a:gd name="T1" fmla="*/ 0 h 9"/>
                    <a:gd name="T2" fmla="*/ 2 w 6"/>
                    <a:gd name="T3" fmla="*/ 9 h 9"/>
                    <a:gd name="T4" fmla="*/ 6 w 6"/>
                    <a:gd name="T5" fmla="*/ 4 h 9"/>
                    <a:gd name="T6" fmla="*/ 0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2" name="Freeform 88"/>
                <p:cNvSpPr>
                  <a:spLocks/>
                </p:cNvSpPr>
                <p:nvPr/>
              </p:nvSpPr>
              <p:spPr bwMode="auto">
                <a:xfrm>
                  <a:off x="948" y="998"/>
                  <a:ext cx="14" cy="12"/>
                </a:xfrm>
                <a:custGeom>
                  <a:avLst/>
                  <a:gdLst>
                    <a:gd name="T0" fmla="*/ 14 w 14"/>
                    <a:gd name="T1" fmla="*/ 7 h 12"/>
                    <a:gd name="T2" fmla="*/ 14 w 14"/>
                    <a:gd name="T3" fmla="*/ 5 h 12"/>
                    <a:gd name="T4" fmla="*/ 8 w 14"/>
                    <a:gd name="T5" fmla="*/ 3 h 12"/>
                    <a:gd name="T6" fmla="*/ 6 w 14"/>
                    <a:gd name="T7" fmla="*/ 0 h 12"/>
                    <a:gd name="T8" fmla="*/ 0 w 14"/>
                    <a:gd name="T9" fmla="*/ 5 h 12"/>
                    <a:gd name="T10" fmla="*/ 0 w 14"/>
                    <a:gd name="T11" fmla="*/ 12 h 12"/>
                    <a:gd name="T12" fmla="*/ 4 w 14"/>
                    <a:gd name="T13" fmla="*/ 12 h 12"/>
                    <a:gd name="T14" fmla="*/ 6 w 14"/>
                    <a:gd name="T15" fmla="*/ 7 h 12"/>
                    <a:gd name="T16" fmla="*/ 14 w 14"/>
                    <a:gd name="T17" fmla="*/ 7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2"/>
                    <a:gd name="T29" fmla="*/ 14 w 14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2">
                      <a:moveTo>
                        <a:pt x="14" y="7"/>
                      </a:moveTo>
                      <a:lnTo>
                        <a:pt x="14" y="5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6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3" name="Freeform 89"/>
                <p:cNvSpPr>
                  <a:spLocks/>
                </p:cNvSpPr>
                <p:nvPr/>
              </p:nvSpPr>
              <p:spPr bwMode="auto">
                <a:xfrm>
                  <a:off x="982" y="894"/>
                  <a:ext cx="30" cy="29"/>
                </a:xfrm>
                <a:custGeom>
                  <a:avLst/>
                  <a:gdLst>
                    <a:gd name="T0" fmla="*/ 6 w 30"/>
                    <a:gd name="T1" fmla="*/ 3 h 29"/>
                    <a:gd name="T2" fmla="*/ 6 w 30"/>
                    <a:gd name="T3" fmla="*/ 14 h 29"/>
                    <a:gd name="T4" fmla="*/ 0 w 30"/>
                    <a:gd name="T5" fmla="*/ 16 h 29"/>
                    <a:gd name="T6" fmla="*/ 4 w 30"/>
                    <a:gd name="T7" fmla="*/ 20 h 29"/>
                    <a:gd name="T8" fmla="*/ 10 w 30"/>
                    <a:gd name="T9" fmla="*/ 20 h 29"/>
                    <a:gd name="T10" fmla="*/ 12 w 30"/>
                    <a:gd name="T11" fmla="*/ 29 h 29"/>
                    <a:gd name="T12" fmla="*/ 22 w 30"/>
                    <a:gd name="T13" fmla="*/ 29 h 29"/>
                    <a:gd name="T14" fmla="*/ 24 w 30"/>
                    <a:gd name="T15" fmla="*/ 25 h 29"/>
                    <a:gd name="T16" fmla="*/ 28 w 30"/>
                    <a:gd name="T17" fmla="*/ 27 h 29"/>
                    <a:gd name="T18" fmla="*/ 30 w 30"/>
                    <a:gd name="T19" fmla="*/ 18 h 29"/>
                    <a:gd name="T20" fmla="*/ 12 w 30"/>
                    <a:gd name="T21" fmla="*/ 0 h 29"/>
                    <a:gd name="T22" fmla="*/ 6 w 30"/>
                    <a:gd name="T23" fmla="*/ 3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29"/>
                    <a:gd name="T38" fmla="*/ 30 w 30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29">
                      <a:moveTo>
                        <a:pt x="6" y="3"/>
                      </a:moveTo>
                      <a:lnTo>
                        <a:pt x="6" y="14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10" y="20"/>
                      </a:lnTo>
                      <a:lnTo>
                        <a:pt x="12" y="29"/>
                      </a:lnTo>
                      <a:lnTo>
                        <a:pt x="22" y="29"/>
                      </a:lnTo>
                      <a:lnTo>
                        <a:pt x="24" y="25"/>
                      </a:lnTo>
                      <a:lnTo>
                        <a:pt x="28" y="27"/>
                      </a:lnTo>
                      <a:lnTo>
                        <a:pt x="30" y="18"/>
                      </a:lnTo>
                      <a:lnTo>
                        <a:pt x="12" y="0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4" name="Freeform 90"/>
                <p:cNvSpPr>
                  <a:spLocks/>
                </p:cNvSpPr>
                <p:nvPr/>
              </p:nvSpPr>
              <p:spPr bwMode="auto">
                <a:xfrm>
                  <a:off x="984" y="91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4 h 4"/>
                    <a:gd name="T4" fmla="*/ 4 w 4"/>
                    <a:gd name="T5" fmla="*/ 0 h 4"/>
                    <a:gd name="T6" fmla="*/ 2 w 4"/>
                    <a:gd name="T7" fmla="*/ 0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5" name="Freeform 91"/>
                <p:cNvSpPr>
                  <a:spLocks/>
                </p:cNvSpPr>
                <p:nvPr/>
              </p:nvSpPr>
              <p:spPr bwMode="auto">
                <a:xfrm>
                  <a:off x="984" y="932"/>
                  <a:ext cx="22" cy="20"/>
                </a:xfrm>
                <a:custGeom>
                  <a:avLst/>
                  <a:gdLst>
                    <a:gd name="T0" fmla="*/ 0 w 22"/>
                    <a:gd name="T1" fmla="*/ 13 h 20"/>
                    <a:gd name="T2" fmla="*/ 18 w 22"/>
                    <a:gd name="T3" fmla="*/ 20 h 20"/>
                    <a:gd name="T4" fmla="*/ 22 w 22"/>
                    <a:gd name="T5" fmla="*/ 15 h 20"/>
                    <a:gd name="T6" fmla="*/ 20 w 22"/>
                    <a:gd name="T7" fmla="*/ 7 h 20"/>
                    <a:gd name="T8" fmla="*/ 12 w 22"/>
                    <a:gd name="T9" fmla="*/ 0 h 20"/>
                    <a:gd name="T10" fmla="*/ 8 w 22"/>
                    <a:gd name="T11" fmla="*/ 4 h 20"/>
                    <a:gd name="T12" fmla="*/ 4 w 22"/>
                    <a:gd name="T13" fmla="*/ 2 h 20"/>
                    <a:gd name="T14" fmla="*/ 0 w 22"/>
                    <a:gd name="T15" fmla="*/ 13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20"/>
                    <a:gd name="T26" fmla="*/ 22 w 22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20">
                      <a:moveTo>
                        <a:pt x="0" y="13"/>
                      </a:moveTo>
                      <a:lnTo>
                        <a:pt x="18" y="20"/>
                      </a:lnTo>
                      <a:lnTo>
                        <a:pt x="22" y="15"/>
                      </a:lnTo>
                      <a:lnTo>
                        <a:pt x="20" y="7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6" name="Freeform 92"/>
                <p:cNvSpPr>
                  <a:spLocks/>
                </p:cNvSpPr>
                <p:nvPr/>
              </p:nvSpPr>
              <p:spPr bwMode="auto">
                <a:xfrm>
                  <a:off x="1010" y="932"/>
                  <a:ext cx="8" cy="9"/>
                </a:xfrm>
                <a:custGeom>
                  <a:avLst/>
                  <a:gdLst>
                    <a:gd name="T0" fmla="*/ 0 w 8"/>
                    <a:gd name="T1" fmla="*/ 4 h 9"/>
                    <a:gd name="T2" fmla="*/ 2 w 8"/>
                    <a:gd name="T3" fmla="*/ 9 h 9"/>
                    <a:gd name="T4" fmla="*/ 8 w 8"/>
                    <a:gd name="T5" fmla="*/ 4 h 9"/>
                    <a:gd name="T6" fmla="*/ 4 w 8"/>
                    <a:gd name="T7" fmla="*/ 0 h 9"/>
                    <a:gd name="T8" fmla="*/ 0 w 8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9"/>
                    <a:gd name="T17" fmla="*/ 8 w 8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9">
                      <a:moveTo>
                        <a:pt x="0" y="4"/>
                      </a:moveTo>
                      <a:lnTo>
                        <a:pt x="2" y="9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7" name="Freeform 93"/>
                <p:cNvSpPr>
                  <a:spLocks/>
                </p:cNvSpPr>
                <p:nvPr/>
              </p:nvSpPr>
              <p:spPr bwMode="auto">
                <a:xfrm>
                  <a:off x="1004" y="941"/>
                  <a:ext cx="26" cy="42"/>
                </a:xfrm>
                <a:custGeom>
                  <a:avLst/>
                  <a:gdLst>
                    <a:gd name="T0" fmla="*/ 12 w 26"/>
                    <a:gd name="T1" fmla="*/ 0 h 42"/>
                    <a:gd name="T2" fmla="*/ 10 w 26"/>
                    <a:gd name="T3" fmla="*/ 2 h 42"/>
                    <a:gd name="T4" fmla="*/ 8 w 26"/>
                    <a:gd name="T5" fmla="*/ 6 h 42"/>
                    <a:gd name="T6" fmla="*/ 2 w 26"/>
                    <a:gd name="T7" fmla="*/ 11 h 42"/>
                    <a:gd name="T8" fmla="*/ 0 w 26"/>
                    <a:gd name="T9" fmla="*/ 15 h 42"/>
                    <a:gd name="T10" fmla="*/ 4 w 26"/>
                    <a:gd name="T11" fmla="*/ 22 h 42"/>
                    <a:gd name="T12" fmla="*/ 12 w 26"/>
                    <a:gd name="T13" fmla="*/ 24 h 42"/>
                    <a:gd name="T14" fmla="*/ 10 w 26"/>
                    <a:gd name="T15" fmla="*/ 26 h 42"/>
                    <a:gd name="T16" fmla="*/ 14 w 26"/>
                    <a:gd name="T17" fmla="*/ 33 h 42"/>
                    <a:gd name="T18" fmla="*/ 18 w 26"/>
                    <a:gd name="T19" fmla="*/ 31 h 42"/>
                    <a:gd name="T20" fmla="*/ 18 w 26"/>
                    <a:gd name="T21" fmla="*/ 38 h 42"/>
                    <a:gd name="T22" fmla="*/ 22 w 26"/>
                    <a:gd name="T23" fmla="*/ 42 h 42"/>
                    <a:gd name="T24" fmla="*/ 26 w 26"/>
                    <a:gd name="T25" fmla="*/ 35 h 42"/>
                    <a:gd name="T26" fmla="*/ 26 w 26"/>
                    <a:gd name="T27" fmla="*/ 24 h 42"/>
                    <a:gd name="T28" fmla="*/ 14 w 26"/>
                    <a:gd name="T29" fmla="*/ 13 h 42"/>
                    <a:gd name="T30" fmla="*/ 12 w 26"/>
                    <a:gd name="T31" fmla="*/ 0 h 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"/>
                    <a:gd name="T49" fmla="*/ 0 h 42"/>
                    <a:gd name="T50" fmla="*/ 26 w 26"/>
                    <a:gd name="T51" fmla="*/ 42 h 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" h="42">
                      <a:moveTo>
                        <a:pt x="12" y="0"/>
                      </a:moveTo>
                      <a:lnTo>
                        <a:pt x="10" y="2"/>
                      </a:lnTo>
                      <a:lnTo>
                        <a:pt x="8" y="6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4" y="22"/>
                      </a:lnTo>
                      <a:lnTo>
                        <a:pt x="12" y="24"/>
                      </a:lnTo>
                      <a:lnTo>
                        <a:pt x="10" y="26"/>
                      </a:lnTo>
                      <a:lnTo>
                        <a:pt x="14" y="33"/>
                      </a:lnTo>
                      <a:lnTo>
                        <a:pt x="18" y="31"/>
                      </a:lnTo>
                      <a:lnTo>
                        <a:pt x="18" y="38"/>
                      </a:lnTo>
                      <a:lnTo>
                        <a:pt x="22" y="42"/>
                      </a:lnTo>
                      <a:lnTo>
                        <a:pt x="26" y="35"/>
                      </a:lnTo>
                      <a:lnTo>
                        <a:pt x="26" y="24"/>
                      </a:lnTo>
                      <a:lnTo>
                        <a:pt x="14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8" name="Freeform 94"/>
                <p:cNvSpPr>
                  <a:spLocks/>
                </p:cNvSpPr>
                <p:nvPr/>
              </p:nvSpPr>
              <p:spPr bwMode="auto">
                <a:xfrm>
                  <a:off x="1022" y="934"/>
                  <a:ext cx="20" cy="29"/>
                </a:xfrm>
                <a:custGeom>
                  <a:avLst/>
                  <a:gdLst>
                    <a:gd name="T0" fmla="*/ 10 w 20"/>
                    <a:gd name="T1" fmla="*/ 29 h 29"/>
                    <a:gd name="T2" fmla="*/ 16 w 20"/>
                    <a:gd name="T3" fmla="*/ 29 h 29"/>
                    <a:gd name="T4" fmla="*/ 16 w 20"/>
                    <a:gd name="T5" fmla="*/ 25 h 29"/>
                    <a:gd name="T6" fmla="*/ 20 w 20"/>
                    <a:gd name="T7" fmla="*/ 27 h 29"/>
                    <a:gd name="T8" fmla="*/ 20 w 20"/>
                    <a:gd name="T9" fmla="*/ 18 h 29"/>
                    <a:gd name="T10" fmla="*/ 12 w 20"/>
                    <a:gd name="T11" fmla="*/ 9 h 29"/>
                    <a:gd name="T12" fmla="*/ 12 w 20"/>
                    <a:gd name="T13" fmla="*/ 2 h 29"/>
                    <a:gd name="T14" fmla="*/ 0 w 20"/>
                    <a:gd name="T15" fmla="*/ 0 h 29"/>
                    <a:gd name="T16" fmla="*/ 2 w 20"/>
                    <a:gd name="T17" fmla="*/ 7 h 29"/>
                    <a:gd name="T18" fmla="*/ 4 w 20"/>
                    <a:gd name="T19" fmla="*/ 16 h 29"/>
                    <a:gd name="T20" fmla="*/ 10 w 20"/>
                    <a:gd name="T21" fmla="*/ 29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9"/>
                    <a:gd name="T35" fmla="*/ 20 w 20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9">
                      <a:moveTo>
                        <a:pt x="10" y="29"/>
                      </a:move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20" y="27"/>
                      </a:lnTo>
                      <a:lnTo>
                        <a:pt x="20" y="18"/>
                      </a:lnTo>
                      <a:lnTo>
                        <a:pt x="12" y="9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4" y="16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49" name="Freeform 95"/>
                <p:cNvSpPr>
                  <a:spLocks/>
                </p:cNvSpPr>
                <p:nvPr/>
              </p:nvSpPr>
              <p:spPr bwMode="auto">
                <a:xfrm>
                  <a:off x="972" y="1058"/>
                  <a:ext cx="32" cy="60"/>
                </a:xfrm>
                <a:custGeom>
                  <a:avLst/>
                  <a:gdLst>
                    <a:gd name="T0" fmla="*/ 8 w 32"/>
                    <a:gd name="T1" fmla="*/ 36 h 60"/>
                    <a:gd name="T2" fmla="*/ 14 w 32"/>
                    <a:gd name="T3" fmla="*/ 42 h 60"/>
                    <a:gd name="T4" fmla="*/ 12 w 32"/>
                    <a:gd name="T5" fmla="*/ 47 h 60"/>
                    <a:gd name="T6" fmla="*/ 22 w 32"/>
                    <a:gd name="T7" fmla="*/ 58 h 60"/>
                    <a:gd name="T8" fmla="*/ 24 w 32"/>
                    <a:gd name="T9" fmla="*/ 56 h 60"/>
                    <a:gd name="T10" fmla="*/ 28 w 32"/>
                    <a:gd name="T11" fmla="*/ 60 h 60"/>
                    <a:gd name="T12" fmla="*/ 32 w 32"/>
                    <a:gd name="T13" fmla="*/ 56 h 60"/>
                    <a:gd name="T14" fmla="*/ 26 w 32"/>
                    <a:gd name="T15" fmla="*/ 51 h 60"/>
                    <a:gd name="T16" fmla="*/ 18 w 32"/>
                    <a:gd name="T17" fmla="*/ 36 h 60"/>
                    <a:gd name="T18" fmla="*/ 14 w 32"/>
                    <a:gd name="T19" fmla="*/ 31 h 60"/>
                    <a:gd name="T20" fmla="*/ 12 w 32"/>
                    <a:gd name="T21" fmla="*/ 16 h 60"/>
                    <a:gd name="T22" fmla="*/ 16 w 32"/>
                    <a:gd name="T23" fmla="*/ 22 h 60"/>
                    <a:gd name="T24" fmla="*/ 16 w 32"/>
                    <a:gd name="T25" fmla="*/ 18 h 60"/>
                    <a:gd name="T26" fmla="*/ 10 w 32"/>
                    <a:gd name="T27" fmla="*/ 9 h 60"/>
                    <a:gd name="T28" fmla="*/ 8 w 32"/>
                    <a:gd name="T29" fmla="*/ 9 h 60"/>
                    <a:gd name="T30" fmla="*/ 8 w 32"/>
                    <a:gd name="T31" fmla="*/ 2 h 60"/>
                    <a:gd name="T32" fmla="*/ 4 w 32"/>
                    <a:gd name="T33" fmla="*/ 0 h 60"/>
                    <a:gd name="T34" fmla="*/ 0 w 32"/>
                    <a:gd name="T35" fmla="*/ 7 h 60"/>
                    <a:gd name="T36" fmla="*/ 4 w 32"/>
                    <a:gd name="T37" fmla="*/ 11 h 60"/>
                    <a:gd name="T38" fmla="*/ 2 w 32"/>
                    <a:gd name="T39" fmla="*/ 14 h 60"/>
                    <a:gd name="T40" fmla="*/ 6 w 32"/>
                    <a:gd name="T41" fmla="*/ 18 h 60"/>
                    <a:gd name="T42" fmla="*/ 2 w 32"/>
                    <a:gd name="T43" fmla="*/ 20 h 60"/>
                    <a:gd name="T44" fmla="*/ 4 w 32"/>
                    <a:gd name="T45" fmla="*/ 29 h 60"/>
                    <a:gd name="T46" fmla="*/ 8 w 32"/>
                    <a:gd name="T47" fmla="*/ 31 h 60"/>
                    <a:gd name="T48" fmla="*/ 8 w 32"/>
                    <a:gd name="T49" fmla="*/ 36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"/>
                    <a:gd name="T76" fmla="*/ 0 h 60"/>
                    <a:gd name="T77" fmla="*/ 32 w 32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" h="60">
                      <a:moveTo>
                        <a:pt x="8" y="36"/>
                      </a:moveTo>
                      <a:lnTo>
                        <a:pt x="14" y="42"/>
                      </a:lnTo>
                      <a:lnTo>
                        <a:pt x="12" y="47"/>
                      </a:lnTo>
                      <a:lnTo>
                        <a:pt x="22" y="58"/>
                      </a:lnTo>
                      <a:lnTo>
                        <a:pt x="24" y="56"/>
                      </a:lnTo>
                      <a:lnTo>
                        <a:pt x="28" y="60"/>
                      </a:lnTo>
                      <a:lnTo>
                        <a:pt x="32" y="56"/>
                      </a:lnTo>
                      <a:lnTo>
                        <a:pt x="26" y="51"/>
                      </a:lnTo>
                      <a:lnTo>
                        <a:pt x="18" y="36"/>
                      </a:lnTo>
                      <a:lnTo>
                        <a:pt x="14" y="31"/>
                      </a:lnTo>
                      <a:lnTo>
                        <a:pt x="12" y="16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6" y="18"/>
                      </a:lnTo>
                      <a:lnTo>
                        <a:pt x="2" y="20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8" y="36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0" name="Freeform 96"/>
                <p:cNvSpPr>
                  <a:spLocks/>
                </p:cNvSpPr>
                <p:nvPr/>
              </p:nvSpPr>
              <p:spPr bwMode="auto">
                <a:xfrm>
                  <a:off x="1000" y="1094"/>
                  <a:ext cx="8" cy="15"/>
                </a:xfrm>
                <a:custGeom>
                  <a:avLst/>
                  <a:gdLst>
                    <a:gd name="T0" fmla="*/ 6 w 8"/>
                    <a:gd name="T1" fmla="*/ 15 h 15"/>
                    <a:gd name="T2" fmla="*/ 6 w 8"/>
                    <a:gd name="T3" fmla="*/ 9 h 15"/>
                    <a:gd name="T4" fmla="*/ 8 w 8"/>
                    <a:gd name="T5" fmla="*/ 2 h 15"/>
                    <a:gd name="T6" fmla="*/ 2 w 8"/>
                    <a:gd name="T7" fmla="*/ 0 h 15"/>
                    <a:gd name="T8" fmla="*/ 0 w 8"/>
                    <a:gd name="T9" fmla="*/ 4 h 15"/>
                    <a:gd name="T10" fmla="*/ 4 w 8"/>
                    <a:gd name="T11" fmla="*/ 4 h 15"/>
                    <a:gd name="T12" fmla="*/ 2 w 8"/>
                    <a:gd name="T13" fmla="*/ 9 h 15"/>
                    <a:gd name="T14" fmla="*/ 6 w 8"/>
                    <a:gd name="T15" fmla="*/ 15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15"/>
                    <a:gd name="T26" fmla="*/ 8 w 8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15">
                      <a:moveTo>
                        <a:pt x="6" y="15"/>
                      </a:moveTo>
                      <a:lnTo>
                        <a:pt x="6" y="9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1" name="Freeform 97"/>
                <p:cNvSpPr>
                  <a:spLocks/>
                </p:cNvSpPr>
                <p:nvPr/>
              </p:nvSpPr>
              <p:spPr bwMode="auto">
                <a:xfrm>
                  <a:off x="992" y="1069"/>
                  <a:ext cx="14" cy="20"/>
                </a:xfrm>
                <a:custGeom>
                  <a:avLst/>
                  <a:gdLst>
                    <a:gd name="T0" fmla="*/ 4 w 14"/>
                    <a:gd name="T1" fmla="*/ 20 h 20"/>
                    <a:gd name="T2" fmla="*/ 12 w 14"/>
                    <a:gd name="T3" fmla="*/ 18 h 20"/>
                    <a:gd name="T4" fmla="*/ 14 w 14"/>
                    <a:gd name="T5" fmla="*/ 14 h 20"/>
                    <a:gd name="T6" fmla="*/ 4 w 14"/>
                    <a:gd name="T7" fmla="*/ 0 h 20"/>
                    <a:gd name="T8" fmla="*/ 0 w 14"/>
                    <a:gd name="T9" fmla="*/ 3 h 20"/>
                    <a:gd name="T10" fmla="*/ 6 w 14"/>
                    <a:gd name="T11" fmla="*/ 9 h 20"/>
                    <a:gd name="T12" fmla="*/ 4 w 14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0"/>
                    <a:gd name="T23" fmla="*/ 14 w 1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0">
                      <a:moveTo>
                        <a:pt x="4" y="20"/>
                      </a:moveTo>
                      <a:lnTo>
                        <a:pt x="12" y="18"/>
                      </a:lnTo>
                      <a:lnTo>
                        <a:pt x="14" y="14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9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2" name="Freeform 98"/>
                <p:cNvSpPr>
                  <a:spLocks/>
                </p:cNvSpPr>
                <p:nvPr/>
              </p:nvSpPr>
              <p:spPr bwMode="auto">
                <a:xfrm>
                  <a:off x="942" y="1027"/>
                  <a:ext cx="8" cy="11"/>
                </a:xfrm>
                <a:custGeom>
                  <a:avLst/>
                  <a:gdLst>
                    <a:gd name="T0" fmla="*/ 0 w 8"/>
                    <a:gd name="T1" fmla="*/ 5 h 11"/>
                    <a:gd name="T2" fmla="*/ 0 w 8"/>
                    <a:gd name="T3" fmla="*/ 11 h 11"/>
                    <a:gd name="T4" fmla="*/ 8 w 8"/>
                    <a:gd name="T5" fmla="*/ 11 h 11"/>
                    <a:gd name="T6" fmla="*/ 8 w 8"/>
                    <a:gd name="T7" fmla="*/ 5 h 11"/>
                    <a:gd name="T8" fmla="*/ 4 w 8"/>
                    <a:gd name="T9" fmla="*/ 0 h 11"/>
                    <a:gd name="T10" fmla="*/ 0 w 8"/>
                    <a:gd name="T11" fmla="*/ 5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1"/>
                    <a:gd name="T20" fmla="*/ 8 w 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1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3" name="Freeform 99"/>
                <p:cNvSpPr>
                  <a:spLocks/>
                </p:cNvSpPr>
                <p:nvPr/>
              </p:nvSpPr>
              <p:spPr bwMode="auto">
                <a:xfrm>
                  <a:off x="964" y="1049"/>
                  <a:ext cx="10" cy="11"/>
                </a:xfrm>
                <a:custGeom>
                  <a:avLst/>
                  <a:gdLst>
                    <a:gd name="T0" fmla="*/ 8 w 10"/>
                    <a:gd name="T1" fmla="*/ 0 h 11"/>
                    <a:gd name="T2" fmla="*/ 2 w 10"/>
                    <a:gd name="T3" fmla="*/ 0 h 11"/>
                    <a:gd name="T4" fmla="*/ 2 w 10"/>
                    <a:gd name="T5" fmla="*/ 5 h 11"/>
                    <a:gd name="T6" fmla="*/ 0 w 10"/>
                    <a:gd name="T7" fmla="*/ 7 h 11"/>
                    <a:gd name="T8" fmla="*/ 2 w 10"/>
                    <a:gd name="T9" fmla="*/ 11 h 11"/>
                    <a:gd name="T10" fmla="*/ 4 w 10"/>
                    <a:gd name="T11" fmla="*/ 7 h 11"/>
                    <a:gd name="T12" fmla="*/ 8 w 10"/>
                    <a:gd name="T13" fmla="*/ 9 h 11"/>
                    <a:gd name="T14" fmla="*/ 10 w 10"/>
                    <a:gd name="T15" fmla="*/ 5 h 11"/>
                    <a:gd name="T16" fmla="*/ 8 w 10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1"/>
                    <a:gd name="T29" fmla="*/ 10 w 10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1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4" name="Freeform 100"/>
                <p:cNvSpPr>
                  <a:spLocks/>
                </p:cNvSpPr>
                <p:nvPr/>
              </p:nvSpPr>
              <p:spPr bwMode="auto">
                <a:xfrm>
                  <a:off x="952" y="1038"/>
                  <a:ext cx="12" cy="18"/>
                </a:xfrm>
                <a:custGeom>
                  <a:avLst/>
                  <a:gdLst>
                    <a:gd name="T0" fmla="*/ 2 w 12"/>
                    <a:gd name="T1" fmla="*/ 3 h 18"/>
                    <a:gd name="T2" fmla="*/ 0 w 12"/>
                    <a:gd name="T3" fmla="*/ 16 h 18"/>
                    <a:gd name="T4" fmla="*/ 6 w 12"/>
                    <a:gd name="T5" fmla="*/ 18 h 18"/>
                    <a:gd name="T6" fmla="*/ 2 w 12"/>
                    <a:gd name="T7" fmla="*/ 11 h 18"/>
                    <a:gd name="T8" fmla="*/ 6 w 12"/>
                    <a:gd name="T9" fmla="*/ 14 h 18"/>
                    <a:gd name="T10" fmla="*/ 4 w 12"/>
                    <a:gd name="T11" fmla="*/ 7 h 18"/>
                    <a:gd name="T12" fmla="*/ 8 w 12"/>
                    <a:gd name="T13" fmla="*/ 7 h 18"/>
                    <a:gd name="T14" fmla="*/ 12 w 12"/>
                    <a:gd name="T15" fmla="*/ 3 h 18"/>
                    <a:gd name="T16" fmla="*/ 8 w 12"/>
                    <a:gd name="T17" fmla="*/ 0 h 18"/>
                    <a:gd name="T18" fmla="*/ 2 w 12"/>
                    <a:gd name="T19" fmla="*/ 3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8"/>
                    <a:gd name="T32" fmla="*/ 12 w 12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8">
                      <a:moveTo>
                        <a:pt x="2" y="3"/>
                      </a:moveTo>
                      <a:lnTo>
                        <a:pt x="0" y="16"/>
                      </a:lnTo>
                      <a:lnTo>
                        <a:pt x="6" y="18"/>
                      </a:lnTo>
                      <a:lnTo>
                        <a:pt x="2" y="11"/>
                      </a:lnTo>
                      <a:lnTo>
                        <a:pt x="6" y="14"/>
                      </a:lnTo>
                      <a:lnTo>
                        <a:pt x="4" y="7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5" name="Freeform 101"/>
                <p:cNvSpPr>
                  <a:spLocks/>
                </p:cNvSpPr>
                <p:nvPr/>
              </p:nvSpPr>
              <p:spPr bwMode="auto">
                <a:xfrm>
                  <a:off x="956" y="1029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8 w 8"/>
                    <a:gd name="T3" fmla="*/ 7 h 7"/>
                    <a:gd name="T4" fmla="*/ 8 w 8"/>
                    <a:gd name="T5" fmla="*/ 0 h 7"/>
                    <a:gd name="T6" fmla="*/ 2 w 8"/>
                    <a:gd name="T7" fmla="*/ 0 h 7"/>
                    <a:gd name="T8" fmla="*/ 0 w 8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6" name="Freeform 102"/>
                <p:cNvSpPr>
                  <a:spLocks/>
                </p:cNvSpPr>
                <p:nvPr/>
              </p:nvSpPr>
              <p:spPr bwMode="auto">
                <a:xfrm>
                  <a:off x="962" y="1021"/>
                  <a:ext cx="6" cy="4"/>
                </a:xfrm>
                <a:custGeom>
                  <a:avLst/>
                  <a:gdLst>
                    <a:gd name="T0" fmla="*/ 2 w 6"/>
                    <a:gd name="T1" fmla="*/ 0 h 4"/>
                    <a:gd name="T2" fmla="*/ 0 w 6"/>
                    <a:gd name="T3" fmla="*/ 2 h 4"/>
                    <a:gd name="T4" fmla="*/ 6 w 6"/>
                    <a:gd name="T5" fmla="*/ 4 h 4"/>
                    <a:gd name="T6" fmla="*/ 2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7" name="Freeform 103"/>
                <p:cNvSpPr>
                  <a:spLocks/>
                </p:cNvSpPr>
                <p:nvPr/>
              </p:nvSpPr>
              <p:spPr bwMode="auto">
                <a:xfrm>
                  <a:off x="974" y="1047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0 w 4"/>
                    <a:gd name="T3" fmla="*/ 0 h 5"/>
                    <a:gd name="T4" fmla="*/ 2 w 4"/>
                    <a:gd name="T5" fmla="*/ 5 h 5"/>
                    <a:gd name="T6" fmla="*/ 4 w 4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8" name="Freeform 104"/>
                <p:cNvSpPr>
                  <a:spLocks/>
                </p:cNvSpPr>
                <p:nvPr/>
              </p:nvSpPr>
              <p:spPr bwMode="auto">
                <a:xfrm>
                  <a:off x="1054" y="990"/>
                  <a:ext cx="50" cy="73"/>
                </a:xfrm>
                <a:custGeom>
                  <a:avLst/>
                  <a:gdLst>
                    <a:gd name="T0" fmla="*/ 50 w 50"/>
                    <a:gd name="T1" fmla="*/ 53 h 73"/>
                    <a:gd name="T2" fmla="*/ 48 w 50"/>
                    <a:gd name="T3" fmla="*/ 42 h 73"/>
                    <a:gd name="T4" fmla="*/ 46 w 50"/>
                    <a:gd name="T5" fmla="*/ 26 h 73"/>
                    <a:gd name="T6" fmla="*/ 40 w 50"/>
                    <a:gd name="T7" fmla="*/ 8 h 73"/>
                    <a:gd name="T8" fmla="*/ 30 w 50"/>
                    <a:gd name="T9" fmla="*/ 0 h 73"/>
                    <a:gd name="T10" fmla="*/ 20 w 50"/>
                    <a:gd name="T11" fmla="*/ 2 h 73"/>
                    <a:gd name="T12" fmla="*/ 12 w 50"/>
                    <a:gd name="T13" fmla="*/ 13 h 73"/>
                    <a:gd name="T14" fmla="*/ 12 w 50"/>
                    <a:gd name="T15" fmla="*/ 17 h 73"/>
                    <a:gd name="T16" fmla="*/ 18 w 50"/>
                    <a:gd name="T17" fmla="*/ 17 h 73"/>
                    <a:gd name="T18" fmla="*/ 18 w 50"/>
                    <a:gd name="T19" fmla="*/ 24 h 73"/>
                    <a:gd name="T20" fmla="*/ 12 w 50"/>
                    <a:gd name="T21" fmla="*/ 22 h 73"/>
                    <a:gd name="T22" fmla="*/ 10 w 50"/>
                    <a:gd name="T23" fmla="*/ 26 h 73"/>
                    <a:gd name="T24" fmla="*/ 14 w 50"/>
                    <a:gd name="T25" fmla="*/ 33 h 73"/>
                    <a:gd name="T26" fmla="*/ 8 w 50"/>
                    <a:gd name="T27" fmla="*/ 33 h 73"/>
                    <a:gd name="T28" fmla="*/ 10 w 50"/>
                    <a:gd name="T29" fmla="*/ 37 h 73"/>
                    <a:gd name="T30" fmla="*/ 10 w 50"/>
                    <a:gd name="T31" fmla="*/ 39 h 73"/>
                    <a:gd name="T32" fmla="*/ 4 w 50"/>
                    <a:gd name="T33" fmla="*/ 39 h 73"/>
                    <a:gd name="T34" fmla="*/ 0 w 50"/>
                    <a:gd name="T35" fmla="*/ 48 h 73"/>
                    <a:gd name="T36" fmla="*/ 12 w 50"/>
                    <a:gd name="T37" fmla="*/ 62 h 73"/>
                    <a:gd name="T38" fmla="*/ 18 w 50"/>
                    <a:gd name="T39" fmla="*/ 59 h 73"/>
                    <a:gd name="T40" fmla="*/ 18 w 50"/>
                    <a:gd name="T41" fmla="*/ 53 h 73"/>
                    <a:gd name="T42" fmla="*/ 22 w 50"/>
                    <a:gd name="T43" fmla="*/ 55 h 73"/>
                    <a:gd name="T44" fmla="*/ 26 w 50"/>
                    <a:gd name="T45" fmla="*/ 42 h 73"/>
                    <a:gd name="T46" fmla="*/ 22 w 50"/>
                    <a:gd name="T47" fmla="*/ 31 h 73"/>
                    <a:gd name="T48" fmla="*/ 26 w 50"/>
                    <a:gd name="T49" fmla="*/ 31 h 73"/>
                    <a:gd name="T50" fmla="*/ 28 w 50"/>
                    <a:gd name="T51" fmla="*/ 42 h 73"/>
                    <a:gd name="T52" fmla="*/ 32 w 50"/>
                    <a:gd name="T53" fmla="*/ 46 h 73"/>
                    <a:gd name="T54" fmla="*/ 24 w 50"/>
                    <a:gd name="T55" fmla="*/ 62 h 73"/>
                    <a:gd name="T56" fmla="*/ 30 w 50"/>
                    <a:gd name="T57" fmla="*/ 66 h 73"/>
                    <a:gd name="T58" fmla="*/ 34 w 50"/>
                    <a:gd name="T59" fmla="*/ 59 h 73"/>
                    <a:gd name="T60" fmla="*/ 38 w 50"/>
                    <a:gd name="T61" fmla="*/ 62 h 73"/>
                    <a:gd name="T62" fmla="*/ 34 w 50"/>
                    <a:gd name="T63" fmla="*/ 70 h 73"/>
                    <a:gd name="T64" fmla="*/ 40 w 50"/>
                    <a:gd name="T65" fmla="*/ 73 h 73"/>
                    <a:gd name="T66" fmla="*/ 46 w 50"/>
                    <a:gd name="T67" fmla="*/ 53 h 73"/>
                    <a:gd name="T68" fmla="*/ 50 w 50"/>
                    <a:gd name="T69" fmla="*/ 53 h 7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73"/>
                    <a:gd name="T107" fmla="*/ 50 w 50"/>
                    <a:gd name="T108" fmla="*/ 73 h 7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73">
                      <a:moveTo>
                        <a:pt x="50" y="53"/>
                      </a:moveTo>
                      <a:lnTo>
                        <a:pt x="48" y="42"/>
                      </a:lnTo>
                      <a:lnTo>
                        <a:pt x="46" y="26"/>
                      </a:lnTo>
                      <a:lnTo>
                        <a:pt x="40" y="8"/>
                      </a:lnTo>
                      <a:lnTo>
                        <a:pt x="30" y="0"/>
                      </a:lnTo>
                      <a:lnTo>
                        <a:pt x="20" y="2"/>
                      </a:lnTo>
                      <a:lnTo>
                        <a:pt x="12" y="13"/>
                      </a:lnTo>
                      <a:lnTo>
                        <a:pt x="12" y="17"/>
                      </a:lnTo>
                      <a:lnTo>
                        <a:pt x="18" y="17"/>
                      </a:lnTo>
                      <a:lnTo>
                        <a:pt x="18" y="24"/>
                      </a:lnTo>
                      <a:lnTo>
                        <a:pt x="12" y="22"/>
                      </a:lnTo>
                      <a:lnTo>
                        <a:pt x="10" y="26"/>
                      </a:lnTo>
                      <a:lnTo>
                        <a:pt x="14" y="33"/>
                      </a:lnTo>
                      <a:lnTo>
                        <a:pt x="8" y="33"/>
                      </a:lnTo>
                      <a:lnTo>
                        <a:pt x="10" y="37"/>
                      </a:lnTo>
                      <a:lnTo>
                        <a:pt x="10" y="39"/>
                      </a:lnTo>
                      <a:lnTo>
                        <a:pt x="4" y="39"/>
                      </a:lnTo>
                      <a:lnTo>
                        <a:pt x="0" y="48"/>
                      </a:lnTo>
                      <a:lnTo>
                        <a:pt x="12" y="62"/>
                      </a:lnTo>
                      <a:lnTo>
                        <a:pt x="18" y="59"/>
                      </a:lnTo>
                      <a:lnTo>
                        <a:pt x="18" y="53"/>
                      </a:lnTo>
                      <a:lnTo>
                        <a:pt x="22" y="55"/>
                      </a:lnTo>
                      <a:lnTo>
                        <a:pt x="26" y="42"/>
                      </a:lnTo>
                      <a:lnTo>
                        <a:pt x="22" y="31"/>
                      </a:lnTo>
                      <a:lnTo>
                        <a:pt x="26" y="31"/>
                      </a:lnTo>
                      <a:lnTo>
                        <a:pt x="28" y="42"/>
                      </a:lnTo>
                      <a:lnTo>
                        <a:pt x="32" y="46"/>
                      </a:lnTo>
                      <a:lnTo>
                        <a:pt x="24" y="62"/>
                      </a:lnTo>
                      <a:lnTo>
                        <a:pt x="30" y="66"/>
                      </a:lnTo>
                      <a:lnTo>
                        <a:pt x="34" y="59"/>
                      </a:lnTo>
                      <a:lnTo>
                        <a:pt x="38" y="62"/>
                      </a:lnTo>
                      <a:lnTo>
                        <a:pt x="34" y="70"/>
                      </a:lnTo>
                      <a:lnTo>
                        <a:pt x="40" y="73"/>
                      </a:lnTo>
                      <a:lnTo>
                        <a:pt x="46" y="53"/>
                      </a:lnTo>
                      <a:lnTo>
                        <a:pt x="50" y="5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59" name="Freeform 105"/>
                <p:cNvSpPr>
                  <a:spLocks/>
                </p:cNvSpPr>
                <p:nvPr/>
              </p:nvSpPr>
              <p:spPr bwMode="auto">
                <a:xfrm>
                  <a:off x="1054" y="1043"/>
                  <a:ext cx="8" cy="26"/>
                </a:xfrm>
                <a:custGeom>
                  <a:avLst/>
                  <a:gdLst>
                    <a:gd name="T0" fmla="*/ 2 w 8"/>
                    <a:gd name="T1" fmla="*/ 0 h 26"/>
                    <a:gd name="T2" fmla="*/ 0 w 8"/>
                    <a:gd name="T3" fmla="*/ 6 h 26"/>
                    <a:gd name="T4" fmla="*/ 0 w 8"/>
                    <a:gd name="T5" fmla="*/ 17 h 26"/>
                    <a:gd name="T6" fmla="*/ 8 w 8"/>
                    <a:gd name="T7" fmla="*/ 26 h 26"/>
                    <a:gd name="T8" fmla="*/ 6 w 8"/>
                    <a:gd name="T9" fmla="*/ 11 h 26"/>
                    <a:gd name="T10" fmla="*/ 8 w 8"/>
                    <a:gd name="T11" fmla="*/ 11 h 26"/>
                    <a:gd name="T12" fmla="*/ 2 w 8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6"/>
                    <a:gd name="T23" fmla="*/ 8 w 8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6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8" y="26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0" name="Freeform 106"/>
                <p:cNvSpPr>
                  <a:spLocks/>
                </p:cNvSpPr>
                <p:nvPr/>
              </p:nvSpPr>
              <p:spPr bwMode="auto">
                <a:xfrm>
                  <a:off x="1066" y="1060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6 w 14"/>
                    <a:gd name="T3" fmla="*/ 9 h 20"/>
                    <a:gd name="T4" fmla="*/ 8 w 14"/>
                    <a:gd name="T5" fmla="*/ 20 h 20"/>
                    <a:gd name="T6" fmla="*/ 14 w 14"/>
                    <a:gd name="T7" fmla="*/ 20 h 20"/>
                    <a:gd name="T8" fmla="*/ 14 w 14"/>
                    <a:gd name="T9" fmla="*/ 9 h 20"/>
                    <a:gd name="T10" fmla="*/ 10 w 14"/>
                    <a:gd name="T11" fmla="*/ 0 h 20"/>
                    <a:gd name="T12" fmla="*/ 0 w 14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0"/>
                    <a:gd name="T23" fmla="*/ 14 w 1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0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8" y="20"/>
                      </a:lnTo>
                      <a:lnTo>
                        <a:pt x="14" y="20"/>
                      </a:lnTo>
                      <a:lnTo>
                        <a:pt x="14" y="9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1" name="Freeform 107"/>
                <p:cNvSpPr>
                  <a:spLocks/>
                </p:cNvSpPr>
                <p:nvPr/>
              </p:nvSpPr>
              <p:spPr bwMode="auto">
                <a:xfrm>
                  <a:off x="1068" y="1074"/>
                  <a:ext cx="4" cy="11"/>
                </a:xfrm>
                <a:custGeom>
                  <a:avLst/>
                  <a:gdLst>
                    <a:gd name="T0" fmla="*/ 2 w 4"/>
                    <a:gd name="T1" fmla="*/ 0 h 11"/>
                    <a:gd name="T2" fmla="*/ 0 w 4"/>
                    <a:gd name="T3" fmla="*/ 2 h 11"/>
                    <a:gd name="T4" fmla="*/ 4 w 4"/>
                    <a:gd name="T5" fmla="*/ 11 h 11"/>
                    <a:gd name="T6" fmla="*/ 2 w 4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1"/>
                    <a:gd name="T14" fmla="*/ 4 w 4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1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4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2" name="Freeform 108"/>
                <p:cNvSpPr>
                  <a:spLocks/>
                </p:cNvSpPr>
                <p:nvPr/>
              </p:nvSpPr>
              <p:spPr bwMode="auto">
                <a:xfrm>
                  <a:off x="1074" y="1085"/>
                  <a:ext cx="16" cy="18"/>
                </a:xfrm>
                <a:custGeom>
                  <a:avLst/>
                  <a:gdLst>
                    <a:gd name="T0" fmla="*/ 8 w 16"/>
                    <a:gd name="T1" fmla="*/ 4 h 18"/>
                    <a:gd name="T2" fmla="*/ 4 w 16"/>
                    <a:gd name="T3" fmla="*/ 4 h 18"/>
                    <a:gd name="T4" fmla="*/ 0 w 16"/>
                    <a:gd name="T5" fmla="*/ 9 h 18"/>
                    <a:gd name="T6" fmla="*/ 4 w 16"/>
                    <a:gd name="T7" fmla="*/ 13 h 18"/>
                    <a:gd name="T8" fmla="*/ 8 w 16"/>
                    <a:gd name="T9" fmla="*/ 9 h 18"/>
                    <a:gd name="T10" fmla="*/ 6 w 16"/>
                    <a:gd name="T11" fmla="*/ 15 h 18"/>
                    <a:gd name="T12" fmla="*/ 10 w 16"/>
                    <a:gd name="T13" fmla="*/ 18 h 18"/>
                    <a:gd name="T14" fmla="*/ 16 w 16"/>
                    <a:gd name="T15" fmla="*/ 11 h 18"/>
                    <a:gd name="T16" fmla="*/ 12 w 16"/>
                    <a:gd name="T17" fmla="*/ 7 h 18"/>
                    <a:gd name="T18" fmla="*/ 12 w 16"/>
                    <a:gd name="T19" fmla="*/ 0 h 18"/>
                    <a:gd name="T20" fmla="*/ 8 w 16"/>
                    <a:gd name="T21" fmla="*/ 4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18"/>
                    <a:gd name="T35" fmla="*/ 16 w 1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18">
                      <a:moveTo>
                        <a:pt x="8" y="4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8" y="9"/>
                      </a:lnTo>
                      <a:lnTo>
                        <a:pt x="6" y="15"/>
                      </a:lnTo>
                      <a:lnTo>
                        <a:pt x="10" y="18"/>
                      </a:lnTo>
                      <a:lnTo>
                        <a:pt x="16" y="11"/>
                      </a:lnTo>
                      <a:lnTo>
                        <a:pt x="12" y="7"/>
                      </a:lnTo>
                      <a:lnTo>
                        <a:pt x="12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3" name="Freeform 109"/>
                <p:cNvSpPr>
                  <a:spLocks/>
                </p:cNvSpPr>
                <p:nvPr/>
              </p:nvSpPr>
              <p:spPr bwMode="auto">
                <a:xfrm>
                  <a:off x="1572" y="1725"/>
                  <a:ext cx="22" cy="40"/>
                </a:xfrm>
                <a:custGeom>
                  <a:avLst/>
                  <a:gdLst>
                    <a:gd name="T0" fmla="*/ 6 w 22"/>
                    <a:gd name="T1" fmla="*/ 2 h 40"/>
                    <a:gd name="T2" fmla="*/ 6 w 22"/>
                    <a:gd name="T3" fmla="*/ 7 h 40"/>
                    <a:gd name="T4" fmla="*/ 2 w 22"/>
                    <a:gd name="T5" fmla="*/ 11 h 40"/>
                    <a:gd name="T6" fmla="*/ 0 w 22"/>
                    <a:gd name="T7" fmla="*/ 16 h 40"/>
                    <a:gd name="T8" fmla="*/ 6 w 22"/>
                    <a:gd name="T9" fmla="*/ 22 h 40"/>
                    <a:gd name="T10" fmla="*/ 12 w 22"/>
                    <a:gd name="T11" fmla="*/ 25 h 40"/>
                    <a:gd name="T12" fmla="*/ 12 w 22"/>
                    <a:gd name="T13" fmla="*/ 27 h 40"/>
                    <a:gd name="T14" fmla="*/ 10 w 22"/>
                    <a:gd name="T15" fmla="*/ 31 h 40"/>
                    <a:gd name="T16" fmla="*/ 16 w 22"/>
                    <a:gd name="T17" fmla="*/ 33 h 40"/>
                    <a:gd name="T18" fmla="*/ 16 w 22"/>
                    <a:gd name="T19" fmla="*/ 40 h 40"/>
                    <a:gd name="T20" fmla="*/ 20 w 22"/>
                    <a:gd name="T21" fmla="*/ 40 h 40"/>
                    <a:gd name="T22" fmla="*/ 22 w 22"/>
                    <a:gd name="T23" fmla="*/ 31 h 40"/>
                    <a:gd name="T24" fmla="*/ 22 w 22"/>
                    <a:gd name="T25" fmla="*/ 22 h 40"/>
                    <a:gd name="T26" fmla="*/ 16 w 22"/>
                    <a:gd name="T27" fmla="*/ 18 h 40"/>
                    <a:gd name="T28" fmla="*/ 14 w 22"/>
                    <a:gd name="T29" fmla="*/ 20 h 40"/>
                    <a:gd name="T30" fmla="*/ 16 w 22"/>
                    <a:gd name="T31" fmla="*/ 27 h 40"/>
                    <a:gd name="T32" fmla="*/ 12 w 22"/>
                    <a:gd name="T33" fmla="*/ 20 h 40"/>
                    <a:gd name="T34" fmla="*/ 10 w 22"/>
                    <a:gd name="T35" fmla="*/ 18 h 40"/>
                    <a:gd name="T36" fmla="*/ 6 w 22"/>
                    <a:gd name="T37" fmla="*/ 18 h 40"/>
                    <a:gd name="T38" fmla="*/ 4 w 22"/>
                    <a:gd name="T39" fmla="*/ 16 h 40"/>
                    <a:gd name="T40" fmla="*/ 8 w 22"/>
                    <a:gd name="T41" fmla="*/ 9 h 40"/>
                    <a:gd name="T42" fmla="*/ 10 w 22"/>
                    <a:gd name="T43" fmla="*/ 16 h 40"/>
                    <a:gd name="T44" fmla="*/ 14 w 22"/>
                    <a:gd name="T45" fmla="*/ 9 h 40"/>
                    <a:gd name="T46" fmla="*/ 10 w 22"/>
                    <a:gd name="T47" fmla="*/ 5 h 40"/>
                    <a:gd name="T48" fmla="*/ 10 w 22"/>
                    <a:gd name="T49" fmla="*/ 0 h 40"/>
                    <a:gd name="T50" fmla="*/ 6 w 22"/>
                    <a:gd name="T51" fmla="*/ 2 h 4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"/>
                    <a:gd name="T79" fmla="*/ 0 h 40"/>
                    <a:gd name="T80" fmla="*/ 22 w 22"/>
                    <a:gd name="T81" fmla="*/ 40 h 4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" h="40">
                      <a:moveTo>
                        <a:pt x="6" y="2"/>
                      </a:moveTo>
                      <a:lnTo>
                        <a:pt x="6" y="7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6" y="22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10" y="31"/>
                      </a:lnTo>
                      <a:lnTo>
                        <a:pt x="16" y="33"/>
                      </a:lnTo>
                      <a:lnTo>
                        <a:pt x="16" y="40"/>
                      </a:lnTo>
                      <a:lnTo>
                        <a:pt x="20" y="40"/>
                      </a:lnTo>
                      <a:lnTo>
                        <a:pt x="22" y="31"/>
                      </a:lnTo>
                      <a:lnTo>
                        <a:pt x="22" y="22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6" y="27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8" y="9"/>
                      </a:lnTo>
                      <a:lnTo>
                        <a:pt x="10" y="16"/>
                      </a:lnTo>
                      <a:lnTo>
                        <a:pt x="14" y="9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4" name="Freeform 110"/>
                <p:cNvSpPr>
                  <a:spLocks/>
                </p:cNvSpPr>
                <p:nvPr/>
              </p:nvSpPr>
              <p:spPr bwMode="auto">
                <a:xfrm>
                  <a:off x="1548" y="1694"/>
                  <a:ext cx="8" cy="14"/>
                </a:xfrm>
                <a:custGeom>
                  <a:avLst/>
                  <a:gdLst>
                    <a:gd name="T0" fmla="*/ 8 w 8"/>
                    <a:gd name="T1" fmla="*/ 9 h 14"/>
                    <a:gd name="T2" fmla="*/ 8 w 8"/>
                    <a:gd name="T3" fmla="*/ 7 h 14"/>
                    <a:gd name="T4" fmla="*/ 8 w 8"/>
                    <a:gd name="T5" fmla="*/ 5 h 14"/>
                    <a:gd name="T6" fmla="*/ 2 w 8"/>
                    <a:gd name="T7" fmla="*/ 0 h 14"/>
                    <a:gd name="T8" fmla="*/ 0 w 8"/>
                    <a:gd name="T9" fmla="*/ 5 h 14"/>
                    <a:gd name="T10" fmla="*/ 2 w 8"/>
                    <a:gd name="T11" fmla="*/ 9 h 14"/>
                    <a:gd name="T12" fmla="*/ 6 w 8"/>
                    <a:gd name="T13" fmla="*/ 14 h 14"/>
                    <a:gd name="T14" fmla="*/ 8 w 8"/>
                    <a:gd name="T15" fmla="*/ 14 h 14"/>
                    <a:gd name="T16" fmla="*/ 6 w 8"/>
                    <a:gd name="T17" fmla="*/ 11 h 14"/>
                    <a:gd name="T18" fmla="*/ 6 w 8"/>
                    <a:gd name="T19" fmla="*/ 9 h 14"/>
                    <a:gd name="T20" fmla="*/ 8 w 8"/>
                    <a:gd name="T21" fmla="*/ 9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4"/>
                    <a:gd name="T35" fmla="*/ 8 w 8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4">
                      <a:moveTo>
                        <a:pt x="8" y="9"/>
                      </a:move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5" name="Freeform 111"/>
                <p:cNvSpPr>
                  <a:spLocks/>
                </p:cNvSpPr>
                <p:nvPr/>
              </p:nvSpPr>
              <p:spPr bwMode="auto">
                <a:xfrm>
                  <a:off x="1554" y="1683"/>
                  <a:ext cx="16" cy="16"/>
                </a:xfrm>
                <a:custGeom>
                  <a:avLst/>
                  <a:gdLst>
                    <a:gd name="T0" fmla="*/ 12 w 16"/>
                    <a:gd name="T1" fmla="*/ 2 h 16"/>
                    <a:gd name="T2" fmla="*/ 6 w 16"/>
                    <a:gd name="T3" fmla="*/ 0 h 16"/>
                    <a:gd name="T4" fmla="*/ 0 w 16"/>
                    <a:gd name="T5" fmla="*/ 5 h 16"/>
                    <a:gd name="T6" fmla="*/ 0 w 16"/>
                    <a:gd name="T7" fmla="*/ 9 h 16"/>
                    <a:gd name="T8" fmla="*/ 2 w 16"/>
                    <a:gd name="T9" fmla="*/ 11 h 16"/>
                    <a:gd name="T10" fmla="*/ 2 w 16"/>
                    <a:gd name="T11" fmla="*/ 7 h 16"/>
                    <a:gd name="T12" fmla="*/ 4 w 16"/>
                    <a:gd name="T13" fmla="*/ 9 h 16"/>
                    <a:gd name="T14" fmla="*/ 2 w 16"/>
                    <a:gd name="T15" fmla="*/ 13 h 16"/>
                    <a:gd name="T16" fmla="*/ 4 w 16"/>
                    <a:gd name="T17" fmla="*/ 16 h 16"/>
                    <a:gd name="T18" fmla="*/ 8 w 16"/>
                    <a:gd name="T19" fmla="*/ 11 h 16"/>
                    <a:gd name="T20" fmla="*/ 6 w 16"/>
                    <a:gd name="T21" fmla="*/ 5 h 16"/>
                    <a:gd name="T22" fmla="*/ 8 w 16"/>
                    <a:gd name="T23" fmla="*/ 5 h 16"/>
                    <a:gd name="T24" fmla="*/ 12 w 16"/>
                    <a:gd name="T25" fmla="*/ 11 h 16"/>
                    <a:gd name="T26" fmla="*/ 14 w 16"/>
                    <a:gd name="T27" fmla="*/ 9 h 16"/>
                    <a:gd name="T28" fmla="*/ 16 w 16"/>
                    <a:gd name="T29" fmla="*/ 5 h 16"/>
                    <a:gd name="T30" fmla="*/ 12 w 16"/>
                    <a:gd name="T31" fmla="*/ 2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"/>
                    <a:gd name="T49" fmla="*/ 0 h 16"/>
                    <a:gd name="T50" fmla="*/ 16 w 16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" h="16">
                      <a:moveTo>
                        <a:pt x="12" y="2"/>
                      </a:move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4" y="16"/>
                      </a:lnTo>
                      <a:lnTo>
                        <a:pt x="8" y="11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6" y="5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6" name="Freeform 112"/>
                <p:cNvSpPr>
                  <a:spLocks/>
                </p:cNvSpPr>
                <p:nvPr/>
              </p:nvSpPr>
              <p:spPr bwMode="auto">
                <a:xfrm>
                  <a:off x="1558" y="1696"/>
                  <a:ext cx="10" cy="14"/>
                </a:xfrm>
                <a:custGeom>
                  <a:avLst/>
                  <a:gdLst>
                    <a:gd name="T0" fmla="*/ 6 w 10"/>
                    <a:gd name="T1" fmla="*/ 3 h 14"/>
                    <a:gd name="T2" fmla="*/ 4 w 10"/>
                    <a:gd name="T3" fmla="*/ 0 h 14"/>
                    <a:gd name="T4" fmla="*/ 0 w 10"/>
                    <a:gd name="T5" fmla="*/ 7 h 14"/>
                    <a:gd name="T6" fmla="*/ 4 w 10"/>
                    <a:gd name="T7" fmla="*/ 12 h 14"/>
                    <a:gd name="T8" fmla="*/ 6 w 10"/>
                    <a:gd name="T9" fmla="*/ 14 h 14"/>
                    <a:gd name="T10" fmla="*/ 10 w 10"/>
                    <a:gd name="T11" fmla="*/ 14 h 14"/>
                    <a:gd name="T12" fmla="*/ 10 w 10"/>
                    <a:gd name="T13" fmla="*/ 9 h 14"/>
                    <a:gd name="T14" fmla="*/ 6 w 10"/>
                    <a:gd name="T15" fmla="*/ 9 h 14"/>
                    <a:gd name="T16" fmla="*/ 6 w 10"/>
                    <a:gd name="T17" fmla="*/ 7 h 14"/>
                    <a:gd name="T18" fmla="*/ 6 w 10"/>
                    <a:gd name="T19" fmla="*/ 3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4"/>
                    <a:gd name="T32" fmla="*/ 10 w 10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4">
                      <a:moveTo>
                        <a:pt x="6" y="3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4" y="12"/>
                      </a:lnTo>
                      <a:lnTo>
                        <a:pt x="6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6" y="7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7" name="Freeform 113"/>
                <p:cNvSpPr>
                  <a:spLocks/>
                </p:cNvSpPr>
                <p:nvPr/>
              </p:nvSpPr>
              <p:spPr bwMode="auto">
                <a:xfrm>
                  <a:off x="1566" y="1701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8" name="Freeform 114"/>
                <p:cNvSpPr>
                  <a:spLocks/>
                </p:cNvSpPr>
                <p:nvPr/>
              </p:nvSpPr>
              <p:spPr bwMode="auto">
                <a:xfrm>
                  <a:off x="1570" y="1692"/>
                  <a:ext cx="6" cy="7"/>
                </a:xfrm>
                <a:custGeom>
                  <a:avLst/>
                  <a:gdLst>
                    <a:gd name="T0" fmla="*/ 0 w 6"/>
                    <a:gd name="T1" fmla="*/ 4 h 7"/>
                    <a:gd name="T2" fmla="*/ 2 w 6"/>
                    <a:gd name="T3" fmla="*/ 7 h 7"/>
                    <a:gd name="T4" fmla="*/ 6 w 6"/>
                    <a:gd name="T5" fmla="*/ 4 h 7"/>
                    <a:gd name="T6" fmla="*/ 4 w 6"/>
                    <a:gd name="T7" fmla="*/ 0 h 7"/>
                    <a:gd name="T8" fmla="*/ 0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4"/>
                      </a:move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69" name="Freeform 115"/>
                <p:cNvSpPr>
                  <a:spLocks/>
                </p:cNvSpPr>
                <p:nvPr/>
              </p:nvSpPr>
              <p:spPr bwMode="auto">
                <a:xfrm>
                  <a:off x="1554" y="1683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0" name="Freeform 116"/>
                <p:cNvSpPr>
                  <a:spLocks/>
                </p:cNvSpPr>
                <p:nvPr/>
              </p:nvSpPr>
              <p:spPr bwMode="auto">
                <a:xfrm>
                  <a:off x="1548" y="1679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2 h 4"/>
                    <a:gd name="T4" fmla="*/ 6 w 6"/>
                    <a:gd name="T5" fmla="*/ 4 h 4"/>
                    <a:gd name="T6" fmla="*/ 0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CD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1" name="Freeform 117"/>
                <p:cNvSpPr>
                  <a:spLocks/>
                </p:cNvSpPr>
                <p:nvPr/>
              </p:nvSpPr>
              <p:spPr bwMode="auto">
                <a:xfrm>
                  <a:off x="4539" y="2321"/>
                  <a:ext cx="20" cy="14"/>
                </a:xfrm>
                <a:custGeom>
                  <a:avLst/>
                  <a:gdLst>
                    <a:gd name="T0" fmla="*/ 12 w 20"/>
                    <a:gd name="T1" fmla="*/ 0 h 14"/>
                    <a:gd name="T2" fmla="*/ 6 w 20"/>
                    <a:gd name="T3" fmla="*/ 7 h 14"/>
                    <a:gd name="T4" fmla="*/ 0 w 20"/>
                    <a:gd name="T5" fmla="*/ 7 h 14"/>
                    <a:gd name="T6" fmla="*/ 0 w 20"/>
                    <a:gd name="T7" fmla="*/ 11 h 14"/>
                    <a:gd name="T8" fmla="*/ 6 w 20"/>
                    <a:gd name="T9" fmla="*/ 14 h 14"/>
                    <a:gd name="T10" fmla="*/ 12 w 20"/>
                    <a:gd name="T11" fmla="*/ 9 h 14"/>
                    <a:gd name="T12" fmla="*/ 16 w 20"/>
                    <a:gd name="T13" fmla="*/ 11 h 14"/>
                    <a:gd name="T14" fmla="*/ 20 w 20"/>
                    <a:gd name="T15" fmla="*/ 7 h 14"/>
                    <a:gd name="T16" fmla="*/ 18 w 20"/>
                    <a:gd name="T17" fmla="*/ 0 h 14"/>
                    <a:gd name="T18" fmla="*/ 12 w 20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4"/>
                    <a:gd name="T32" fmla="*/ 20 w 20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4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6" y="14"/>
                      </a:lnTo>
                      <a:lnTo>
                        <a:pt x="12" y="9"/>
                      </a:lnTo>
                      <a:lnTo>
                        <a:pt x="16" y="11"/>
                      </a:lnTo>
                      <a:lnTo>
                        <a:pt x="20" y="7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2" name="Freeform 118"/>
                <p:cNvSpPr>
                  <a:spLocks/>
                </p:cNvSpPr>
                <p:nvPr/>
              </p:nvSpPr>
              <p:spPr bwMode="auto">
                <a:xfrm>
                  <a:off x="4573" y="2321"/>
                  <a:ext cx="14" cy="14"/>
                </a:xfrm>
                <a:custGeom>
                  <a:avLst/>
                  <a:gdLst>
                    <a:gd name="T0" fmla="*/ 8 w 14"/>
                    <a:gd name="T1" fmla="*/ 5 h 14"/>
                    <a:gd name="T2" fmla="*/ 12 w 14"/>
                    <a:gd name="T3" fmla="*/ 7 h 14"/>
                    <a:gd name="T4" fmla="*/ 8 w 14"/>
                    <a:gd name="T5" fmla="*/ 11 h 14"/>
                    <a:gd name="T6" fmla="*/ 0 w 14"/>
                    <a:gd name="T7" fmla="*/ 11 h 14"/>
                    <a:gd name="T8" fmla="*/ 8 w 14"/>
                    <a:gd name="T9" fmla="*/ 14 h 14"/>
                    <a:gd name="T10" fmla="*/ 14 w 14"/>
                    <a:gd name="T11" fmla="*/ 11 h 14"/>
                    <a:gd name="T12" fmla="*/ 14 w 14"/>
                    <a:gd name="T13" fmla="*/ 7 h 14"/>
                    <a:gd name="T14" fmla="*/ 10 w 14"/>
                    <a:gd name="T15" fmla="*/ 0 h 14"/>
                    <a:gd name="T16" fmla="*/ 8 w 14"/>
                    <a:gd name="T17" fmla="*/ 5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8" y="5"/>
                      </a:moveTo>
                      <a:lnTo>
                        <a:pt x="12" y="7"/>
                      </a:lnTo>
                      <a:lnTo>
                        <a:pt x="8" y="11"/>
                      </a:lnTo>
                      <a:lnTo>
                        <a:pt x="0" y="11"/>
                      </a:lnTo>
                      <a:lnTo>
                        <a:pt x="8" y="14"/>
                      </a:lnTo>
                      <a:lnTo>
                        <a:pt x="14" y="11"/>
                      </a:lnTo>
                      <a:lnTo>
                        <a:pt x="14" y="7"/>
                      </a:lnTo>
                      <a:lnTo>
                        <a:pt x="10" y="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3" name="Freeform 119"/>
                <p:cNvSpPr>
                  <a:spLocks/>
                </p:cNvSpPr>
                <p:nvPr/>
              </p:nvSpPr>
              <p:spPr bwMode="auto">
                <a:xfrm>
                  <a:off x="4647" y="2091"/>
                  <a:ext cx="16" cy="20"/>
                </a:xfrm>
                <a:custGeom>
                  <a:avLst/>
                  <a:gdLst>
                    <a:gd name="T0" fmla="*/ 6 w 16"/>
                    <a:gd name="T1" fmla="*/ 0 h 20"/>
                    <a:gd name="T2" fmla="*/ 0 w 16"/>
                    <a:gd name="T3" fmla="*/ 4 h 20"/>
                    <a:gd name="T4" fmla="*/ 2 w 16"/>
                    <a:gd name="T5" fmla="*/ 18 h 20"/>
                    <a:gd name="T6" fmla="*/ 6 w 16"/>
                    <a:gd name="T7" fmla="*/ 20 h 20"/>
                    <a:gd name="T8" fmla="*/ 6 w 16"/>
                    <a:gd name="T9" fmla="*/ 11 h 20"/>
                    <a:gd name="T10" fmla="*/ 10 w 16"/>
                    <a:gd name="T11" fmla="*/ 15 h 20"/>
                    <a:gd name="T12" fmla="*/ 10 w 16"/>
                    <a:gd name="T13" fmla="*/ 20 h 20"/>
                    <a:gd name="T14" fmla="*/ 14 w 16"/>
                    <a:gd name="T15" fmla="*/ 18 h 20"/>
                    <a:gd name="T16" fmla="*/ 16 w 16"/>
                    <a:gd name="T17" fmla="*/ 9 h 20"/>
                    <a:gd name="T18" fmla="*/ 12 w 16"/>
                    <a:gd name="T19" fmla="*/ 0 h 20"/>
                    <a:gd name="T20" fmla="*/ 6 w 16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20"/>
                    <a:gd name="T35" fmla="*/ 16 w 1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20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6" y="11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4" y="18"/>
                      </a:lnTo>
                      <a:lnTo>
                        <a:pt x="16" y="9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4" name="Freeform 120"/>
                <p:cNvSpPr>
                  <a:spLocks/>
                </p:cNvSpPr>
                <p:nvPr/>
              </p:nvSpPr>
              <p:spPr bwMode="auto">
                <a:xfrm>
                  <a:off x="4763" y="2047"/>
                  <a:ext cx="12" cy="17"/>
                </a:xfrm>
                <a:custGeom>
                  <a:avLst/>
                  <a:gdLst>
                    <a:gd name="T0" fmla="*/ 12 w 12"/>
                    <a:gd name="T1" fmla="*/ 8 h 17"/>
                    <a:gd name="T2" fmla="*/ 4 w 12"/>
                    <a:gd name="T3" fmla="*/ 0 h 17"/>
                    <a:gd name="T4" fmla="*/ 0 w 12"/>
                    <a:gd name="T5" fmla="*/ 6 h 17"/>
                    <a:gd name="T6" fmla="*/ 0 w 12"/>
                    <a:gd name="T7" fmla="*/ 17 h 17"/>
                    <a:gd name="T8" fmla="*/ 10 w 12"/>
                    <a:gd name="T9" fmla="*/ 13 h 17"/>
                    <a:gd name="T10" fmla="*/ 12 w 12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7"/>
                    <a:gd name="T20" fmla="*/ 12 w 12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7">
                      <a:moveTo>
                        <a:pt x="12" y="8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10" y="13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5" name="Freeform 121"/>
                <p:cNvSpPr>
                  <a:spLocks/>
                </p:cNvSpPr>
                <p:nvPr/>
              </p:nvSpPr>
              <p:spPr bwMode="auto">
                <a:xfrm>
                  <a:off x="1000" y="768"/>
                  <a:ext cx="4307" cy="1527"/>
                </a:xfrm>
                <a:custGeom>
                  <a:avLst/>
                  <a:gdLst>
                    <a:gd name="T0" fmla="*/ 4213 w 4307"/>
                    <a:gd name="T1" fmla="*/ 312 h 1527"/>
                    <a:gd name="T2" fmla="*/ 4149 w 4307"/>
                    <a:gd name="T3" fmla="*/ 277 h 1527"/>
                    <a:gd name="T4" fmla="*/ 4131 w 4307"/>
                    <a:gd name="T5" fmla="*/ 224 h 1527"/>
                    <a:gd name="T6" fmla="*/ 4061 w 4307"/>
                    <a:gd name="T7" fmla="*/ 142 h 1527"/>
                    <a:gd name="T8" fmla="*/ 4093 w 4307"/>
                    <a:gd name="T9" fmla="*/ 97 h 1527"/>
                    <a:gd name="T10" fmla="*/ 4027 w 4307"/>
                    <a:gd name="T11" fmla="*/ 0 h 1527"/>
                    <a:gd name="T12" fmla="*/ 3199 w 4307"/>
                    <a:gd name="T13" fmla="*/ 186 h 1527"/>
                    <a:gd name="T14" fmla="*/ 3031 w 4307"/>
                    <a:gd name="T15" fmla="*/ 372 h 1527"/>
                    <a:gd name="T16" fmla="*/ 3079 w 4307"/>
                    <a:gd name="T17" fmla="*/ 468 h 1527"/>
                    <a:gd name="T18" fmla="*/ 3099 w 4307"/>
                    <a:gd name="T19" fmla="*/ 576 h 1527"/>
                    <a:gd name="T20" fmla="*/ 3087 w 4307"/>
                    <a:gd name="T21" fmla="*/ 687 h 1527"/>
                    <a:gd name="T22" fmla="*/ 3037 w 4307"/>
                    <a:gd name="T23" fmla="*/ 718 h 1527"/>
                    <a:gd name="T24" fmla="*/ 2977 w 4307"/>
                    <a:gd name="T25" fmla="*/ 660 h 1527"/>
                    <a:gd name="T26" fmla="*/ 2895 w 4307"/>
                    <a:gd name="T27" fmla="*/ 550 h 1527"/>
                    <a:gd name="T28" fmla="*/ 2851 w 4307"/>
                    <a:gd name="T29" fmla="*/ 312 h 1527"/>
                    <a:gd name="T30" fmla="*/ 2697 w 4307"/>
                    <a:gd name="T31" fmla="*/ 317 h 1527"/>
                    <a:gd name="T32" fmla="*/ 2475 w 4307"/>
                    <a:gd name="T33" fmla="*/ 129 h 1527"/>
                    <a:gd name="T34" fmla="*/ 2301 w 4307"/>
                    <a:gd name="T35" fmla="*/ 84 h 1527"/>
                    <a:gd name="T36" fmla="*/ 166 w 4307"/>
                    <a:gd name="T37" fmla="*/ 277 h 1527"/>
                    <a:gd name="T38" fmla="*/ 152 w 4307"/>
                    <a:gd name="T39" fmla="*/ 352 h 1527"/>
                    <a:gd name="T40" fmla="*/ 150 w 4307"/>
                    <a:gd name="T41" fmla="*/ 401 h 1527"/>
                    <a:gd name="T42" fmla="*/ 200 w 4307"/>
                    <a:gd name="T43" fmla="*/ 483 h 1527"/>
                    <a:gd name="T44" fmla="*/ 250 w 4307"/>
                    <a:gd name="T45" fmla="*/ 443 h 1527"/>
                    <a:gd name="T46" fmla="*/ 244 w 4307"/>
                    <a:gd name="T47" fmla="*/ 474 h 1527"/>
                    <a:gd name="T48" fmla="*/ 262 w 4307"/>
                    <a:gd name="T49" fmla="*/ 521 h 1527"/>
                    <a:gd name="T50" fmla="*/ 274 w 4307"/>
                    <a:gd name="T51" fmla="*/ 581 h 1527"/>
                    <a:gd name="T52" fmla="*/ 316 w 4307"/>
                    <a:gd name="T53" fmla="*/ 569 h 1527"/>
                    <a:gd name="T54" fmla="*/ 314 w 4307"/>
                    <a:gd name="T55" fmla="*/ 598 h 1527"/>
                    <a:gd name="T56" fmla="*/ 278 w 4307"/>
                    <a:gd name="T57" fmla="*/ 640 h 1527"/>
                    <a:gd name="T58" fmla="*/ 310 w 4307"/>
                    <a:gd name="T59" fmla="*/ 629 h 1527"/>
                    <a:gd name="T60" fmla="*/ 296 w 4307"/>
                    <a:gd name="T61" fmla="*/ 676 h 1527"/>
                    <a:gd name="T62" fmla="*/ 290 w 4307"/>
                    <a:gd name="T63" fmla="*/ 705 h 1527"/>
                    <a:gd name="T64" fmla="*/ 324 w 4307"/>
                    <a:gd name="T65" fmla="*/ 725 h 1527"/>
                    <a:gd name="T66" fmla="*/ 356 w 4307"/>
                    <a:gd name="T67" fmla="*/ 722 h 1527"/>
                    <a:gd name="T68" fmla="*/ 410 w 4307"/>
                    <a:gd name="T69" fmla="*/ 720 h 1527"/>
                    <a:gd name="T70" fmla="*/ 402 w 4307"/>
                    <a:gd name="T71" fmla="*/ 762 h 1527"/>
                    <a:gd name="T72" fmla="*/ 448 w 4307"/>
                    <a:gd name="T73" fmla="*/ 745 h 1527"/>
                    <a:gd name="T74" fmla="*/ 462 w 4307"/>
                    <a:gd name="T75" fmla="*/ 771 h 1527"/>
                    <a:gd name="T76" fmla="*/ 482 w 4307"/>
                    <a:gd name="T77" fmla="*/ 829 h 1527"/>
                    <a:gd name="T78" fmla="*/ 518 w 4307"/>
                    <a:gd name="T79" fmla="*/ 842 h 1527"/>
                    <a:gd name="T80" fmla="*/ 544 w 4307"/>
                    <a:gd name="T81" fmla="*/ 851 h 1527"/>
                    <a:gd name="T82" fmla="*/ 580 w 4307"/>
                    <a:gd name="T83" fmla="*/ 877 h 1527"/>
                    <a:gd name="T84" fmla="*/ 2317 w 4307"/>
                    <a:gd name="T85" fmla="*/ 937 h 1527"/>
                    <a:gd name="T86" fmla="*/ 2889 w 4307"/>
                    <a:gd name="T87" fmla="*/ 1374 h 1527"/>
                    <a:gd name="T88" fmla="*/ 3589 w 4307"/>
                    <a:gd name="T89" fmla="*/ 1092 h 1527"/>
                    <a:gd name="T90" fmla="*/ 3819 w 4307"/>
                    <a:gd name="T91" fmla="*/ 1245 h 1527"/>
                    <a:gd name="T92" fmla="*/ 3969 w 4307"/>
                    <a:gd name="T93" fmla="*/ 1228 h 1527"/>
                    <a:gd name="T94" fmla="*/ 3851 w 4307"/>
                    <a:gd name="T95" fmla="*/ 1279 h 1527"/>
                    <a:gd name="T96" fmla="*/ 3837 w 4307"/>
                    <a:gd name="T97" fmla="*/ 1387 h 1527"/>
                    <a:gd name="T98" fmla="*/ 3935 w 4307"/>
                    <a:gd name="T99" fmla="*/ 1298 h 1527"/>
                    <a:gd name="T100" fmla="*/ 4093 w 4307"/>
                    <a:gd name="T101" fmla="*/ 1239 h 1527"/>
                    <a:gd name="T102" fmla="*/ 3965 w 4307"/>
                    <a:gd name="T103" fmla="*/ 1199 h 1527"/>
                    <a:gd name="T104" fmla="*/ 3869 w 4307"/>
                    <a:gd name="T105" fmla="*/ 1092 h 1527"/>
                    <a:gd name="T106" fmla="*/ 3833 w 4307"/>
                    <a:gd name="T107" fmla="*/ 1008 h 1527"/>
                    <a:gd name="T108" fmla="*/ 3901 w 4307"/>
                    <a:gd name="T109" fmla="*/ 924 h 1527"/>
                    <a:gd name="T110" fmla="*/ 3579 w 4307"/>
                    <a:gd name="T111" fmla="*/ 1059 h 1527"/>
                    <a:gd name="T112" fmla="*/ 3603 w 4307"/>
                    <a:gd name="T113" fmla="*/ 1004 h 1527"/>
                    <a:gd name="T114" fmla="*/ 3785 w 4307"/>
                    <a:gd name="T115" fmla="*/ 791 h 1527"/>
                    <a:gd name="T116" fmla="*/ 4137 w 4307"/>
                    <a:gd name="T117" fmla="*/ 776 h 1527"/>
                    <a:gd name="T118" fmla="*/ 4255 w 4307"/>
                    <a:gd name="T119" fmla="*/ 687 h 1527"/>
                    <a:gd name="T120" fmla="*/ 4181 w 4307"/>
                    <a:gd name="T121" fmla="*/ 465 h 1527"/>
                    <a:gd name="T122" fmla="*/ 4095 w 4307"/>
                    <a:gd name="T123" fmla="*/ 430 h 1527"/>
                    <a:gd name="T124" fmla="*/ 4249 w 4307"/>
                    <a:gd name="T125" fmla="*/ 394 h 152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307"/>
                    <a:gd name="T190" fmla="*/ 0 h 1527"/>
                    <a:gd name="T191" fmla="*/ 4307 w 4307"/>
                    <a:gd name="T192" fmla="*/ 1527 h 152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307" h="1527">
                      <a:moveTo>
                        <a:pt x="4307" y="368"/>
                      </a:moveTo>
                      <a:lnTo>
                        <a:pt x="4307" y="350"/>
                      </a:lnTo>
                      <a:lnTo>
                        <a:pt x="4303" y="352"/>
                      </a:lnTo>
                      <a:lnTo>
                        <a:pt x="4291" y="339"/>
                      </a:lnTo>
                      <a:lnTo>
                        <a:pt x="4285" y="341"/>
                      </a:lnTo>
                      <a:lnTo>
                        <a:pt x="4285" y="348"/>
                      </a:lnTo>
                      <a:lnTo>
                        <a:pt x="4281" y="346"/>
                      </a:lnTo>
                      <a:lnTo>
                        <a:pt x="4275" y="332"/>
                      </a:lnTo>
                      <a:lnTo>
                        <a:pt x="4283" y="337"/>
                      </a:lnTo>
                      <a:lnTo>
                        <a:pt x="4293" y="328"/>
                      </a:lnTo>
                      <a:lnTo>
                        <a:pt x="4287" y="328"/>
                      </a:lnTo>
                      <a:lnTo>
                        <a:pt x="4289" y="324"/>
                      </a:lnTo>
                      <a:lnTo>
                        <a:pt x="4283" y="321"/>
                      </a:lnTo>
                      <a:lnTo>
                        <a:pt x="4265" y="330"/>
                      </a:lnTo>
                      <a:lnTo>
                        <a:pt x="4271" y="341"/>
                      </a:lnTo>
                      <a:lnTo>
                        <a:pt x="4269" y="346"/>
                      </a:lnTo>
                      <a:lnTo>
                        <a:pt x="4247" y="328"/>
                      </a:lnTo>
                      <a:lnTo>
                        <a:pt x="4225" y="328"/>
                      </a:lnTo>
                      <a:lnTo>
                        <a:pt x="4223" y="319"/>
                      </a:lnTo>
                      <a:lnTo>
                        <a:pt x="4231" y="315"/>
                      </a:lnTo>
                      <a:lnTo>
                        <a:pt x="4227" y="297"/>
                      </a:lnTo>
                      <a:lnTo>
                        <a:pt x="4223" y="297"/>
                      </a:lnTo>
                      <a:lnTo>
                        <a:pt x="4213" y="312"/>
                      </a:lnTo>
                      <a:lnTo>
                        <a:pt x="4213" y="295"/>
                      </a:lnTo>
                      <a:lnTo>
                        <a:pt x="4205" y="295"/>
                      </a:lnTo>
                      <a:lnTo>
                        <a:pt x="4203" y="310"/>
                      </a:lnTo>
                      <a:lnTo>
                        <a:pt x="4193" y="317"/>
                      </a:lnTo>
                      <a:lnTo>
                        <a:pt x="4193" y="330"/>
                      </a:lnTo>
                      <a:lnTo>
                        <a:pt x="4169" y="341"/>
                      </a:lnTo>
                      <a:lnTo>
                        <a:pt x="4171" y="335"/>
                      </a:lnTo>
                      <a:lnTo>
                        <a:pt x="4181" y="330"/>
                      </a:lnTo>
                      <a:lnTo>
                        <a:pt x="4181" y="319"/>
                      </a:lnTo>
                      <a:lnTo>
                        <a:pt x="4195" y="304"/>
                      </a:lnTo>
                      <a:lnTo>
                        <a:pt x="4195" y="295"/>
                      </a:lnTo>
                      <a:lnTo>
                        <a:pt x="4187" y="295"/>
                      </a:lnTo>
                      <a:lnTo>
                        <a:pt x="4179" y="304"/>
                      </a:lnTo>
                      <a:lnTo>
                        <a:pt x="4177" y="292"/>
                      </a:lnTo>
                      <a:lnTo>
                        <a:pt x="4185" y="290"/>
                      </a:lnTo>
                      <a:lnTo>
                        <a:pt x="4181" y="279"/>
                      </a:lnTo>
                      <a:lnTo>
                        <a:pt x="4171" y="286"/>
                      </a:lnTo>
                      <a:lnTo>
                        <a:pt x="4171" y="297"/>
                      </a:lnTo>
                      <a:lnTo>
                        <a:pt x="4165" y="297"/>
                      </a:lnTo>
                      <a:lnTo>
                        <a:pt x="4167" y="281"/>
                      </a:lnTo>
                      <a:lnTo>
                        <a:pt x="4157" y="284"/>
                      </a:lnTo>
                      <a:lnTo>
                        <a:pt x="4155" y="277"/>
                      </a:lnTo>
                      <a:lnTo>
                        <a:pt x="4149" y="277"/>
                      </a:lnTo>
                      <a:lnTo>
                        <a:pt x="4147" y="295"/>
                      </a:lnTo>
                      <a:lnTo>
                        <a:pt x="4133" y="312"/>
                      </a:lnTo>
                      <a:lnTo>
                        <a:pt x="4121" y="315"/>
                      </a:lnTo>
                      <a:lnTo>
                        <a:pt x="4123" y="308"/>
                      </a:lnTo>
                      <a:lnTo>
                        <a:pt x="4133" y="308"/>
                      </a:lnTo>
                      <a:lnTo>
                        <a:pt x="4139" y="292"/>
                      </a:lnTo>
                      <a:lnTo>
                        <a:pt x="4143" y="295"/>
                      </a:lnTo>
                      <a:lnTo>
                        <a:pt x="4143" y="284"/>
                      </a:lnTo>
                      <a:lnTo>
                        <a:pt x="4137" y="286"/>
                      </a:lnTo>
                      <a:lnTo>
                        <a:pt x="4133" y="290"/>
                      </a:lnTo>
                      <a:lnTo>
                        <a:pt x="4123" y="290"/>
                      </a:lnTo>
                      <a:lnTo>
                        <a:pt x="4147" y="273"/>
                      </a:lnTo>
                      <a:lnTo>
                        <a:pt x="4155" y="261"/>
                      </a:lnTo>
                      <a:lnTo>
                        <a:pt x="4151" y="250"/>
                      </a:lnTo>
                      <a:lnTo>
                        <a:pt x="4143" y="259"/>
                      </a:lnTo>
                      <a:lnTo>
                        <a:pt x="4139" y="255"/>
                      </a:lnTo>
                      <a:lnTo>
                        <a:pt x="4145" y="246"/>
                      </a:lnTo>
                      <a:lnTo>
                        <a:pt x="4153" y="246"/>
                      </a:lnTo>
                      <a:lnTo>
                        <a:pt x="4149" y="235"/>
                      </a:lnTo>
                      <a:lnTo>
                        <a:pt x="4137" y="235"/>
                      </a:lnTo>
                      <a:lnTo>
                        <a:pt x="4133" y="248"/>
                      </a:lnTo>
                      <a:lnTo>
                        <a:pt x="4129" y="244"/>
                      </a:lnTo>
                      <a:lnTo>
                        <a:pt x="4131" y="224"/>
                      </a:lnTo>
                      <a:lnTo>
                        <a:pt x="4115" y="222"/>
                      </a:lnTo>
                      <a:lnTo>
                        <a:pt x="4091" y="226"/>
                      </a:lnTo>
                      <a:lnTo>
                        <a:pt x="4081" y="219"/>
                      </a:lnTo>
                      <a:lnTo>
                        <a:pt x="4095" y="219"/>
                      </a:lnTo>
                      <a:lnTo>
                        <a:pt x="4099" y="213"/>
                      </a:lnTo>
                      <a:lnTo>
                        <a:pt x="4089" y="206"/>
                      </a:lnTo>
                      <a:lnTo>
                        <a:pt x="4085" y="199"/>
                      </a:lnTo>
                      <a:lnTo>
                        <a:pt x="4087" y="199"/>
                      </a:lnTo>
                      <a:lnTo>
                        <a:pt x="4089" y="199"/>
                      </a:lnTo>
                      <a:lnTo>
                        <a:pt x="4089" y="188"/>
                      </a:lnTo>
                      <a:lnTo>
                        <a:pt x="4073" y="193"/>
                      </a:lnTo>
                      <a:lnTo>
                        <a:pt x="4047" y="188"/>
                      </a:lnTo>
                      <a:lnTo>
                        <a:pt x="4053" y="182"/>
                      </a:lnTo>
                      <a:lnTo>
                        <a:pt x="4075" y="182"/>
                      </a:lnTo>
                      <a:lnTo>
                        <a:pt x="4075" y="175"/>
                      </a:lnTo>
                      <a:lnTo>
                        <a:pt x="4059" y="166"/>
                      </a:lnTo>
                      <a:lnTo>
                        <a:pt x="4045" y="166"/>
                      </a:lnTo>
                      <a:lnTo>
                        <a:pt x="4053" y="160"/>
                      </a:lnTo>
                      <a:lnTo>
                        <a:pt x="4049" y="153"/>
                      </a:lnTo>
                      <a:lnTo>
                        <a:pt x="4067" y="153"/>
                      </a:lnTo>
                      <a:lnTo>
                        <a:pt x="4071" y="157"/>
                      </a:lnTo>
                      <a:lnTo>
                        <a:pt x="4073" y="151"/>
                      </a:lnTo>
                      <a:lnTo>
                        <a:pt x="4061" y="142"/>
                      </a:lnTo>
                      <a:lnTo>
                        <a:pt x="4037" y="142"/>
                      </a:lnTo>
                      <a:lnTo>
                        <a:pt x="4017" y="148"/>
                      </a:lnTo>
                      <a:lnTo>
                        <a:pt x="3997" y="142"/>
                      </a:lnTo>
                      <a:lnTo>
                        <a:pt x="3995" y="133"/>
                      </a:lnTo>
                      <a:lnTo>
                        <a:pt x="4007" y="140"/>
                      </a:lnTo>
                      <a:lnTo>
                        <a:pt x="4027" y="137"/>
                      </a:lnTo>
                      <a:lnTo>
                        <a:pt x="4043" y="131"/>
                      </a:lnTo>
                      <a:lnTo>
                        <a:pt x="4033" y="129"/>
                      </a:lnTo>
                      <a:lnTo>
                        <a:pt x="4029" y="129"/>
                      </a:lnTo>
                      <a:lnTo>
                        <a:pt x="4025" y="129"/>
                      </a:lnTo>
                      <a:lnTo>
                        <a:pt x="4023" y="129"/>
                      </a:lnTo>
                      <a:lnTo>
                        <a:pt x="4021" y="124"/>
                      </a:lnTo>
                      <a:lnTo>
                        <a:pt x="4033" y="124"/>
                      </a:lnTo>
                      <a:lnTo>
                        <a:pt x="4041" y="115"/>
                      </a:lnTo>
                      <a:lnTo>
                        <a:pt x="4053" y="131"/>
                      </a:lnTo>
                      <a:lnTo>
                        <a:pt x="4067" y="137"/>
                      </a:lnTo>
                      <a:lnTo>
                        <a:pt x="4071" y="129"/>
                      </a:lnTo>
                      <a:lnTo>
                        <a:pt x="4061" y="126"/>
                      </a:lnTo>
                      <a:lnTo>
                        <a:pt x="4061" y="117"/>
                      </a:lnTo>
                      <a:lnTo>
                        <a:pt x="4069" y="122"/>
                      </a:lnTo>
                      <a:lnTo>
                        <a:pt x="4077" y="113"/>
                      </a:lnTo>
                      <a:lnTo>
                        <a:pt x="4079" y="104"/>
                      </a:lnTo>
                      <a:lnTo>
                        <a:pt x="4093" y="97"/>
                      </a:lnTo>
                      <a:lnTo>
                        <a:pt x="4085" y="91"/>
                      </a:lnTo>
                      <a:lnTo>
                        <a:pt x="4085" y="78"/>
                      </a:lnTo>
                      <a:lnTo>
                        <a:pt x="4081" y="80"/>
                      </a:lnTo>
                      <a:lnTo>
                        <a:pt x="4079" y="86"/>
                      </a:lnTo>
                      <a:lnTo>
                        <a:pt x="4069" y="75"/>
                      </a:lnTo>
                      <a:lnTo>
                        <a:pt x="4059" y="80"/>
                      </a:lnTo>
                      <a:lnTo>
                        <a:pt x="4055" y="73"/>
                      </a:lnTo>
                      <a:lnTo>
                        <a:pt x="4061" y="71"/>
                      </a:lnTo>
                      <a:lnTo>
                        <a:pt x="4059" y="58"/>
                      </a:lnTo>
                      <a:lnTo>
                        <a:pt x="4043" y="55"/>
                      </a:lnTo>
                      <a:lnTo>
                        <a:pt x="4029" y="62"/>
                      </a:lnTo>
                      <a:lnTo>
                        <a:pt x="4017" y="51"/>
                      </a:lnTo>
                      <a:lnTo>
                        <a:pt x="4021" y="47"/>
                      </a:lnTo>
                      <a:lnTo>
                        <a:pt x="4039" y="49"/>
                      </a:lnTo>
                      <a:lnTo>
                        <a:pt x="4043" y="53"/>
                      </a:lnTo>
                      <a:lnTo>
                        <a:pt x="4049" y="49"/>
                      </a:lnTo>
                      <a:lnTo>
                        <a:pt x="4047" y="38"/>
                      </a:lnTo>
                      <a:lnTo>
                        <a:pt x="4051" y="40"/>
                      </a:lnTo>
                      <a:lnTo>
                        <a:pt x="4055" y="38"/>
                      </a:lnTo>
                      <a:lnTo>
                        <a:pt x="4061" y="27"/>
                      </a:lnTo>
                      <a:lnTo>
                        <a:pt x="4039" y="7"/>
                      </a:lnTo>
                      <a:lnTo>
                        <a:pt x="4039" y="0"/>
                      </a:lnTo>
                      <a:lnTo>
                        <a:pt x="4027" y="0"/>
                      </a:lnTo>
                      <a:lnTo>
                        <a:pt x="4027" y="2"/>
                      </a:lnTo>
                      <a:lnTo>
                        <a:pt x="4015" y="4"/>
                      </a:lnTo>
                      <a:lnTo>
                        <a:pt x="4017" y="0"/>
                      </a:lnTo>
                      <a:lnTo>
                        <a:pt x="3735" y="0"/>
                      </a:lnTo>
                      <a:lnTo>
                        <a:pt x="3733" y="0"/>
                      </a:lnTo>
                      <a:lnTo>
                        <a:pt x="3667" y="0"/>
                      </a:lnTo>
                      <a:lnTo>
                        <a:pt x="3639" y="16"/>
                      </a:lnTo>
                      <a:lnTo>
                        <a:pt x="3645" y="2"/>
                      </a:lnTo>
                      <a:lnTo>
                        <a:pt x="3649" y="0"/>
                      </a:lnTo>
                      <a:lnTo>
                        <a:pt x="3169" y="0"/>
                      </a:lnTo>
                      <a:lnTo>
                        <a:pt x="3187" y="64"/>
                      </a:lnTo>
                      <a:lnTo>
                        <a:pt x="3191" y="86"/>
                      </a:lnTo>
                      <a:lnTo>
                        <a:pt x="3193" y="100"/>
                      </a:lnTo>
                      <a:lnTo>
                        <a:pt x="3189" y="89"/>
                      </a:lnTo>
                      <a:lnTo>
                        <a:pt x="3185" y="89"/>
                      </a:lnTo>
                      <a:lnTo>
                        <a:pt x="3191" y="100"/>
                      </a:lnTo>
                      <a:lnTo>
                        <a:pt x="3197" y="109"/>
                      </a:lnTo>
                      <a:lnTo>
                        <a:pt x="3201" y="129"/>
                      </a:lnTo>
                      <a:lnTo>
                        <a:pt x="3201" y="177"/>
                      </a:lnTo>
                      <a:lnTo>
                        <a:pt x="3205" y="177"/>
                      </a:lnTo>
                      <a:lnTo>
                        <a:pt x="3205" y="188"/>
                      </a:lnTo>
                      <a:lnTo>
                        <a:pt x="3203" y="191"/>
                      </a:lnTo>
                      <a:lnTo>
                        <a:pt x="3199" y="186"/>
                      </a:lnTo>
                      <a:lnTo>
                        <a:pt x="3201" y="206"/>
                      </a:lnTo>
                      <a:lnTo>
                        <a:pt x="3207" y="204"/>
                      </a:lnTo>
                      <a:lnTo>
                        <a:pt x="3201" y="211"/>
                      </a:lnTo>
                      <a:lnTo>
                        <a:pt x="3193" y="215"/>
                      </a:lnTo>
                      <a:lnTo>
                        <a:pt x="3175" y="248"/>
                      </a:lnTo>
                      <a:lnTo>
                        <a:pt x="3175" y="257"/>
                      </a:lnTo>
                      <a:lnTo>
                        <a:pt x="3173" y="266"/>
                      </a:lnTo>
                      <a:lnTo>
                        <a:pt x="3165" y="266"/>
                      </a:lnTo>
                      <a:lnTo>
                        <a:pt x="3173" y="257"/>
                      </a:lnTo>
                      <a:lnTo>
                        <a:pt x="3171" y="257"/>
                      </a:lnTo>
                      <a:lnTo>
                        <a:pt x="3151" y="281"/>
                      </a:lnTo>
                      <a:lnTo>
                        <a:pt x="3149" y="286"/>
                      </a:lnTo>
                      <a:lnTo>
                        <a:pt x="3169" y="268"/>
                      </a:lnTo>
                      <a:lnTo>
                        <a:pt x="3171" y="270"/>
                      </a:lnTo>
                      <a:lnTo>
                        <a:pt x="3161" y="286"/>
                      </a:lnTo>
                      <a:lnTo>
                        <a:pt x="3147" y="290"/>
                      </a:lnTo>
                      <a:lnTo>
                        <a:pt x="3133" y="304"/>
                      </a:lnTo>
                      <a:lnTo>
                        <a:pt x="3119" y="308"/>
                      </a:lnTo>
                      <a:lnTo>
                        <a:pt x="3107" y="324"/>
                      </a:lnTo>
                      <a:lnTo>
                        <a:pt x="3059" y="352"/>
                      </a:lnTo>
                      <a:lnTo>
                        <a:pt x="3051" y="363"/>
                      </a:lnTo>
                      <a:lnTo>
                        <a:pt x="3037" y="366"/>
                      </a:lnTo>
                      <a:lnTo>
                        <a:pt x="3031" y="372"/>
                      </a:lnTo>
                      <a:lnTo>
                        <a:pt x="3043" y="370"/>
                      </a:lnTo>
                      <a:lnTo>
                        <a:pt x="3049" y="372"/>
                      </a:lnTo>
                      <a:lnTo>
                        <a:pt x="3051" y="381"/>
                      </a:lnTo>
                      <a:lnTo>
                        <a:pt x="3059" y="394"/>
                      </a:lnTo>
                      <a:lnTo>
                        <a:pt x="3059" y="408"/>
                      </a:lnTo>
                      <a:lnTo>
                        <a:pt x="3065" y="412"/>
                      </a:lnTo>
                      <a:lnTo>
                        <a:pt x="3063" y="414"/>
                      </a:lnTo>
                      <a:lnTo>
                        <a:pt x="3065" y="419"/>
                      </a:lnTo>
                      <a:lnTo>
                        <a:pt x="3067" y="417"/>
                      </a:lnTo>
                      <a:lnTo>
                        <a:pt x="3075" y="421"/>
                      </a:lnTo>
                      <a:lnTo>
                        <a:pt x="3071" y="423"/>
                      </a:lnTo>
                      <a:lnTo>
                        <a:pt x="3075" y="425"/>
                      </a:lnTo>
                      <a:lnTo>
                        <a:pt x="3071" y="428"/>
                      </a:lnTo>
                      <a:lnTo>
                        <a:pt x="3079" y="432"/>
                      </a:lnTo>
                      <a:lnTo>
                        <a:pt x="3075" y="437"/>
                      </a:lnTo>
                      <a:lnTo>
                        <a:pt x="3075" y="441"/>
                      </a:lnTo>
                      <a:lnTo>
                        <a:pt x="3079" y="443"/>
                      </a:lnTo>
                      <a:lnTo>
                        <a:pt x="3081" y="448"/>
                      </a:lnTo>
                      <a:lnTo>
                        <a:pt x="3075" y="450"/>
                      </a:lnTo>
                      <a:lnTo>
                        <a:pt x="3077" y="456"/>
                      </a:lnTo>
                      <a:lnTo>
                        <a:pt x="3071" y="459"/>
                      </a:lnTo>
                      <a:lnTo>
                        <a:pt x="3075" y="465"/>
                      </a:lnTo>
                      <a:lnTo>
                        <a:pt x="3079" y="468"/>
                      </a:lnTo>
                      <a:lnTo>
                        <a:pt x="3075" y="470"/>
                      </a:lnTo>
                      <a:lnTo>
                        <a:pt x="3081" y="474"/>
                      </a:lnTo>
                      <a:lnTo>
                        <a:pt x="3079" y="479"/>
                      </a:lnTo>
                      <a:lnTo>
                        <a:pt x="3073" y="481"/>
                      </a:lnTo>
                      <a:lnTo>
                        <a:pt x="3073" y="487"/>
                      </a:lnTo>
                      <a:lnTo>
                        <a:pt x="3075" y="492"/>
                      </a:lnTo>
                      <a:lnTo>
                        <a:pt x="3083" y="494"/>
                      </a:lnTo>
                      <a:lnTo>
                        <a:pt x="3077" y="501"/>
                      </a:lnTo>
                      <a:lnTo>
                        <a:pt x="3079" y="507"/>
                      </a:lnTo>
                      <a:lnTo>
                        <a:pt x="3083" y="510"/>
                      </a:lnTo>
                      <a:lnTo>
                        <a:pt x="3079" y="516"/>
                      </a:lnTo>
                      <a:lnTo>
                        <a:pt x="3083" y="519"/>
                      </a:lnTo>
                      <a:lnTo>
                        <a:pt x="3081" y="527"/>
                      </a:lnTo>
                      <a:lnTo>
                        <a:pt x="3085" y="534"/>
                      </a:lnTo>
                      <a:lnTo>
                        <a:pt x="3083" y="541"/>
                      </a:lnTo>
                      <a:lnTo>
                        <a:pt x="3089" y="543"/>
                      </a:lnTo>
                      <a:lnTo>
                        <a:pt x="3093" y="547"/>
                      </a:lnTo>
                      <a:lnTo>
                        <a:pt x="3085" y="552"/>
                      </a:lnTo>
                      <a:lnTo>
                        <a:pt x="3089" y="556"/>
                      </a:lnTo>
                      <a:lnTo>
                        <a:pt x="3083" y="561"/>
                      </a:lnTo>
                      <a:lnTo>
                        <a:pt x="3089" y="569"/>
                      </a:lnTo>
                      <a:lnTo>
                        <a:pt x="3091" y="578"/>
                      </a:lnTo>
                      <a:lnTo>
                        <a:pt x="3099" y="576"/>
                      </a:lnTo>
                      <a:lnTo>
                        <a:pt x="3097" y="583"/>
                      </a:lnTo>
                      <a:lnTo>
                        <a:pt x="3103" y="585"/>
                      </a:lnTo>
                      <a:lnTo>
                        <a:pt x="3099" y="594"/>
                      </a:lnTo>
                      <a:lnTo>
                        <a:pt x="3103" y="598"/>
                      </a:lnTo>
                      <a:lnTo>
                        <a:pt x="3113" y="598"/>
                      </a:lnTo>
                      <a:lnTo>
                        <a:pt x="3115" y="600"/>
                      </a:lnTo>
                      <a:lnTo>
                        <a:pt x="3119" y="603"/>
                      </a:lnTo>
                      <a:lnTo>
                        <a:pt x="3107" y="603"/>
                      </a:lnTo>
                      <a:lnTo>
                        <a:pt x="3099" y="614"/>
                      </a:lnTo>
                      <a:lnTo>
                        <a:pt x="3101" y="618"/>
                      </a:lnTo>
                      <a:lnTo>
                        <a:pt x="3101" y="625"/>
                      </a:lnTo>
                      <a:lnTo>
                        <a:pt x="3093" y="625"/>
                      </a:lnTo>
                      <a:lnTo>
                        <a:pt x="3087" y="632"/>
                      </a:lnTo>
                      <a:lnTo>
                        <a:pt x="3089" y="640"/>
                      </a:lnTo>
                      <a:lnTo>
                        <a:pt x="3079" y="645"/>
                      </a:lnTo>
                      <a:lnTo>
                        <a:pt x="3069" y="643"/>
                      </a:lnTo>
                      <a:lnTo>
                        <a:pt x="3071" y="647"/>
                      </a:lnTo>
                      <a:lnTo>
                        <a:pt x="3079" y="654"/>
                      </a:lnTo>
                      <a:lnTo>
                        <a:pt x="3081" y="663"/>
                      </a:lnTo>
                      <a:lnTo>
                        <a:pt x="3091" y="667"/>
                      </a:lnTo>
                      <a:lnTo>
                        <a:pt x="3091" y="674"/>
                      </a:lnTo>
                      <a:lnTo>
                        <a:pt x="3087" y="676"/>
                      </a:lnTo>
                      <a:lnTo>
                        <a:pt x="3087" y="687"/>
                      </a:lnTo>
                      <a:lnTo>
                        <a:pt x="3081" y="694"/>
                      </a:lnTo>
                      <a:lnTo>
                        <a:pt x="3079" y="700"/>
                      </a:lnTo>
                      <a:lnTo>
                        <a:pt x="3093" y="705"/>
                      </a:lnTo>
                      <a:lnTo>
                        <a:pt x="3103" y="716"/>
                      </a:lnTo>
                      <a:lnTo>
                        <a:pt x="3085" y="711"/>
                      </a:lnTo>
                      <a:lnTo>
                        <a:pt x="3083" y="705"/>
                      </a:lnTo>
                      <a:lnTo>
                        <a:pt x="3075" y="700"/>
                      </a:lnTo>
                      <a:lnTo>
                        <a:pt x="3071" y="694"/>
                      </a:lnTo>
                      <a:lnTo>
                        <a:pt x="3073" y="676"/>
                      </a:lnTo>
                      <a:lnTo>
                        <a:pt x="3069" y="671"/>
                      </a:lnTo>
                      <a:lnTo>
                        <a:pt x="3061" y="671"/>
                      </a:lnTo>
                      <a:lnTo>
                        <a:pt x="3059" y="665"/>
                      </a:lnTo>
                      <a:lnTo>
                        <a:pt x="3063" y="658"/>
                      </a:lnTo>
                      <a:lnTo>
                        <a:pt x="3059" y="654"/>
                      </a:lnTo>
                      <a:lnTo>
                        <a:pt x="3051" y="658"/>
                      </a:lnTo>
                      <a:lnTo>
                        <a:pt x="3049" y="663"/>
                      </a:lnTo>
                      <a:lnTo>
                        <a:pt x="3041" y="665"/>
                      </a:lnTo>
                      <a:lnTo>
                        <a:pt x="3041" y="674"/>
                      </a:lnTo>
                      <a:lnTo>
                        <a:pt x="3033" y="678"/>
                      </a:lnTo>
                      <a:lnTo>
                        <a:pt x="3025" y="685"/>
                      </a:lnTo>
                      <a:lnTo>
                        <a:pt x="3027" y="691"/>
                      </a:lnTo>
                      <a:lnTo>
                        <a:pt x="3027" y="702"/>
                      </a:lnTo>
                      <a:lnTo>
                        <a:pt x="3037" y="718"/>
                      </a:lnTo>
                      <a:lnTo>
                        <a:pt x="3049" y="722"/>
                      </a:lnTo>
                      <a:lnTo>
                        <a:pt x="3053" y="722"/>
                      </a:lnTo>
                      <a:lnTo>
                        <a:pt x="3051" y="727"/>
                      </a:lnTo>
                      <a:lnTo>
                        <a:pt x="3041" y="729"/>
                      </a:lnTo>
                      <a:lnTo>
                        <a:pt x="3031" y="718"/>
                      </a:lnTo>
                      <a:lnTo>
                        <a:pt x="3015" y="702"/>
                      </a:lnTo>
                      <a:lnTo>
                        <a:pt x="3005" y="700"/>
                      </a:lnTo>
                      <a:lnTo>
                        <a:pt x="2993" y="689"/>
                      </a:lnTo>
                      <a:lnTo>
                        <a:pt x="2987" y="687"/>
                      </a:lnTo>
                      <a:lnTo>
                        <a:pt x="2981" y="696"/>
                      </a:lnTo>
                      <a:lnTo>
                        <a:pt x="2971" y="700"/>
                      </a:lnTo>
                      <a:lnTo>
                        <a:pt x="2965" y="709"/>
                      </a:lnTo>
                      <a:lnTo>
                        <a:pt x="2953" y="714"/>
                      </a:lnTo>
                      <a:lnTo>
                        <a:pt x="2947" y="722"/>
                      </a:lnTo>
                      <a:lnTo>
                        <a:pt x="2949" y="714"/>
                      </a:lnTo>
                      <a:lnTo>
                        <a:pt x="2963" y="700"/>
                      </a:lnTo>
                      <a:lnTo>
                        <a:pt x="2969" y="698"/>
                      </a:lnTo>
                      <a:lnTo>
                        <a:pt x="2971" y="691"/>
                      </a:lnTo>
                      <a:lnTo>
                        <a:pt x="2977" y="687"/>
                      </a:lnTo>
                      <a:lnTo>
                        <a:pt x="2981" y="678"/>
                      </a:lnTo>
                      <a:lnTo>
                        <a:pt x="2985" y="676"/>
                      </a:lnTo>
                      <a:lnTo>
                        <a:pt x="2983" y="667"/>
                      </a:lnTo>
                      <a:lnTo>
                        <a:pt x="2977" y="660"/>
                      </a:lnTo>
                      <a:lnTo>
                        <a:pt x="2981" y="658"/>
                      </a:lnTo>
                      <a:lnTo>
                        <a:pt x="2979" y="649"/>
                      </a:lnTo>
                      <a:lnTo>
                        <a:pt x="2959" y="634"/>
                      </a:lnTo>
                      <a:lnTo>
                        <a:pt x="2949" y="629"/>
                      </a:lnTo>
                      <a:lnTo>
                        <a:pt x="2937" y="607"/>
                      </a:lnTo>
                      <a:lnTo>
                        <a:pt x="2929" y="607"/>
                      </a:lnTo>
                      <a:lnTo>
                        <a:pt x="2917" y="612"/>
                      </a:lnTo>
                      <a:lnTo>
                        <a:pt x="2909" y="612"/>
                      </a:lnTo>
                      <a:lnTo>
                        <a:pt x="2893" y="616"/>
                      </a:lnTo>
                      <a:lnTo>
                        <a:pt x="2883" y="616"/>
                      </a:lnTo>
                      <a:lnTo>
                        <a:pt x="2903" y="609"/>
                      </a:lnTo>
                      <a:lnTo>
                        <a:pt x="2909" y="600"/>
                      </a:lnTo>
                      <a:lnTo>
                        <a:pt x="2911" y="598"/>
                      </a:lnTo>
                      <a:lnTo>
                        <a:pt x="2915" y="600"/>
                      </a:lnTo>
                      <a:lnTo>
                        <a:pt x="2921" y="603"/>
                      </a:lnTo>
                      <a:lnTo>
                        <a:pt x="2925" y="600"/>
                      </a:lnTo>
                      <a:lnTo>
                        <a:pt x="2931" y="596"/>
                      </a:lnTo>
                      <a:lnTo>
                        <a:pt x="2935" y="594"/>
                      </a:lnTo>
                      <a:lnTo>
                        <a:pt x="2935" y="587"/>
                      </a:lnTo>
                      <a:lnTo>
                        <a:pt x="2921" y="574"/>
                      </a:lnTo>
                      <a:lnTo>
                        <a:pt x="2919" y="565"/>
                      </a:lnTo>
                      <a:lnTo>
                        <a:pt x="2907" y="561"/>
                      </a:lnTo>
                      <a:lnTo>
                        <a:pt x="2895" y="550"/>
                      </a:lnTo>
                      <a:lnTo>
                        <a:pt x="2881" y="527"/>
                      </a:lnTo>
                      <a:lnTo>
                        <a:pt x="2883" y="512"/>
                      </a:lnTo>
                      <a:lnTo>
                        <a:pt x="2885" y="503"/>
                      </a:lnTo>
                      <a:lnTo>
                        <a:pt x="2891" y="496"/>
                      </a:lnTo>
                      <a:lnTo>
                        <a:pt x="2891" y="474"/>
                      </a:lnTo>
                      <a:lnTo>
                        <a:pt x="2883" y="454"/>
                      </a:lnTo>
                      <a:lnTo>
                        <a:pt x="2887" y="423"/>
                      </a:lnTo>
                      <a:lnTo>
                        <a:pt x="2879" y="417"/>
                      </a:lnTo>
                      <a:lnTo>
                        <a:pt x="2875" y="406"/>
                      </a:lnTo>
                      <a:lnTo>
                        <a:pt x="2877" y="388"/>
                      </a:lnTo>
                      <a:lnTo>
                        <a:pt x="2889" y="348"/>
                      </a:lnTo>
                      <a:lnTo>
                        <a:pt x="2893" y="337"/>
                      </a:lnTo>
                      <a:lnTo>
                        <a:pt x="2885" y="332"/>
                      </a:lnTo>
                      <a:lnTo>
                        <a:pt x="2885" y="324"/>
                      </a:lnTo>
                      <a:lnTo>
                        <a:pt x="2889" y="312"/>
                      </a:lnTo>
                      <a:lnTo>
                        <a:pt x="2885" y="306"/>
                      </a:lnTo>
                      <a:lnTo>
                        <a:pt x="2881" y="306"/>
                      </a:lnTo>
                      <a:lnTo>
                        <a:pt x="2881" y="310"/>
                      </a:lnTo>
                      <a:lnTo>
                        <a:pt x="2877" y="315"/>
                      </a:lnTo>
                      <a:lnTo>
                        <a:pt x="2873" y="312"/>
                      </a:lnTo>
                      <a:lnTo>
                        <a:pt x="2865" y="304"/>
                      </a:lnTo>
                      <a:lnTo>
                        <a:pt x="2855" y="304"/>
                      </a:lnTo>
                      <a:lnTo>
                        <a:pt x="2851" y="312"/>
                      </a:lnTo>
                      <a:lnTo>
                        <a:pt x="2849" y="310"/>
                      </a:lnTo>
                      <a:lnTo>
                        <a:pt x="2847" y="304"/>
                      </a:lnTo>
                      <a:lnTo>
                        <a:pt x="2849" y="297"/>
                      </a:lnTo>
                      <a:lnTo>
                        <a:pt x="2847" y="290"/>
                      </a:lnTo>
                      <a:lnTo>
                        <a:pt x="2839" y="290"/>
                      </a:lnTo>
                      <a:lnTo>
                        <a:pt x="2831" y="297"/>
                      </a:lnTo>
                      <a:lnTo>
                        <a:pt x="2827" y="299"/>
                      </a:lnTo>
                      <a:lnTo>
                        <a:pt x="2811" y="301"/>
                      </a:lnTo>
                      <a:lnTo>
                        <a:pt x="2797" y="299"/>
                      </a:lnTo>
                      <a:lnTo>
                        <a:pt x="2797" y="304"/>
                      </a:lnTo>
                      <a:lnTo>
                        <a:pt x="2789" y="304"/>
                      </a:lnTo>
                      <a:lnTo>
                        <a:pt x="2787" y="297"/>
                      </a:lnTo>
                      <a:lnTo>
                        <a:pt x="2779" y="290"/>
                      </a:lnTo>
                      <a:lnTo>
                        <a:pt x="2771" y="290"/>
                      </a:lnTo>
                      <a:lnTo>
                        <a:pt x="2763" y="292"/>
                      </a:lnTo>
                      <a:lnTo>
                        <a:pt x="2723" y="290"/>
                      </a:lnTo>
                      <a:lnTo>
                        <a:pt x="2717" y="290"/>
                      </a:lnTo>
                      <a:lnTo>
                        <a:pt x="2707" y="315"/>
                      </a:lnTo>
                      <a:lnTo>
                        <a:pt x="2695" y="335"/>
                      </a:lnTo>
                      <a:lnTo>
                        <a:pt x="2687" y="341"/>
                      </a:lnTo>
                      <a:lnTo>
                        <a:pt x="2677" y="343"/>
                      </a:lnTo>
                      <a:lnTo>
                        <a:pt x="2683" y="332"/>
                      </a:lnTo>
                      <a:lnTo>
                        <a:pt x="2697" y="317"/>
                      </a:lnTo>
                      <a:lnTo>
                        <a:pt x="2697" y="304"/>
                      </a:lnTo>
                      <a:lnTo>
                        <a:pt x="2707" y="290"/>
                      </a:lnTo>
                      <a:lnTo>
                        <a:pt x="2715" y="286"/>
                      </a:lnTo>
                      <a:lnTo>
                        <a:pt x="2713" y="279"/>
                      </a:lnTo>
                      <a:lnTo>
                        <a:pt x="2705" y="275"/>
                      </a:lnTo>
                      <a:lnTo>
                        <a:pt x="2693" y="268"/>
                      </a:lnTo>
                      <a:lnTo>
                        <a:pt x="2691" y="257"/>
                      </a:lnTo>
                      <a:lnTo>
                        <a:pt x="2673" y="248"/>
                      </a:lnTo>
                      <a:lnTo>
                        <a:pt x="2639" y="242"/>
                      </a:lnTo>
                      <a:lnTo>
                        <a:pt x="2625" y="224"/>
                      </a:lnTo>
                      <a:lnTo>
                        <a:pt x="2609" y="224"/>
                      </a:lnTo>
                      <a:lnTo>
                        <a:pt x="2601" y="228"/>
                      </a:lnTo>
                      <a:lnTo>
                        <a:pt x="2593" y="217"/>
                      </a:lnTo>
                      <a:lnTo>
                        <a:pt x="2581" y="217"/>
                      </a:lnTo>
                      <a:lnTo>
                        <a:pt x="2567" y="219"/>
                      </a:lnTo>
                      <a:lnTo>
                        <a:pt x="2577" y="206"/>
                      </a:lnTo>
                      <a:lnTo>
                        <a:pt x="2575" y="195"/>
                      </a:lnTo>
                      <a:lnTo>
                        <a:pt x="2559" y="171"/>
                      </a:lnTo>
                      <a:lnTo>
                        <a:pt x="2537" y="157"/>
                      </a:lnTo>
                      <a:lnTo>
                        <a:pt x="2513" y="146"/>
                      </a:lnTo>
                      <a:lnTo>
                        <a:pt x="2503" y="137"/>
                      </a:lnTo>
                      <a:lnTo>
                        <a:pt x="2499" y="126"/>
                      </a:lnTo>
                      <a:lnTo>
                        <a:pt x="2475" y="129"/>
                      </a:lnTo>
                      <a:lnTo>
                        <a:pt x="2447" y="113"/>
                      </a:lnTo>
                      <a:lnTo>
                        <a:pt x="2427" y="111"/>
                      </a:lnTo>
                      <a:lnTo>
                        <a:pt x="2425" y="95"/>
                      </a:lnTo>
                      <a:lnTo>
                        <a:pt x="2417" y="91"/>
                      </a:lnTo>
                      <a:lnTo>
                        <a:pt x="2383" y="73"/>
                      </a:lnTo>
                      <a:lnTo>
                        <a:pt x="2373" y="78"/>
                      </a:lnTo>
                      <a:lnTo>
                        <a:pt x="2349" y="97"/>
                      </a:lnTo>
                      <a:lnTo>
                        <a:pt x="2335" y="97"/>
                      </a:lnTo>
                      <a:lnTo>
                        <a:pt x="2321" y="111"/>
                      </a:lnTo>
                      <a:lnTo>
                        <a:pt x="2313" y="117"/>
                      </a:lnTo>
                      <a:lnTo>
                        <a:pt x="2299" y="122"/>
                      </a:lnTo>
                      <a:lnTo>
                        <a:pt x="2305" y="117"/>
                      </a:lnTo>
                      <a:lnTo>
                        <a:pt x="2309" y="111"/>
                      </a:lnTo>
                      <a:lnTo>
                        <a:pt x="2315" y="111"/>
                      </a:lnTo>
                      <a:lnTo>
                        <a:pt x="2309" y="106"/>
                      </a:lnTo>
                      <a:lnTo>
                        <a:pt x="2297" y="111"/>
                      </a:lnTo>
                      <a:lnTo>
                        <a:pt x="2289" y="117"/>
                      </a:lnTo>
                      <a:lnTo>
                        <a:pt x="2273" y="117"/>
                      </a:lnTo>
                      <a:lnTo>
                        <a:pt x="2277" y="115"/>
                      </a:lnTo>
                      <a:lnTo>
                        <a:pt x="2289" y="113"/>
                      </a:lnTo>
                      <a:lnTo>
                        <a:pt x="2295" y="104"/>
                      </a:lnTo>
                      <a:lnTo>
                        <a:pt x="2303" y="91"/>
                      </a:lnTo>
                      <a:lnTo>
                        <a:pt x="2301" y="84"/>
                      </a:lnTo>
                      <a:lnTo>
                        <a:pt x="2307" y="71"/>
                      </a:lnTo>
                      <a:lnTo>
                        <a:pt x="2303" y="53"/>
                      </a:lnTo>
                      <a:lnTo>
                        <a:pt x="2291" y="31"/>
                      </a:lnTo>
                      <a:lnTo>
                        <a:pt x="2287" y="22"/>
                      </a:lnTo>
                      <a:lnTo>
                        <a:pt x="2291" y="0"/>
                      </a:lnTo>
                      <a:lnTo>
                        <a:pt x="0" y="0"/>
                      </a:lnTo>
                      <a:lnTo>
                        <a:pt x="52" y="95"/>
                      </a:lnTo>
                      <a:lnTo>
                        <a:pt x="58" y="124"/>
                      </a:lnTo>
                      <a:lnTo>
                        <a:pt x="106" y="166"/>
                      </a:lnTo>
                      <a:lnTo>
                        <a:pt x="158" y="202"/>
                      </a:lnTo>
                      <a:lnTo>
                        <a:pt x="174" y="208"/>
                      </a:lnTo>
                      <a:lnTo>
                        <a:pt x="158" y="237"/>
                      </a:lnTo>
                      <a:lnTo>
                        <a:pt x="162" y="261"/>
                      </a:lnTo>
                      <a:lnTo>
                        <a:pt x="158" y="281"/>
                      </a:lnTo>
                      <a:lnTo>
                        <a:pt x="162" y="279"/>
                      </a:lnTo>
                      <a:lnTo>
                        <a:pt x="162" y="288"/>
                      </a:lnTo>
                      <a:lnTo>
                        <a:pt x="154" y="308"/>
                      </a:lnTo>
                      <a:lnTo>
                        <a:pt x="152" y="319"/>
                      </a:lnTo>
                      <a:lnTo>
                        <a:pt x="156" y="321"/>
                      </a:lnTo>
                      <a:lnTo>
                        <a:pt x="156" y="312"/>
                      </a:lnTo>
                      <a:lnTo>
                        <a:pt x="168" y="290"/>
                      </a:lnTo>
                      <a:lnTo>
                        <a:pt x="170" y="277"/>
                      </a:lnTo>
                      <a:lnTo>
                        <a:pt x="166" y="277"/>
                      </a:lnTo>
                      <a:lnTo>
                        <a:pt x="168" y="264"/>
                      </a:lnTo>
                      <a:lnTo>
                        <a:pt x="172" y="273"/>
                      </a:lnTo>
                      <a:lnTo>
                        <a:pt x="178" y="270"/>
                      </a:lnTo>
                      <a:lnTo>
                        <a:pt x="192" y="268"/>
                      </a:lnTo>
                      <a:lnTo>
                        <a:pt x="184" y="273"/>
                      </a:lnTo>
                      <a:lnTo>
                        <a:pt x="176" y="281"/>
                      </a:lnTo>
                      <a:lnTo>
                        <a:pt x="174" y="301"/>
                      </a:lnTo>
                      <a:lnTo>
                        <a:pt x="166" y="312"/>
                      </a:lnTo>
                      <a:lnTo>
                        <a:pt x="168" y="317"/>
                      </a:lnTo>
                      <a:lnTo>
                        <a:pt x="174" y="315"/>
                      </a:lnTo>
                      <a:lnTo>
                        <a:pt x="180" y="317"/>
                      </a:lnTo>
                      <a:lnTo>
                        <a:pt x="188" y="317"/>
                      </a:lnTo>
                      <a:lnTo>
                        <a:pt x="184" y="319"/>
                      </a:lnTo>
                      <a:lnTo>
                        <a:pt x="174" y="321"/>
                      </a:lnTo>
                      <a:lnTo>
                        <a:pt x="160" y="328"/>
                      </a:lnTo>
                      <a:lnTo>
                        <a:pt x="162" y="324"/>
                      </a:lnTo>
                      <a:lnTo>
                        <a:pt x="160" y="321"/>
                      </a:lnTo>
                      <a:lnTo>
                        <a:pt x="152" y="328"/>
                      </a:lnTo>
                      <a:lnTo>
                        <a:pt x="152" y="335"/>
                      </a:lnTo>
                      <a:lnTo>
                        <a:pt x="156" y="332"/>
                      </a:lnTo>
                      <a:lnTo>
                        <a:pt x="156" y="339"/>
                      </a:lnTo>
                      <a:lnTo>
                        <a:pt x="152" y="343"/>
                      </a:lnTo>
                      <a:lnTo>
                        <a:pt x="152" y="352"/>
                      </a:lnTo>
                      <a:lnTo>
                        <a:pt x="160" y="361"/>
                      </a:lnTo>
                      <a:lnTo>
                        <a:pt x="158" y="363"/>
                      </a:lnTo>
                      <a:lnTo>
                        <a:pt x="152" y="357"/>
                      </a:lnTo>
                      <a:lnTo>
                        <a:pt x="142" y="359"/>
                      </a:lnTo>
                      <a:lnTo>
                        <a:pt x="152" y="374"/>
                      </a:lnTo>
                      <a:lnTo>
                        <a:pt x="160" y="377"/>
                      </a:lnTo>
                      <a:lnTo>
                        <a:pt x="158" y="388"/>
                      </a:lnTo>
                      <a:lnTo>
                        <a:pt x="146" y="379"/>
                      </a:lnTo>
                      <a:lnTo>
                        <a:pt x="132" y="359"/>
                      </a:lnTo>
                      <a:lnTo>
                        <a:pt x="130" y="368"/>
                      </a:lnTo>
                      <a:lnTo>
                        <a:pt x="134" y="370"/>
                      </a:lnTo>
                      <a:lnTo>
                        <a:pt x="134" y="372"/>
                      </a:lnTo>
                      <a:lnTo>
                        <a:pt x="130" y="374"/>
                      </a:lnTo>
                      <a:lnTo>
                        <a:pt x="130" y="379"/>
                      </a:lnTo>
                      <a:lnTo>
                        <a:pt x="140" y="392"/>
                      </a:lnTo>
                      <a:lnTo>
                        <a:pt x="144" y="392"/>
                      </a:lnTo>
                      <a:lnTo>
                        <a:pt x="140" y="379"/>
                      </a:lnTo>
                      <a:lnTo>
                        <a:pt x="144" y="379"/>
                      </a:lnTo>
                      <a:lnTo>
                        <a:pt x="150" y="388"/>
                      </a:lnTo>
                      <a:lnTo>
                        <a:pt x="146" y="397"/>
                      </a:lnTo>
                      <a:lnTo>
                        <a:pt x="144" y="394"/>
                      </a:lnTo>
                      <a:lnTo>
                        <a:pt x="144" y="397"/>
                      </a:lnTo>
                      <a:lnTo>
                        <a:pt x="150" y="401"/>
                      </a:lnTo>
                      <a:lnTo>
                        <a:pt x="158" y="397"/>
                      </a:lnTo>
                      <a:lnTo>
                        <a:pt x="176" y="399"/>
                      </a:lnTo>
                      <a:lnTo>
                        <a:pt x="194" y="390"/>
                      </a:lnTo>
                      <a:lnTo>
                        <a:pt x="218" y="383"/>
                      </a:lnTo>
                      <a:lnTo>
                        <a:pt x="196" y="392"/>
                      </a:lnTo>
                      <a:lnTo>
                        <a:pt x="178" y="406"/>
                      </a:lnTo>
                      <a:lnTo>
                        <a:pt x="164" y="403"/>
                      </a:lnTo>
                      <a:lnTo>
                        <a:pt x="154" y="414"/>
                      </a:lnTo>
                      <a:lnTo>
                        <a:pt x="154" y="430"/>
                      </a:lnTo>
                      <a:lnTo>
                        <a:pt x="158" y="428"/>
                      </a:lnTo>
                      <a:lnTo>
                        <a:pt x="156" y="432"/>
                      </a:lnTo>
                      <a:lnTo>
                        <a:pt x="166" y="434"/>
                      </a:lnTo>
                      <a:lnTo>
                        <a:pt x="164" y="437"/>
                      </a:lnTo>
                      <a:lnTo>
                        <a:pt x="158" y="434"/>
                      </a:lnTo>
                      <a:lnTo>
                        <a:pt x="162" y="441"/>
                      </a:lnTo>
                      <a:lnTo>
                        <a:pt x="174" y="445"/>
                      </a:lnTo>
                      <a:lnTo>
                        <a:pt x="174" y="450"/>
                      </a:lnTo>
                      <a:lnTo>
                        <a:pt x="176" y="454"/>
                      </a:lnTo>
                      <a:lnTo>
                        <a:pt x="172" y="454"/>
                      </a:lnTo>
                      <a:lnTo>
                        <a:pt x="178" y="461"/>
                      </a:lnTo>
                      <a:lnTo>
                        <a:pt x="184" y="461"/>
                      </a:lnTo>
                      <a:lnTo>
                        <a:pt x="184" y="470"/>
                      </a:lnTo>
                      <a:lnTo>
                        <a:pt x="200" y="483"/>
                      </a:lnTo>
                      <a:lnTo>
                        <a:pt x="204" y="483"/>
                      </a:lnTo>
                      <a:lnTo>
                        <a:pt x="206" y="476"/>
                      </a:lnTo>
                      <a:lnTo>
                        <a:pt x="200" y="476"/>
                      </a:lnTo>
                      <a:lnTo>
                        <a:pt x="204" y="472"/>
                      </a:lnTo>
                      <a:lnTo>
                        <a:pt x="196" y="465"/>
                      </a:lnTo>
                      <a:lnTo>
                        <a:pt x="202" y="468"/>
                      </a:lnTo>
                      <a:lnTo>
                        <a:pt x="202" y="454"/>
                      </a:lnTo>
                      <a:lnTo>
                        <a:pt x="202" y="448"/>
                      </a:lnTo>
                      <a:lnTo>
                        <a:pt x="204" y="450"/>
                      </a:lnTo>
                      <a:lnTo>
                        <a:pt x="216" y="437"/>
                      </a:lnTo>
                      <a:lnTo>
                        <a:pt x="216" y="432"/>
                      </a:lnTo>
                      <a:lnTo>
                        <a:pt x="218" y="423"/>
                      </a:lnTo>
                      <a:lnTo>
                        <a:pt x="220" y="423"/>
                      </a:lnTo>
                      <a:lnTo>
                        <a:pt x="220" y="434"/>
                      </a:lnTo>
                      <a:lnTo>
                        <a:pt x="224" y="434"/>
                      </a:lnTo>
                      <a:lnTo>
                        <a:pt x="232" y="430"/>
                      </a:lnTo>
                      <a:lnTo>
                        <a:pt x="232" y="419"/>
                      </a:lnTo>
                      <a:lnTo>
                        <a:pt x="234" y="419"/>
                      </a:lnTo>
                      <a:lnTo>
                        <a:pt x="234" y="430"/>
                      </a:lnTo>
                      <a:lnTo>
                        <a:pt x="246" y="434"/>
                      </a:lnTo>
                      <a:lnTo>
                        <a:pt x="256" y="428"/>
                      </a:lnTo>
                      <a:lnTo>
                        <a:pt x="246" y="437"/>
                      </a:lnTo>
                      <a:lnTo>
                        <a:pt x="250" y="443"/>
                      </a:lnTo>
                      <a:lnTo>
                        <a:pt x="246" y="437"/>
                      </a:lnTo>
                      <a:lnTo>
                        <a:pt x="240" y="439"/>
                      </a:lnTo>
                      <a:lnTo>
                        <a:pt x="240" y="434"/>
                      </a:lnTo>
                      <a:lnTo>
                        <a:pt x="234" y="434"/>
                      </a:lnTo>
                      <a:lnTo>
                        <a:pt x="234" y="437"/>
                      </a:lnTo>
                      <a:lnTo>
                        <a:pt x="230" y="439"/>
                      </a:lnTo>
                      <a:lnTo>
                        <a:pt x="228" y="448"/>
                      </a:lnTo>
                      <a:lnTo>
                        <a:pt x="232" y="454"/>
                      </a:lnTo>
                      <a:lnTo>
                        <a:pt x="230" y="459"/>
                      </a:lnTo>
                      <a:lnTo>
                        <a:pt x="242" y="470"/>
                      </a:lnTo>
                      <a:lnTo>
                        <a:pt x="248" y="470"/>
                      </a:lnTo>
                      <a:lnTo>
                        <a:pt x="252" y="465"/>
                      </a:lnTo>
                      <a:lnTo>
                        <a:pt x="258" y="465"/>
                      </a:lnTo>
                      <a:lnTo>
                        <a:pt x="258" y="472"/>
                      </a:lnTo>
                      <a:lnTo>
                        <a:pt x="268" y="474"/>
                      </a:lnTo>
                      <a:lnTo>
                        <a:pt x="274" y="483"/>
                      </a:lnTo>
                      <a:lnTo>
                        <a:pt x="272" y="487"/>
                      </a:lnTo>
                      <a:lnTo>
                        <a:pt x="282" y="499"/>
                      </a:lnTo>
                      <a:lnTo>
                        <a:pt x="270" y="487"/>
                      </a:lnTo>
                      <a:lnTo>
                        <a:pt x="270" y="483"/>
                      </a:lnTo>
                      <a:lnTo>
                        <a:pt x="266" y="476"/>
                      </a:lnTo>
                      <a:lnTo>
                        <a:pt x="258" y="474"/>
                      </a:lnTo>
                      <a:lnTo>
                        <a:pt x="244" y="474"/>
                      </a:lnTo>
                      <a:lnTo>
                        <a:pt x="236" y="474"/>
                      </a:lnTo>
                      <a:lnTo>
                        <a:pt x="240" y="479"/>
                      </a:lnTo>
                      <a:lnTo>
                        <a:pt x="236" y="476"/>
                      </a:lnTo>
                      <a:lnTo>
                        <a:pt x="230" y="468"/>
                      </a:lnTo>
                      <a:lnTo>
                        <a:pt x="226" y="465"/>
                      </a:lnTo>
                      <a:lnTo>
                        <a:pt x="226" y="470"/>
                      </a:lnTo>
                      <a:lnTo>
                        <a:pt x="222" y="468"/>
                      </a:lnTo>
                      <a:lnTo>
                        <a:pt x="220" y="474"/>
                      </a:lnTo>
                      <a:lnTo>
                        <a:pt x="220" y="479"/>
                      </a:lnTo>
                      <a:lnTo>
                        <a:pt x="224" y="479"/>
                      </a:lnTo>
                      <a:lnTo>
                        <a:pt x="222" y="481"/>
                      </a:lnTo>
                      <a:lnTo>
                        <a:pt x="226" y="485"/>
                      </a:lnTo>
                      <a:lnTo>
                        <a:pt x="226" y="492"/>
                      </a:lnTo>
                      <a:lnTo>
                        <a:pt x="234" y="499"/>
                      </a:lnTo>
                      <a:lnTo>
                        <a:pt x="236" y="499"/>
                      </a:lnTo>
                      <a:lnTo>
                        <a:pt x="240" y="507"/>
                      </a:lnTo>
                      <a:lnTo>
                        <a:pt x="242" y="505"/>
                      </a:lnTo>
                      <a:lnTo>
                        <a:pt x="240" y="512"/>
                      </a:lnTo>
                      <a:lnTo>
                        <a:pt x="244" y="530"/>
                      </a:lnTo>
                      <a:lnTo>
                        <a:pt x="252" y="541"/>
                      </a:lnTo>
                      <a:lnTo>
                        <a:pt x="260" y="532"/>
                      </a:lnTo>
                      <a:lnTo>
                        <a:pt x="260" y="527"/>
                      </a:lnTo>
                      <a:lnTo>
                        <a:pt x="262" y="521"/>
                      </a:lnTo>
                      <a:lnTo>
                        <a:pt x="264" y="523"/>
                      </a:lnTo>
                      <a:lnTo>
                        <a:pt x="272" y="523"/>
                      </a:lnTo>
                      <a:lnTo>
                        <a:pt x="270" y="527"/>
                      </a:lnTo>
                      <a:lnTo>
                        <a:pt x="264" y="527"/>
                      </a:lnTo>
                      <a:lnTo>
                        <a:pt x="264" y="532"/>
                      </a:lnTo>
                      <a:lnTo>
                        <a:pt x="262" y="534"/>
                      </a:lnTo>
                      <a:lnTo>
                        <a:pt x="262" y="538"/>
                      </a:lnTo>
                      <a:lnTo>
                        <a:pt x="278" y="541"/>
                      </a:lnTo>
                      <a:lnTo>
                        <a:pt x="266" y="541"/>
                      </a:lnTo>
                      <a:lnTo>
                        <a:pt x="260" y="547"/>
                      </a:lnTo>
                      <a:lnTo>
                        <a:pt x="262" y="561"/>
                      </a:lnTo>
                      <a:lnTo>
                        <a:pt x="258" y="565"/>
                      </a:lnTo>
                      <a:lnTo>
                        <a:pt x="260" y="578"/>
                      </a:lnTo>
                      <a:lnTo>
                        <a:pt x="256" y="578"/>
                      </a:lnTo>
                      <a:lnTo>
                        <a:pt x="256" y="585"/>
                      </a:lnTo>
                      <a:lnTo>
                        <a:pt x="252" y="587"/>
                      </a:lnTo>
                      <a:lnTo>
                        <a:pt x="256" y="592"/>
                      </a:lnTo>
                      <a:lnTo>
                        <a:pt x="266" y="587"/>
                      </a:lnTo>
                      <a:lnTo>
                        <a:pt x="270" y="581"/>
                      </a:lnTo>
                      <a:lnTo>
                        <a:pt x="270" y="576"/>
                      </a:lnTo>
                      <a:lnTo>
                        <a:pt x="274" y="569"/>
                      </a:lnTo>
                      <a:lnTo>
                        <a:pt x="276" y="572"/>
                      </a:lnTo>
                      <a:lnTo>
                        <a:pt x="274" y="581"/>
                      </a:lnTo>
                      <a:lnTo>
                        <a:pt x="278" y="581"/>
                      </a:lnTo>
                      <a:lnTo>
                        <a:pt x="280" y="594"/>
                      </a:lnTo>
                      <a:lnTo>
                        <a:pt x="280" y="581"/>
                      </a:lnTo>
                      <a:lnTo>
                        <a:pt x="282" y="581"/>
                      </a:lnTo>
                      <a:lnTo>
                        <a:pt x="282" y="594"/>
                      </a:lnTo>
                      <a:lnTo>
                        <a:pt x="286" y="594"/>
                      </a:lnTo>
                      <a:lnTo>
                        <a:pt x="292" y="578"/>
                      </a:lnTo>
                      <a:lnTo>
                        <a:pt x="286" y="572"/>
                      </a:lnTo>
                      <a:lnTo>
                        <a:pt x="290" y="567"/>
                      </a:lnTo>
                      <a:lnTo>
                        <a:pt x="296" y="563"/>
                      </a:lnTo>
                      <a:lnTo>
                        <a:pt x="290" y="572"/>
                      </a:lnTo>
                      <a:lnTo>
                        <a:pt x="296" y="576"/>
                      </a:lnTo>
                      <a:lnTo>
                        <a:pt x="306" y="574"/>
                      </a:lnTo>
                      <a:lnTo>
                        <a:pt x="310" y="563"/>
                      </a:lnTo>
                      <a:lnTo>
                        <a:pt x="318" y="556"/>
                      </a:lnTo>
                      <a:lnTo>
                        <a:pt x="328" y="547"/>
                      </a:lnTo>
                      <a:lnTo>
                        <a:pt x="328" y="538"/>
                      </a:lnTo>
                      <a:lnTo>
                        <a:pt x="324" y="530"/>
                      </a:lnTo>
                      <a:lnTo>
                        <a:pt x="330" y="536"/>
                      </a:lnTo>
                      <a:lnTo>
                        <a:pt x="330" y="547"/>
                      </a:lnTo>
                      <a:lnTo>
                        <a:pt x="320" y="558"/>
                      </a:lnTo>
                      <a:lnTo>
                        <a:pt x="320" y="567"/>
                      </a:lnTo>
                      <a:lnTo>
                        <a:pt x="316" y="569"/>
                      </a:lnTo>
                      <a:lnTo>
                        <a:pt x="318" y="572"/>
                      </a:lnTo>
                      <a:lnTo>
                        <a:pt x="316" y="578"/>
                      </a:lnTo>
                      <a:lnTo>
                        <a:pt x="322" y="583"/>
                      </a:lnTo>
                      <a:lnTo>
                        <a:pt x="328" y="583"/>
                      </a:lnTo>
                      <a:lnTo>
                        <a:pt x="332" y="578"/>
                      </a:lnTo>
                      <a:lnTo>
                        <a:pt x="342" y="578"/>
                      </a:lnTo>
                      <a:lnTo>
                        <a:pt x="350" y="585"/>
                      </a:lnTo>
                      <a:lnTo>
                        <a:pt x="342" y="583"/>
                      </a:lnTo>
                      <a:lnTo>
                        <a:pt x="338" y="585"/>
                      </a:lnTo>
                      <a:lnTo>
                        <a:pt x="334" y="585"/>
                      </a:lnTo>
                      <a:lnTo>
                        <a:pt x="332" y="589"/>
                      </a:lnTo>
                      <a:lnTo>
                        <a:pt x="338" y="596"/>
                      </a:lnTo>
                      <a:lnTo>
                        <a:pt x="338" y="598"/>
                      </a:lnTo>
                      <a:lnTo>
                        <a:pt x="338" y="600"/>
                      </a:lnTo>
                      <a:lnTo>
                        <a:pt x="344" y="607"/>
                      </a:lnTo>
                      <a:lnTo>
                        <a:pt x="344" y="616"/>
                      </a:lnTo>
                      <a:lnTo>
                        <a:pt x="342" y="609"/>
                      </a:lnTo>
                      <a:lnTo>
                        <a:pt x="336" y="600"/>
                      </a:lnTo>
                      <a:lnTo>
                        <a:pt x="330" y="592"/>
                      </a:lnTo>
                      <a:lnTo>
                        <a:pt x="328" y="592"/>
                      </a:lnTo>
                      <a:lnTo>
                        <a:pt x="322" y="592"/>
                      </a:lnTo>
                      <a:lnTo>
                        <a:pt x="314" y="594"/>
                      </a:lnTo>
                      <a:lnTo>
                        <a:pt x="314" y="598"/>
                      </a:lnTo>
                      <a:lnTo>
                        <a:pt x="310" y="600"/>
                      </a:lnTo>
                      <a:lnTo>
                        <a:pt x="306" y="605"/>
                      </a:lnTo>
                      <a:lnTo>
                        <a:pt x="306" y="607"/>
                      </a:lnTo>
                      <a:lnTo>
                        <a:pt x="314" y="614"/>
                      </a:lnTo>
                      <a:lnTo>
                        <a:pt x="314" y="618"/>
                      </a:lnTo>
                      <a:lnTo>
                        <a:pt x="310" y="614"/>
                      </a:lnTo>
                      <a:lnTo>
                        <a:pt x="306" y="620"/>
                      </a:lnTo>
                      <a:lnTo>
                        <a:pt x="300" y="618"/>
                      </a:lnTo>
                      <a:lnTo>
                        <a:pt x="300" y="623"/>
                      </a:lnTo>
                      <a:lnTo>
                        <a:pt x="298" y="620"/>
                      </a:lnTo>
                      <a:lnTo>
                        <a:pt x="300" y="616"/>
                      </a:lnTo>
                      <a:lnTo>
                        <a:pt x="304" y="614"/>
                      </a:lnTo>
                      <a:lnTo>
                        <a:pt x="302" y="609"/>
                      </a:lnTo>
                      <a:lnTo>
                        <a:pt x="300" y="609"/>
                      </a:lnTo>
                      <a:lnTo>
                        <a:pt x="298" y="612"/>
                      </a:lnTo>
                      <a:lnTo>
                        <a:pt x="296" y="612"/>
                      </a:lnTo>
                      <a:lnTo>
                        <a:pt x="292" y="620"/>
                      </a:lnTo>
                      <a:lnTo>
                        <a:pt x="294" y="625"/>
                      </a:lnTo>
                      <a:lnTo>
                        <a:pt x="292" y="625"/>
                      </a:lnTo>
                      <a:lnTo>
                        <a:pt x="288" y="632"/>
                      </a:lnTo>
                      <a:lnTo>
                        <a:pt x="286" y="629"/>
                      </a:lnTo>
                      <a:lnTo>
                        <a:pt x="276" y="636"/>
                      </a:lnTo>
                      <a:lnTo>
                        <a:pt x="278" y="640"/>
                      </a:lnTo>
                      <a:lnTo>
                        <a:pt x="280" y="636"/>
                      </a:lnTo>
                      <a:lnTo>
                        <a:pt x="280" y="640"/>
                      </a:lnTo>
                      <a:lnTo>
                        <a:pt x="276" y="643"/>
                      </a:lnTo>
                      <a:lnTo>
                        <a:pt x="276" y="647"/>
                      </a:lnTo>
                      <a:lnTo>
                        <a:pt x="280" y="654"/>
                      </a:lnTo>
                      <a:lnTo>
                        <a:pt x="282" y="654"/>
                      </a:lnTo>
                      <a:lnTo>
                        <a:pt x="282" y="656"/>
                      </a:lnTo>
                      <a:lnTo>
                        <a:pt x="284" y="658"/>
                      </a:lnTo>
                      <a:lnTo>
                        <a:pt x="282" y="654"/>
                      </a:lnTo>
                      <a:lnTo>
                        <a:pt x="286" y="654"/>
                      </a:lnTo>
                      <a:lnTo>
                        <a:pt x="288" y="660"/>
                      </a:lnTo>
                      <a:lnTo>
                        <a:pt x="284" y="660"/>
                      </a:lnTo>
                      <a:lnTo>
                        <a:pt x="284" y="663"/>
                      </a:lnTo>
                      <a:lnTo>
                        <a:pt x="292" y="663"/>
                      </a:lnTo>
                      <a:lnTo>
                        <a:pt x="294" y="660"/>
                      </a:lnTo>
                      <a:lnTo>
                        <a:pt x="294" y="651"/>
                      </a:lnTo>
                      <a:lnTo>
                        <a:pt x="300" y="651"/>
                      </a:lnTo>
                      <a:lnTo>
                        <a:pt x="300" y="647"/>
                      </a:lnTo>
                      <a:lnTo>
                        <a:pt x="294" y="645"/>
                      </a:lnTo>
                      <a:lnTo>
                        <a:pt x="302" y="645"/>
                      </a:lnTo>
                      <a:lnTo>
                        <a:pt x="304" y="638"/>
                      </a:lnTo>
                      <a:lnTo>
                        <a:pt x="304" y="640"/>
                      </a:lnTo>
                      <a:lnTo>
                        <a:pt x="310" y="629"/>
                      </a:lnTo>
                      <a:lnTo>
                        <a:pt x="306" y="643"/>
                      </a:lnTo>
                      <a:lnTo>
                        <a:pt x="302" y="651"/>
                      </a:lnTo>
                      <a:lnTo>
                        <a:pt x="306" y="654"/>
                      </a:lnTo>
                      <a:lnTo>
                        <a:pt x="310" y="651"/>
                      </a:lnTo>
                      <a:lnTo>
                        <a:pt x="310" y="654"/>
                      </a:lnTo>
                      <a:lnTo>
                        <a:pt x="318" y="654"/>
                      </a:lnTo>
                      <a:lnTo>
                        <a:pt x="334" y="658"/>
                      </a:lnTo>
                      <a:lnTo>
                        <a:pt x="340" y="658"/>
                      </a:lnTo>
                      <a:lnTo>
                        <a:pt x="340" y="654"/>
                      </a:lnTo>
                      <a:lnTo>
                        <a:pt x="340" y="660"/>
                      </a:lnTo>
                      <a:lnTo>
                        <a:pt x="318" y="656"/>
                      </a:lnTo>
                      <a:lnTo>
                        <a:pt x="302" y="658"/>
                      </a:lnTo>
                      <a:lnTo>
                        <a:pt x="302" y="667"/>
                      </a:lnTo>
                      <a:lnTo>
                        <a:pt x="306" y="671"/>
                      </a:lnTo>
                      <a:lnTo>
                        <a:pt x="314" y="674"/>
                      </a:lnTo>
                      <a:lnTo>
                        <a:pt x="318" y="671"/>
                      </a:lnTo>
                      <a:lnTo>
                        <a:pt x="316" y="676"/>
                      </a:lnTo>
                      <a:lnTo>
                        <a:pt x="318" y="682"/>
                      </a:lnTo>
                      <a:lnTo>
                        <a:pt x="312" y="678"/>
                      </a:lnTo>
                      <a:lnTo>
                        <a:pt x="306" y="676"/>
                      </a:lnTo>
                      <a:lnTo>
                        <a:pt x="304" y="678"/>
                      </a:lnTo>
                      <a:lnTo>
                        <a:pt x="304" y="676"/>
                      </a:lnTo>
                      <a:lnTo>
                        <a:pt x="296" y="676"/>
                      </a:lnTo>
                      <a:lnTo>
                        <a:pt x="296" y="671"/>
                      </a:lnTo>
                      <a:lnTo>
                        <a:pt x="292" y="671"/>
                      </a:lnTo>
                      <a:lnTo>
                        <a:pt x="286" y="682"/>
                      </a:lnTo>
                      <a:lnTo>
                        <a:pt x="284" y="680"/>
                      </a:lnTo>
                      <a:lnTo>
                        <a:pt x="284" y="678"/>
                      </a:lnTo>
                      <a:lnTo>
                        <a:pt x="280" y="678"/>
                      </a:lnTo>
                      <a:lnTo>
                        <a:pt x="278" y="685"/>
                      </a:lnTo>
                      <a:lnTo>
                        <a:pt x="284" y="689"/>
                      </a:lnTo>
                      <a:lnTo>
                        <a:pt x="290" y="685"/>
                      </a:lnTo>
                      <a:lnTo>
                        <a:pt x="302" y="682"/>
                      </a:lnTo>
                      <a:lnTo>
                        <a:pt x="296" y="689"/>
                      </a:lnTo>
                      <a:lnTo>
                        <a:pt x="308" y="685"/>
                      </a:lnTo>
                      <a:lnTo>
                        <a:pt x="300" y="689"/>
                      </a:lnTo>
                      <a:lnTo>
                        <a:pt x="302" y="691"/>
                      </a:lnTo>
                      <a:lnTo>
                        <a:pt x="308" y="691"/>
                      </a:lnTo>
                      <a:lnTo>
                        <a:pt x="310" y="685"/>
                      </a:lnTo>
                      <a:lnTo>
                        <a:pt x="308" y="691"/>
                      </a:lnTo>
                      <a:lnTo>
                        <a:pt x="302" y="691"/>
                      </a:lnTo>
                      <a:lnTo>
                        <a:pt x="300" y="696"/>
                      </a:lnTo>
                      <a:lnTo>
                        <a:pt x="300" y="691"/>
                      </a:lnTo>
                      <a:lnTo>
                        <a:pt x="288" y="694"/>
                      </a:lnTo>
                      <a:lnTo>
                        <a:pt x="288" y="698"/>
                      </a:lnTo>
                      <a:lnTo>
                        <a:pt x="290" y="705"/>
                      </a:lnTo>
                      <a:lnTo>
                        <a:pt x="294" y="705"/>
                      </a:lnTo>
                      <a:lnTo>
                        <a:pt x="294" y="709"/>
                      </a:lnTo>
                      <a:lnTo>
                        <a:pt x="304" y="709"/>
                      </a:lnTo>
                      <a:lnTo>
                        <a:pt x="302" y="705"/>
                      </a:lnTo>
                      <a:lnTo>
                        <a:pt x="308" y="705"/>
                      </a:lnTo>
                      <a:lnTo>
                        <a:pt x="310" y="709"/>
                      </a:lnTo>
                      <a:lnTo>
                        <a:pt x="330" y="709"/>
                      </a:lnTo>
                      <a:lnTo>
                        <a:pt x="330" y="705"/>
                      </a:lnTo>
                      <a:lnTo>
                        <a:pt x="342" y="705"/>
                      </a:lnTo>
                      <a:lnTo>
                        <a:pt x="334" y="707"/>
                      </a:lnTo>
                      <a:lnTo>
                        <a:pt x="334" y="711"/>
                      </a:lnTo>
                      <a:lnTo>
                        <a:pt x="344" y="714"/>
                      </a:lnTo>
                      <a:lnTo>
                        <a:pt x="342" y="714"/>
                      </a:lnTo>
                      <a:lnTo>
                        <a:pt x="298" y="714"/>
                      </a:lnTo>
                      <a:lnTo>
                        <a:pt x="298" y="716"/>
                      </a:lnTo>
                      <a:lnTo>
                        <a:pt x="302" y="718"/>
                      </a:lnTo>
                      <a:lnTo>
                        <a:pt x="320" y="718"/>
                      </a:lnTo>
                      <a:lnTo>
                        <a:pt x="306" y="720"/>
                      </a:lnTo>
                      <a:lnTo>
                        <a:pt x="304" y="725"/>
                      </a:lnTo>
                      <a:lnTo>
                        <a:pt x="312" y="727"/>
                      </a:lnTo>
                      <a:lnTo>
                        <a:pt x="328" y="722"/>
                      </a:lnTo>
                      <a:lnTo>
                        <a:pt x="340" y="720"/>
                      </a:lnTo>
                      <a:lnTo>
                        <a:pt x="324" y="725"/>
                      </a:lnTo>
                      <a:lnTo>
                        <a:pt x="328" y="727"/>
                      </a:lnTo>
                      <a:lnTo>
                        <a:pt x="340" y="725"/>
                      </a:lnTo>
                      <a:lnTo>
                        <a:pt x="332" y="727"/>
                      </a:lnTo>
                      <a:lnTo>
                        <a:pt x="330" y="729"/>
                      </a:lnTo>
                      <a:lnTo>
                        <a:pt x="338" y="729"/>
                      </a:lnTo>
                      <a:lnTo>
                        <a:pt x="342" y="729"/>
                      </a:lnTo>
                      <a:lnTo>
                        <a:pt x="350" y="729"/>
                      </a:lnTo>
                      <a:lnTo>
                        <a:pt x="350" y="725"/>
                      </a:lnTo>
                      <a:lnTo>
                        <a:pt x="354" y="716"/>
                      </a:lnTo>
                      <a:lnTo>
                        <a:pt x="356" y="716"/>
                      </a:lnTo>
                      <a:lnTo>
                        <a:pt x="354" y="702"/>
                      </a:lnTo>
                      <a:lnTo>
                        <a:pt x="360" y="698"/>
                      </a:lnTo>
                      <a:lnTo>
                        <a:pt x="356" y="705"/>
                      </a:lnTo>
                      <a:lnTo>
                        <a:pt x="358" y="716"/>
                      </a:lnTo>
                      <a:lnTo>
                        <a:pt x="364" y="720"/>
                      </a:lnTo>
                      <a:lnTo>
                        <a:pt x="376" y="720"/>
                      </a:lnTo>
                      <a:lnTo>
                        <a:pt x="382" y="716"/>
                      </a:lnTo>
                      <a:lnTo>
                        <a:pt x="378" y="722"/>
                      </a:lnTo>
                      <a:lnTo>
                        <a:pt x="364" y="722"/>
                      </a:lnTo>
                      <a:lnTo>
                        <a:pt x="362" y="727"/>
                      </a:lnTo>
                      <a:lnTo>
                        <a:pt x="360" y="725"/>
                      </a:lnTo>
                      <a:lnTo>
                        <a:pt x="360" y="722"/>
                      </a:lnTo>
                      <a:lnTo>
                        <a:pt x="356" y="722"/>
                      </a:lnTo>
                      <a:lnTo>
                        <a:pt x="352" y="731"/>
                      </a:lnTo>
                      <a:lnTo>
                        <a:pt x="356" y="731"/>
                      </a:lnTo>
                      <a:lnTo>
                        <a:pt x="358" y="729"/>
                      </a:lnTo>
                      <a:lnTo>
                        <a:pt x="360" y="729"/>
                      </a:lnTo>
                      <a:lnTo>
                        <a:pt x="358" y="733"/>
                      </a:lnTo>
                      <a:lnTo>
                        <a:pt x="368" y="733"/>
                      </a:lnTo>
                      <a:lnTo>
                        <a:pt x="380" y="727"/>
                      </a:lnTo>
                      <a:lnTo>
                        <a:pt x="382" y="729"/>
                      </a:lnTo>
                      <a:lnTo>
                        <a:pt x="378" y="731"/>
                      </a:lnTo>
                      <a:lnTo>
                        <a:pt x="380" y="736"/>
                      </a:lnTo>
                      <a:lnTo>
                        <a:pt x="388" y="731"/>
                      </a:lnTo>
                      <a:lnTo>
                        <a:pt x="390" y="733"/>
                      </a:lnTo>
                      <a:lnTo>
                        <a:pt x="380" y="740"/>
                      </a:lnTo>
                      <a:lnTo>
                        <a:pt x="382" y="745"/>
                      </a:lnTo>
                      <a:lnTo>
                        <a:pt x="394" y="742"/>
                      </a:lnTo>
                      <a:lnTo>
                        <a:pt x="400" y="736"/>
                      </a:lnTo>
                      <a:lnTo>
                        <a:pt x="402" y="729"/>
                      </a:lnTo>
                      <a:lnTo>
                        <a:pt x="402" y="722"/>
                      </a:lnTo>
                      <a:lnTo>
                        <a:pt x="406" y="720"/>
                      </a:lnTo>
                      <a:lnTo>
                        <a:pt x="400" y="714"/>
                      </a:lnTo>
                      <a:lnTo>
                        <a:pt x="400" y="709"/>
                      </a:lnTo>
                      <a:lnTo>
                        <a:pt x="408" y="714"/>
                      </a:lnTo>
                      <a:lnTo>
                        <a:pt x="410" y="720"/>
                      </a:lnTo>
                      <a:lnTo>
                        <a:pt x="406" y="725"/>
                      </a:lnTo>
                      <a:lnTo>
                        <a:pt x="406" y="727"/>
                      </a:lnTo>
                      <a:lnTo>
                        <a:pt x="406" y="729"/>
                      </a:lnTo>
                      <a:lnTo>
                        <a:pt x="404" y="733"/>
                      </a:lnTo>
                      <a:lnTo>
                        <a:pt x="404" y="738"/>
                      </a:lnTo>
                      <a:lnTo>
                        <a:pt x="400" y="742"/>
                      </a:lnTo>
                      <a:lnTo>
                        <a:pt x="394" y="747"/>
                      </a:lnTo>
                      <a:lnTo>
                        <a:pt x="366" y="751"/>
                      </a:lnTo>
                      <a:lnTo>
                        <a:pt x="374" y="753"/>
                      </a:lnTo>
                      <a:lnTo>
                        <a:pt x="384" y="753"/>
                      </a:lnTo>
                      <a:lnTo>
                        <a:pt x="372" y="756"/>
                      </a:lnTo>
                      <a:lnTo>
                        <a:pt x="372" y="758"/>
                      </a:lnTo>
                      <a:lnTo>
                        <a:pt x="362" y="760"/>
                      </a:lnTo>
                      <a:lnTo>
                        <a:pt x="366" y="760"/>
                      </a:lnTo>
                      <a:lnTo>
                        <a:pt x="372" y="762"/>
                      </a:lnTo>
                      <a:lnTo>
                        <a:pt x="382" y="760"/>
                      </a:lnTo>
                      <a:lnTo>
                        <a:pt x="376" y="764"/>
                      </a:lnTo>
                      <a:lnTo>
                        <a:pt x="386" y="764"/>
                      </a:lnTo>
                      <a:lnTo>
                        <a:pt x="396" y="758"/>
                      </a:lnTo>
                      <a:lnTo>
                        <a:pt x="392" y="762"/>
                      </a:lnTo>
                      <a:lnTo>
                        <a:pt x="400" y="762"/>
                      </a:lnTo>
                      <a:lnTo>
                        <a:pt x="398" y="764"/>
                      </a:lnTo>
                      <a:lnTo>
                        <a:pt x="402" y="762"/>
                      </a:lnTo>
                      <a:lnTo>
                        <a:pt x="402" y="758"/>
                      </a:lnTo>
                      <a:lnTo>
                        <a:pt x="404" y="762"/>
                      </a:lnTo>
                      <a:lnTo>
                        <a:pt x="408" y="762"/>
                      </a:lnTo>
                      <a:lnTo>
                        <a:pt x="406" y="753"/>
                      </a:lnTo>
                      <a:lnTo>
                        <a:pt x="408" y="736"/>
                      </a:lnTo>
                      <a:lnTo>
                        <a:pt x="414" y="727"/>
                      </a:lnTo>
                      <a:lnTo>
                        <a:pt x="410" y="742"/>
                      </a:lnTo>
                      <a:lnTo>
                        <a:pt x="410" y="751"/>
                      </a:lnTo>
                      <a:lnTo>
                        <a:pt x="410" y="760"/>
                      </a:lnTo>
                      <a:lnTo>
                        <a:pt x="412" y="760"/>
                      </a:lnTo>
                      <a:lnTo>
                        <a:pt x="416" y="756"/>
                      </a:lnTo>
                      <a:lnTo>
                        <a:pt x="414" y="762"/>
                      </a:lnTo>
                      <a:lnTo>
                        <a:pt x="416" y="764"/>
                      </a:lnTo>
                      <a:lnTo>
                        <a:pt x="420" y="758"/>
                      </a:lnTo>
                      <a:lnTo>
                        <a:pt x="424" y="758"/>
                      </a:lnTo>
                      <a:lnTo>
                        <a:pt x="426" y="760"/>
                      </a:lnTo>
                      <a:lnTo>
                        <a:pt x="422" y="760"/>
                      </a:lnTo>
                      <a:lnTo>
                        <a:pt x="422" y="764"/>
                      </a:lnTo>
                      <a:lnTo>
                        <a:pt x="426" y="769"/>
                      </a:lnTo>
                      <a:lnTo>
                        <a:pt x="434" y="764"/>
                      </a:lnTo>
                      <a:lnTo>
                        <a:pt x="432" y="760"/>
                      </a:lnTo>
                      <a:lnTo>
                        <a:pt x="448" y="749"/>
                      </a:lnTo>
                      <a:lnTo>
                        <a:pt x="448" y="745"/>
                      </a:lnTo>
                      <a:lnTo>
                        <a:pt x="444" y="742"/>
                      </a:lnTo>
                      <a:lnTo>
                        <a:pt x="444" y="736"/>
                      </a:lnTo>
                      <a:lnTo>
                        <a:pt x="450" y="729"/>
                      </a:lnTo>
                      <a:lnTo>
                        <a:pt x="442" y="716"/>
                      </a:lnTo>
                      <a:lnTo>
                        <a:pt x="452" y="727"/>
                      </a:lnTo>
                      <a:lnTo>
                        <a:pt x="458" y="725"/>
                      </a:lnTo>
                      <a:lnTo>
                        <a:pt x="466" y="729"/>
                      </a:lnTo>
                      <a:lnTo>
                        <a:pt x="470" y="725"/>
                      </a:lnTo>
                      <a:lnTo>
                        <a:pt x="466" y="733"/>
                      </a:lnTo>
                      <a:lnTo>
                        <a:pt x="456" y="729"/>
                      </a:lnTo>
                      <a:lnTo>
                        <a:pt x="450" y="738"/>
                      </a:lnTo>
                      <a:lnTo>
                        <a:pt x="454" y="749"/>
                      </a:lnTo>
                      <a:lnTo>
                        <a:pt x="450" y="753"/>
                      </a:lnTo>
                      <a:lnTo>
                        <a:pt x="446" y="758"/>
                      </a:lnTo>
                      <a:lnTo>
                        <a:pt x="436" y="762"/>
                      </a:lnTo>
                      <a:lnTo>
                        <a:pt x="436" y="771"/>
                      </a:lnTo>
                      <a:lnTo>
                        <a:pt x="440" y="771"/>
                      </a:lnTo>
                      <a:lnTo>
                        <a:pt x="440" y="764"/>
                      </a:lnTo>
                      <a:lnTo>
                        <a:pt x="444" y="762"/>
                      </a:lnTo>
                      <a:lnTo>
                        <a:pt x="442" y="776"/>
                      </a:lnTo>
                      <a:lnTo>
                        <a:pt x="446" y="780"/>
                      </a:lnTo>
                      <a:lnTo>
                        <a:pt x="454" y="778"/>
                      </a:lnTo>
                      <a:lnTo>
                        <a:pt x="462" y="771"/>
                      </a:lnTo>
                      <a:lnTo>
                        <a:pt x="480" y="767"/>
                      </a:lnTo>
                      <a:lnTo>
                        <a:pt x="484" y="760"/>
                      </a:lnTo>
                      <a:lnTo>
                        <a:pt x="482" y="771"/>
                      </a:lnTo>
                      <a:lnTo>
                        <a:pt x="474" y="773"/>
                      </a:lnTo>
                      <a:lnTo>
                        <a:pt x="470" y="776"/>
                      </a:lnTo>
                      <a:lnTo>
                        <a:pt x="466" y="776"/>
                      </a:lnTo>
                      <a:lnTo>
                        <a:pt x="462" y="780"/>
                      </a:lnTo>
                      <a:lnTo>
                        <a:pt x="466" y="784"/>
                      </a:lnTo>
                      <a:lnTo>
                        <a:pt x="464" y="789"/>
                      </a:lnTo>
                      <a:lnTo>
                        <a:pt x="460" y="793"/>
                      </a:lnTo>
                      <a:lnTo>
                        <a:pt x="464" y="795"/>
                      </a:lnTo>
                      <a:lnTo>
                        <a:pt x="460" y="800"/>
                      </a:lnTo>
                      <a:lnTo>
                        <a:pt x="460" y="809"/>
                      </a:lnTo>
                      <a:lnTo>
                        <a:pt x="456" y="807"/>
                      </a:lnTo>
                      <a:lnTo>
                        <a:pt x="456" y="802"/>
                      </a:lnTo>
                      <a:lnTo>
                        <a:pt x="450" y="802"/>
                      </a:lnTo>
                      <a:lnTo>
                        <a:pt x="454" y="811"/>
                      </a:lnTo>
                      <a:lnTo>
                        <a:pt x="462" y="813"/>
                      </a:lnTo>
                      <a:lnTo>
                        <a:pt x="466" y="818"/>
                      </a:lnTo>
                      <a:lnTo>
                        <a:pt x="474" y="822"/>
                      </a:lnTo>
                      <a:lnTo>
                        <a:pt x="476" y="827"/>
                      </a:lnTo>
                      <a:lnTo>
                        <a:pt x="482" y="831"/>
                      </a:lnTo>
                      <a:lnTo>
                        <a:pt x="482" y="829"/>
                      </a:lnTo>
                      <a:lnTo>
                        <a:pt x="498" y="824"/>
                      </a:lnTo>
                      <a:lnTo>
                        <a:pt x="498" y="818"/>
                      </a:lnTo>
                      <a:lnTo>
                        <a:pt x="500" y="815"/>
                      </a:lnTo>
                      <a:lnTo>
                        <a:pt x="500" y="822"/>
                      </a:lnTo>
                      <a:lnTo>
                        <a:pt x="506" y="820"/>
                      </a:lnTo>
                      <a:lnTo>
                        <a:pt x="502" y="811"/>
                      </a:lnTo>
                      <a:lnTo>
                        <a:pt x="508" y="802"/>
                      </a:lnTo>
                      <a:lnTo>
                        <a:pt x="506" y="791"/>
                      </a:lnTo>
                      <a:lnTo>
                        <a:pt x="496" y="784"/>
                      </a:lnTo>
                      <a:lnTo>
                        <a:pt x="498" y="784"/>
                      </a:lnTo>
                      <a:lnTo>
                        <a:pt x="506" y="789"/>
                      </a:lnTo>
                      <a:lnTo>
                        <a:pt x="512" y="784"/>
                      </a:lnTo>
                      <a:lnTo>
                        <a:pt x="508" y="789"/>
                      </a:lnTo>
                      <a:lnTo>
                        <a:pt x="512" y="793"/>
                      </a:lnTo>
                      <a:lnTo>
                        <a:pt x="512" y="802"/>
                      </a:lnTo>
                      <a:lnTo>
                        <a:pt x="506" y="811"/>
                      </a:lnTo>
                      <a:lnTo>
                        <a:pt x="512" y="822"/>
                      </a:lnTo>
                      <a:lnTo>
                        <a:pt x="508" y="831"/>
                      </a:lnTo>
                      <a:lnTo>
                        <a:pt x="512" y="833"/>
                      </a:lnTo>
                      <a:lnTo>
                        <a:pt x="514" y="840"/>
                      </a:lnTo>
                      <a:lnTo>
                        <a:pt x="522" y="833"/>
                      </a:lnTo>
                      <a:lnTo>
                        <a:pt x="518" y="840"/>
                      </a:lnTo>
                      <a:lnTo>
                        <a:pt x="518" y="842"/>
                      </a:lnTo>
                      <a:lnTo>
                        <a:pt x="530" y="842"/>
                      </a:lnTo>
                      <a:lnTo>
                        <a:pt x="530" y="844"/>
                      </a:lnTo>
                      <a:lnTo>
                        <a:pt x="520" y="844"/>
                      </a:lnTo>
                      <a:lnTo>
                        <a:pt x="522" y="862"/>
                      </a:lnTo>
                      <a:lnTo>
                        <a:pt x="518" y="860"/>
                      </a:lnTo>
                      <a:lnTo>
                        <a:pt x="516" y="846"/>
                      </a:lnTo>
                      <a:lnTo>
                        <a:pt x="506" y="835"/>
                      </a:lnTo>
                      <a:lnTo>
                        <a:pt x="502" y="838"/>
                      </a:lnTo>
                      <a:lnTo>
                        <a:pt x="500" y="846"/>
                      </a:lnTo>
                      <a:lnTo>
                        <a:pt x="502" y="849"/>
                      </a:lnTo>
                      <a:lnTo>
                        <a:pt x="504" y="849"/>
                      </a:lnTo>
                      <a:lnTo>
                        <a:pt x="504" y="855"/>
                      </a:lnTo>
                      <a:lnTo>
                        <a:pt x="506" y="860"/>
                      </a:lnTo>
                      <a:lnTo>
                        <a:pt x="516" y="860"/>
                      </a:lnTo>
                      <a:lnTo>
                        <a:pt x="518" y="864"/>
                      </a:lnTo>
                      <a:lnTo>
                        <a:pt x="526" y="866"/>
                      </a:lnTo>
                      <a:lnTo>
                        <a:pt x="532" y="864"/>
                      </a:lnTo>
                      <a:lnTo>
                        <a:pt x="532" y="855"/>
                      </a:lnTo>
                      <a:lnTo>
                        <a:pt x="542" y="849"/>
                      </a:lnTo>
                      <a:lnTo>
                        <a:pt x="544" y="835"/>
                      </a:lnTo>
                      <a:lnTo>
                        <a:pt x="548" y="835"/>
                      </a:lnTo>
                      <a:lnTo>
                        <a:pt x="548" y="851"/>
                      </a:lnTo>
                      <a:lnTo>
                        <a:pt x="544" y="851"/>
                      </a:lnTo>
                      <a:lnTo>
                        <a:pt x="544" y="855"/>
                      </a:lnTo>
                      <a:lnTo>
                        <a:pt x="546" y="855"/>
                      </a:lnTo>
                      <a:lnTo>
                        <a:pt x="548" y="866"/>
                      </a:lnTo>
                      <a:lnTo>
                        <a:pt x="544" y="873"/>
                      </a:lnTo>
                      <a:lnTo>
                        <a:pt x="546" y="875"/>
                      </a:lnTo>
                      <a:lnTo>
                        <a:pt x="550" y="873"/>
                      </a:lnTo>
                      <a:lnTo>
                        <a:pt x="550" y="877"/>
                      </a:lnTo>
                      <a:lnTo>
                        <a:pt x="562" y="871"/>
                      </a:lnTo>
                      <a:lnTo>
                        <a:pt x="566" y="864"/>
                      </a:lnTo>
                      <a:lnTo>
                        <a:pt x="570" y="864"/>
                      </a:lnTo>
                      <a:lnTo>
                        <a:pt x="566" y="873"/>
                      </a:lnTo>
                      <a:lnTo>
                        <a:pt x="570" y="875"/>
                      </a:lnTo>
                      <a:lnTo>
                        <a:pt x="548" y="880"/>
                      </a:lnTo>
                      <a:lnTo>
                        <a:pt x="554" y="884"/>
                      </a:lnTo>
                      <a:lnTo>
                        <a:pt x="564" y="882"/>
                      </a:lnTo>
                      <a:lnTo>
                        <a:pt x="570" y="877"/>
                      </a:lnTo>
                      <a:lnTo>
                        <a:pt x="578" y="875"/>
                      </a:lnTo>
                      <a:lnTo>
                        <a:pt x="584" y="866"/>
                      </a:lnTo>
                      <a:lnTo>
                        <a:pt x="588" y="864"/>
                      </a:lnTo>
                      <a:lnTo>
                        <a:pt x="590" y="858"/>
                      </a:lnTo>
                      <a:lnTo>
                        <a:pt x="590" y="869"/>
                      </a:lnTo>
                      <a:lnTo>
                        <a:pt x="584" y="869"/>
                      </a:lnTo>
                      <a:lnTo>
                        <a:pt x="580" y="877"/>
                      </a:lnTo>
                      <a:lnTo>
                        <a:pt x="574" y="880"/>
                      </a:lnTo>
                      <a:lnTo>
                        <a:pt x="572" y="884"/>
                      </a:lnTo>
                      <a:lnTo>
                        <a:pt x="578" y="884"/>
                      </a:lnTo>
                      <a:lnTo>
                        <a:pt x="594" y="889"/>
                      </a:lnTo>
                      <a:lnTo>
                        <a:pt x="602" y="886"/>
                      </a:lnTo>
                      <a:lnTo>
                        <a:pt x="612" y="884"/>
                      </a:lnTo>
                      <a:lnTo>
                        <a:pt x="600" y="891"/>
                      </a:lnTo>
                      <a:lnTo>
                        <a:pt x="590" y="891"/>
                      </a:lnTo>
                      <a:lnTo>
                        <a:pt x="576" y="886"/>
                      </a:lnTo>
                      <a:lnTo>
                        <a:pt x="556" y="891"/>
                      </a:lnTo>
                      <a:lnTo>
                        <a:pt x="550" y="889"/>
                      </a:lnTo>
                      <a:lnTo>
                        <a:pt x="550" y="891"/>
                      </a:lnTo>
                      <a:lnTo>
                        <a:pt x="556" y="893"/>
                      </a:lnTo>
                      <a:lnTo>
                        <a:pt x="2159" y="902"/>
                      </a:lnTo>
                      <a:lnTo>
                        <a:pt x="2161" y="838"/>
                      </a:lnTo>
                      <a:lnTo>
                        <a:pt x="2175" y="838"/>
                      </a:lnTo>
                      <a:lnTo>
                        <a:pt x="2185" y="851"/>
                      </a:lnTo>
                      <a:lnTo>
                        <a:pt x="2189" y="886"/>
                      </a:lnTo>
                      <a:lnTo>
                        <a:pt x="2195" y="895"/>
                      </a:lnTo>
                      <a:lnTo>
                        <a:pt x="2257" y="920"/>
                      </a:lnTo>
                      <a:lnTo>
                        <a:pt x="2265" y="911"/>
                      </a:lnTo>
                      <a:lnTo>
                        <a:pt x="2295" y="915"/>
                      </a:lnTo>
                      <a:lnTo>
                        <a:pt x="2317" y="937"/>
                      </a:lnTo>
                      <a:lnTo>
                        <a:pt x="2335" y="935"/>
                      </a:lnTo>
                      <a:lnTo>
                        <a:pt x="2371" y="955"/>
                      </a:lnTo>
                      <a:lnTo>
                        <a:pt x="2413" y="944"/>
                      </a:lnTo>
                      <a:lnTo>
                        <a:pt x="2423" y="968"/>
                      </a:lnTo>
                      <a:lnTo>
                        <a:pt x="2491" y="995"/>
                      </a:lnTo>
                      <a:lnTo>
                        <a:pt x="2537" y="971"/>
                      </a:lnTo>
                      <a:lnTo>
                        <a:pt x="2641" y="1035"/>
                      </a:lnTo>
                      <a:lnTo>
                        <a:pt x="2685" y="1064"/>
                      </a:lnTo>
                      <a:lnTo>
                        <a:pt x="2691" y="1068"/>
                      </a:lnTo>
                      <a:lnTo>
                        <a:pt x="2719" y="1086"/>
                      </a:lnTo>
                      <a:lnTo>
                        <a:pt x="2737" y="1119"/>
                      </a:lnTo>
                      <a:lnTo>
                        <a:pt x="2743" y="1128"/>
                      </a:lnTo>
                      <a:lnTo>
                        <a:pt x="2751" y="1135"/>
                      </a:lnTo>
                      <a:lnTo>
                        <a:pt x="2761" y="1139"/>
                      </a:lnTo>
                      <a:lnTo>
                        <a:pt x="2773" y="1157"/>
                      </a:lnTo>
                      <a:lnTo>
                        <a:pt x="2777" y="1166"/>
                      </a:lnTo>
                      <a:lnTo>
                        <a:pt x="2785" y="1179"/>
                      </a:lnTo>
                      <a:lnTo>
                        <a:pt x="2803" y="1170"/>
                      </a:lnTo>
                      <a:lnTo>
                        <a:pt x="2813" y="1177"/>
                      </a:lnTo>
                      <a:lnTo>
                        <a:pt x="2805" y="1203"/>
                      </a:lnTo>
                      <a:lnTo>
                        <a:pt x="2865" y="1254"/>
                      </a:lnTo>
                      <a:lnTo>
                        <a:pt x="2883" y="1287"/>
                      </a:lnTo>
                      <a:lnTo>
                        <a:pt x="2889" y="1374"/>
                      </a:lnTo>
                      <a:lnTo>
                        <a:pt x="2879" y="1431"/>
                      </a:lnTo>
                      <a:lnTo>
                        <a:pt x="2857" y="1451"/>
                      </a:lnTo>
                      <a:lnTo>
                        <a:pt x="2853" y="1493"/>
                      </a:lnTo>
                      <a:lnTo>
                        <a:pt x="2861" y="1525"/>
                      </a:lnTo>
                      <a:lnTo>
                        <a:pt x="2887" y="1527"/>
                      </a:lnTo>
                      <a:lnTo>
                        <a:pt x="2963" y="1485"/>
                      </a:lnTo>
                      <a:lnTo>
                        <a:pt x="3041" y="1471"/>
                      </a:lnTo>
                      <a:lnTo>
                        <a:pt x="3073" y="1447"/>
                      </a:lnTo>
                      <a:lnTo>
                        <a:pt x="3075" y="1438"/>
                      </a:lnTo>
                      <a:lnTo>
                        <a:pt x="3077" y="1431"/>
                      </a:lnTo>
                      <a:lnTo>
                        <a:pt x="3073" y="1429"/>
                      </a:lnTo>
                      <a:lnTo>
                        <a:pt x="3075" y="1418"/>
                      </a:lnTo>
                      <a:lnTo>
                        <a:pt x="3081" y="1405"/>
                      </a:lnTo>
                      <a:lnTo>
                        <a:pt x="3075" y="1389"/>
                      </a:lnTo>
                      <a:lnTo>
                        <a:pt x="3111" y="1378"/>
                      </a:lnTo>
                      <a:lnTo>
                        <a:pt x="3191" y="1380"/>
                      </a:lnTo>
                      <a:lnTo>
                        <a:pt x="3229" y="1334"/>
                      </a:lnTo>
                      <a:lnTo>
                        <a:pt x="3255" y="1305"/>
                      </a:lnTo>
                      <a:lnTo>
                        <a:pt x="3319" y="1239"/>
                      </a:lnTo>
                      <a:lnTo>
                        <a:pt x="3477" y="1230"/>
                      </a:lnTo>
                      <a:lnTo>
                        <a:pt x="3499" y="1192"/>
                      </a:lnTo>
                      <a:lnTo>
                        <a:pt x="3541" y="1185"/>
                      </a:lnTo>
                      <a:lnTo>
                        <a:pt x="3589" y="1092"/>
                      </a:lnTo>
                      <a:lnTo>
                        <a:pt x="3617" y="1064"/>
                      </a:lnTo>
                      <a:lnTo>
                        <a:pt x="3635" y="1046"/>
                      </a:lnTo>
                      <a:lnTo>
                        <a:pt x="3651" y="1059"/>
                      </a:lnTo>
                      <a:lnTo>
                        <a:pt x="3673" y="1048"/>
                      </a:lnTo>
                      <a:lnTo>
                        <a:pt x="3689" y="1046"/>
                      </a:lnTo>
                      <a:lnTo>
                        <a:pt x="3705" y="1055"/>
                      </a:lnTo>
                      <a:lnTo>
                        <a:pt x="3709" y="1064"/>
                      </a:lnTo>
                      <a:lnTo>
                        <a:pt x="3719" y="1090"/>
                      </a:lnTo>
                      <a:lnTo>
                        <a:pt x="3721" y="1099"/>
                      </a:lnTo>
                      <a:lnTo>
                        <a:pt x="3723" y="1099"/>
                      </a:lnTo>
                      <a:lnTo>
                        <a:pt x="3729" y="1143"/>
                      </a:lnTo>
                      <a:lnTo>
                        <a:pt x="3749" y="1152"/>
                      </a:lnTo>
                      <a:lnTo>
                        <a:pt x="3799" y="1161"/>
                      </a:lnTo>
                      <a:lnTo>
                        <a:pt x="3799" y="1194"/>
                      </a:lnTo>
                      <a:lnTo>
                        <a:pt x="3801" y="1205"/>
                      </a:lnTo>
                      <a:lnTo>
                        <a:pt x="3805" y="1208"/>
                      </a:lnTo>
                      <a:lnTo>
                        <a:pt x="3805" y="1217"/>
                      </a:lnTo>
                      <a:lnTo>
                        <a:pt x="3813" y="1223"/>
                      </a:lnTo>
                      <a:lnTo>
                        <a:pt x="3809" y="1214"/>
                      </a:lnTo>
                      <a:lnTo>
                        <a:pt x="3813" y="1212"/>
                      </a:lnTo>
                      <a:lnTo>
                        <a:pt x="3819" y="1223"/>
                      </a:lnTo>
                      <a:lnTo>
                        <a:pt x="3815" y="1234"/>
                      </a:lnTo>
                      <a:lnTo>
                        <a:pt x="3819" y="1245"/>
                      </a:lnTo>
                      <a:lnTo>
                        <a:pt x="3839" y="1230"/>
                      </a:lnTo>
                      <a:lnTo>
                        <a:pt x="3861" y="1221"/>
                      </a:lnTo>
                      <a:lnTo>
                        <a:pt x="3865" y="1210"/>
                      </a:lnTo>
                      <a:lnTo>
                        <a:pt x="3881" y="1210"/>
                      </a:lnTo>
                      <a:lnTo>
                        <a:pt x="3889" y="1201"/>
                      </a:lnTo>
                      <a:lnTo>
                        <a:pt x="3887" y="1194"/>
                      </a:lnTo>
                      <a:lnTo>
                        <a:pt x="3893" y="1192"/>
                      </a:lnTo>
                      <a:lnTo>
                        <a:pt x="3889" y="1159"/>
                      </a:lnTo>
                      <a:lnTo>
                        <a:pt x="3893" y="1163"/>
                      </a:lnTo>
                      <a:lnTo>
                        <a:pt x="3899" y="1188"/>
                      </a:lnTo>
                      <a:lnTo>
                        <a:pt x="3909" y="1188"/>
                      </a:lnTo>
                      <a:lnTo>
                        <a:pt x="3911" y="1192"/>
                      </a:lnTo>
                      <a:lnTo>
                        <a:pt x="3901" y="1199"/>
                      </a:lnTo>
                      <a:lnTo>
                        <a:pt x="3899" y="1208"/>
                      </a:lnTo>
                      <a:lnTo>
                        <a:pt x="3887" y="1214"/>
                      </a:lnTo>
                      <a:lnTo>
                        <a:pt x="3879" y="1223"/>
                      </a:lnTo>
                      <a:lnTo>
                        <a:pt x="3883" y="1225"/>
                      </a:lnTo>
                      <a:lnTo>
                        <a:pt x="3881" y="1232"/>
                      </a:lnTo>
                      <a:lnTo>
                        <a:pt x="3891" y="1232"/>
                      </a:lnTo>
                      <a:lnTo>
                        <a:pt x="3899" y="1221"/>
                      </a:lnTo>
                      <a:lnTo>
                        <a:pt x="3915" y="1228"/>
                      </a:lnTo>
                      <a:lnTo>
                        <a:pt x="3943" y="1223"/>
                      </a:lnTo>
                      <a:lnTo>
                        <a:pt x="3969" y="1228"/>
                      </a:lnTo>
                      <a:lnTo>
                        <a:pt x="3975" y="1225"/>
                      </a:lnTo>
                      <a:lnTo>
                        <a:pt x="3971" y="1232"/>
                      </a:lnTo>
                      <a:lnTo>
                        <a:pt x="3963" y="1232"/>
                      </a:lnTo>
                      <a:lnTo>
                        <a:pt x="3959" y="1236"/>
                      </a:lnTo>
                      <a:lnTo>
                        <a:pt x="3963" y="1245"/>
                      </a:lnTo>
                      <a:lnTo>
                        <a:pt x="3951" y="1234"/>
                      </a:lnTo>
                      <a:lnTo>
                        <a:pt x="3939" y="1232"/>
                      </a:lnTo>
                      <a:lnTo>
                        <a:pt x="3925" y="1239"/>
                      </a:lnTo>
                      <a:lnTo>
                        <a:pt x="3921" y="1245"/>
                      </a:lnTo>
                      <a:lnTo>
                        <a:pt x="3929" y="1259"/>
                      </a:lnTo>
                      <a:lnTo>
                        <a:pt x="3919" y="1254"/>
                      </a:lnTo>
                      <a:lnTo>
                        <a:pt x="3919" y="1250"/>
                      </a:lnTo>
                      <a:lnTo>
                        <a:pt x="3913" y="1245"/>
                      </a:lnTo>
                      <a:lnTo>
                        <a:pt x="3903" y="1250"/>
                      </a:lnTo>
                      <a:lnTo>
                        <a:pt x="3901" y="1243"/>
                      </a:lnTo>
                      <a:lnTo>
                        <a:pt x="3909" y="1243"/>
                      </a:lnTo>
                      <a:lnTo>
                        <a:pt x="3909" y="1239"/>
                      </a:lnTo>
                      <a:lnTo>
                        <a:pt x="3909" y="1232"/>
                      </a:lnTo>
                      <a:lnTo>
                        <a:pt x="3899" y="1232"/>
                      </a:lnTo>
                      <a:lnTo>
                        <a:pt x="3903" y="1239"/>
                      </a:lnTo>
                      <a:lnTo>
                        <a:pt x="3869" y="1259"/>
                      </a:lnTo>
                      <a:lnTo>
                        <a:pt x="3831" y="1285"/>
                      </a:lnTo>
                      <a:lnTo>
                        <a:pt x="3851" y="1279"/>
                      </a:lnTo>
                      <a:lnTo>
                        <a:pt x="3849" y="1285"/>
                      </a:lnTo>
                      <a:lnTo>
                        <a:pt x="3839" y="1292"/>
                      </a:lnTo>
                      <a:lnTo>
                        <a:pt x="3829" y="1294"/>
                      </a:lnTo>
                      <a:lnTo>
                        <a:pt x="3825" y="1287"/>
                      </a:lnTo>
                      <a:lnTo>
                        <a:pt x="3817" y="1287"/>
                      </a:lnTo>
                      <a:lnTo>
                        <a:pt x="3815" y="1296"/>
                      </a:lnTo>
                      <a:lnTo>
                        <a:pt x="3807" y="1301"/>
                      </a:lnTo>
                      <a:lnTo>
                        <a:pt x="3799" y="1314"/>
                      </a:lnTo>
                      <a:lnTo>
                        <a:pt x="3801" y="1314"/>
                      </a:lnTo>
                      <a:lnTo>
                        <a:pt x="3815" y="1303"/>
                      </a:lnTo>
                      <a:lnTo>
                        <a:pt x="3821" y="1303"/>
                      </a:lnTo>
                      <a:lnTo>
                        <a:pt x="3823" y="1310"/>
                      </a:lnTo>
                      <a:lnTo>
                        <a:pt x="3807" y="1318"/>
                      </a:lnTo>
                      <a:lnTo>
                        <a:pt x="3807" y="1327"/>
                      </a:lnTo>
                      <a:lnTo>
                        <a:pt x="3801" y="1341"/>
                      </a:lnTo>
                      <a:lnTo>
                        <a:pt x="3809" y="1347"/>
                      </a:lnTo>
                      <a:lnTo>
                        <a:pt x="3813" y="1365"/>
                      </a:lnTo>
                      <a:lnTo>
                        <a:pt x="3817" y="1367"/>
                      </a:lnTo>
                      <a:lnTo>
                        <a:pt x="3821" y="1363"/>
                      </a:lnTo>
                      <a:lnTo>
                        <a:pt x="3823" y="1365"/>
                      </a:lnTo>
                      <a:lnTo>
                        <a:pt x="3823" y="1374"/>
                      </a:lnTo>
                      <a:lnTo>
                        <a:pt x="3829" y="1374"/>
                      </a:lnTo>
                      <a:lnTo>
                        <a:pt x="3837" y="1387"/>
                      </a:lnTo>
                      <a:lnTo>
                        <a:pt x="3841" y="1380"/>
                      </a:lnTo>
                      <a:lnTo>
                        <a:pt x="3849" y="1387"/>
                      </a:lnTo>
                      <a:lnTo>
                        <a:pt x="3853" y="1380"/>
                      </a:lnTo>
                      <a:lnTo>
                        <a:pt x="3845" y="1372"/>
                      </a:lnTo>
                      <a:lnTo>
                        <a:pt x="3857" y="1376"/>
                      </a:lnTo>
                      <a:lnTo>
                        <a:pt x="3853" y="1365"/>
                      </a:lnTo>
                      <a:lnTo>
                        <a:pt x="3859" y="1369"/>
                      </a:lnTo>
                      <a:lnTo>
                        <a:pt x="3863" y="1361"/>
                      </a:lnTo>
                      <a:lnTo>
                        <a:pt x="3869" y="1361"/>
                      </a:lnTo>
                      <a:lnTo>
                        <a:pt x="3873" y="1365"/>
                      </a:lnTo>
                      <a:lnTo>
                        <a:pt x="3877" y="1363"/>
                      </a:lnTo>
                      <a:lnTo>
                        <a:pt x="3883" y="1347"/>
                      </a:lnTo>
                      <a:lnTo>
                        <a:pt x="3887" y="1347"/>
                      </a:lnTo>
                      <a:lnTo>
                        <a:pt x="3887" y="1334"/>
                      </a:lnTo>
                      <a:lnTo>
                        <a:pt x="3897" y="1338"/>
                      </a:lnTo>
                      <a:lnTo>
                        <a:pt x="3901" y="1321"/>
                      </a:lnTo>
                      <a:lnTo>
                        <a:pt x="3905" y="1327"/>
                      </a:lnTo>
                      <a:lnTo>
                        <a:pt x="3913" y="1321"/>
                      </a:lnTo>
                      <a:lnTo>
                        <a:pt x="3909" y="1305"/>
                      </a:lnTo>
                      <a:lnTo>
                        <a:pt x="3917" y="1298"/>
                      </a:lnTo>
                      <a:lnTo>
                        <a:pt x="3925" y="1301"/>
                      </a:lnTo>
                      <a:lnTo>
                        <a:pt x="3933" y="1285"/>
                      </a:lnTo>
                      <a:lnTo>
                        <a:pt x="3935" y="1298"/>
                      </a:lnTo>
                      <a:lnTo>
                        <a:pt x="3949" y="1301"/>
                      </a:lnTo>
                      <a:lnTo>
                        <a:pt x="3953" y="1279"/>
                      </a:lnTo>
                      <a:lnTo>
                        <a:pt x="3961" y="1292"/>
                      </a:lnTo>
                      <a:lnTo>
                        <a:pt x="3971" y="1281"/>
                      </a:lnTo>
                      <a:lnTo>
                        <a:pt x="3977" y="1285"/>
                      </a:lnTo>
                      <a:lnTo>
                        <a:pt x="3983" y="1279"/>
                      </a:lnTo>
                      <a:lnTo>
                        <a:pt x="3993" y="1283"/>
                      </a:lnTo>
                      <a:lnTo>
                        <a:pt x="3999" y="1274"/>
                      </a:lnTo>
                      <a:lnTo>
                        <a:pt x="4013" y="1279"/>
                      </a:lnTo>
                      <a:lnTo>
                        <a:pt x="4021" y="1265"/>
                      </a:lnTo>
                      <a:lnTo>
                        <a:pt x="4029" y="1265"/>
                      </a:lnTo>
                      <a:lnTo>
                        <a:pt x="4045" y="1254"/>
                      </a:lnTo>
                      <a:lnTo>
                        <a:pt x="4059" y="1254"/>
                      </a:lnTo>
                      <a:lnTo>
                        <a:pt x="4063" y="1245"/>
                      </a:lnTo>
                      <a:lnTo>
                        <a:pt x="4069" y="1252"/>
                      </a:lnTo>
                      <a:lnTo>
                        <a:pt x="4073" y="1250"/>
                      </a:lnTo>
                      <a:lnTo>
                        <a:pt x="4071" y="1243"/>
                      </a:lnTo>
                      <a:lnTo>
                        <a:pt x="4075" y="1243"/>
                      </a:lnTo>
                      <a:lnTo>
                        <a:pt x="4081" y="1252"/>
                      </a:lnTo>
                      <a:lnTo>
                        <a:pt x="4083" y="1248"/>
                      </a:lnTo>
                      <a:lnTo>
                        <a:pt x="4081" y="1239"/>
                      </a:lnTo>
                      <a:lnTo>
                        <a:pt x="4085" y="1234"/>
                      </a:lnTo>
                      <a:lnTo>
                        <a:pt x="4093" y="1239"/>
                      </a:lnTo>
                      <a:lnTo>
                        <a:pt x="4095" y="1230"/>
                      </a:lnTo>
                      <a:lnTo>
                        <a:pt x="4079" y="1228"/>
                      </a:lnTo>
                      <a:lnTo>
                        <a:pt x="4083" y="1217"/>
                      </a:lnTo>
                      <a:lnTo>
                        <a:pt x="4081" y="1210"/>
                      </a:lnTo>
                      <a:lnTo>
                        <a:pt x="4071" y="1203"/>
                      </a:lnTo>
                      <a:lnTo>
                        <a:pt x="4055" y="1201"/>
                      </a:lnTo>
                      <a:lnTo>
                        <a:pt x="4051" y="1208"/>
                      </a:lnTo>
                      <a:lnTo>
                        <a:pt x="4047" y="1205"/>
                      </a:lnTo>
                      <a:lnTo>
                        <a:pt x="4049" y="1188"/>
                      </a:lnTo>
                      <a:lnTo>
                        <a:pt x="4043" y="1188"/>
                      </a:lnTo>
                      <a:lnTo>
                        <a:pt x="4023" y="1212"/>
                      </a:lnTo>
                      <a:lnTo>
                        <a:pt x="4017" y="1205"/>
                      </a:lnTo>
                      <a:lnTo>
                        <a:pt x="4007" y="1203"/>
                      </a:lnTo>
                      <a:lnTo>
                        <a:pt x="4005" y="1210"/>
                      </a:lnTo>
                      <a:lnTo>
                        <a:pt x="3995" y="1205"/>
                      </a:lnTo>
                      <a:lnTo>
                        <a:pt x="4003" y="1203"/>
                      </a:lnTo>
                      <a:lnTo>
                        <a:pt x="4003" y="1192"/>
                      </a:lnTo>
                      <a:lnTo>
                        <a:pt x="3993" y="1192"/>
                      </a:lnTo>
                      <a:lnTo>
                        <a:pt x="3985" y="1190"/>
                      </a:lnTo>
                      <a:lnTo>
                        <a:pt x="3979" y="1194"/>
                      </a:lnTo>
                      <a:lnTo>
                        <a:pt x="3979" y="1203"/>
                      </a:lnTo>
                      <a:lnTo>
                        <a:pt x="3977" y="1199"/>
                      </a:lnTo>
                      <a:lnTo>
                        <a:pt x="3965" y="1199"/>
                      </a:lnTo>
                      <a:lnTo>
                        <a:pt x="3971" y="1197"/>
                      </a:lnTo>
                      <a:lnTo>
                        <a:pt x="3971" y="1192"/>
                      </a:lnTo>
                      <a:lnTo>
                        <a:pt x="3955" y="1183"/>
                      </a:lnTo>
                      <a:lnTo>
                        <a:pt x="3943" y="1190"/>
                      </a:lnTo>
                      <a:lnTo>
                        <a:pt x="3947" y="1183"/>
                      </a:lnTo>
                      <a:lnTo>
                        <a:pt x="3941" y="1177"/>
                      </a:lnTo>
                      <a:lnTo>
                        <a:pt x="3919" y="1174"/>
                      </a:lnTo>
                      <a:lnTo>
                        <a:pt x="3923" y="1172"/>
                      </a:lnTo>
                      <a:lnTo>
                        <a:pt x="3941" y="1168"/>
                      </a:lnTo>
                      <a:lnTo>
                        <a:pt x="3941" y="1163"/>
                      </a:lnTo>
                      <a:lnTo>
                        <a:pt x="3913" y="1154"/>
                      </a:lnTo>
                      <a:lnTo>
                        <a:pt x="3895" y="1154"/>
                      </a:lnTo>
                      <a:lnTo>
                        <a:pt x="3893" y="1148"/>
                      </a:lnTo>
                      <a:lnTo>
                        <a:pt x="3899" y="1148"/>
                      </a:lnTo>
                      <a:lnTo>
                        <a:pt x="3901" y="1141"/>
                      </a:lnTo>
                      <a:lnTo>
                        <a:pt x="3889" y="1139"/>
                      </a:lnTo>
                      <a:lnTo>
                        <a:pt x="3891" y="1121"/>
                      </a:lnTo>
                      <a:lnTo>
                        <a:pt x="3873" y="1099"/>
                      </a:lnTo>
                      <a:lnTo>
                        <a:pt x="3881" y="1095"/>
                      </a:lnTo>
                      <a:lnTo>
                        <a:pt x="3883" y="1081"/>
                      </a:lnTo>
                      <a:lnTo>
                        <a:pt x="3869" y="1075"/>
                      </a:lnTo>
                      <a:lnTo>
                        <a:pt x="3865" y="1084"/>
                      </a:lnTo>
                      <a:lnTo>
                        <a:pt x="3869" y="1092"/>
                      </a:lnTo>
                      <a:lnTo>
                        <a:pt x="3865" y="1092"/>
                      </a:lnTo>
                      <a:lnTo>
                        <a:pt x="3861" y="1086"/>
                      </a:lnTo>
                      <a:lnTo>
                        <a:pt x="3853" y="1084"/>
                      </a:lnTo>
                      <a:lnTo>
                        <a:pt x="3849" y="1086"/>
                      </a:lnTo>
                      <a:lnTo>
                        <a:pt x="3849" y="1079"/>
                      </a:lnTo>
                      <a:lnTo>
                        <a:pt x="3861" y="1079"/>
                      </a:lnTo>
                      <a:lnTo>
                        <a:pt x="3875" y="1064"/>
                      </a:lnTo>
                      <a:lnTo>
                        <a:pt x="3877" y="1059"/>
                      </a:lnTo>
                      <a:lnTo>
                        <a:pt x="3879" y="1033"/>
                      </a:lnTo>
                      <a:lnTo>
                        <a:pt x="3885" y="1024"/>
                      </a:lnTo>
                      <a:lnTo>
                        <a:pt x="3879" y="1015"/>
                      </a:lnTo>
                      <a:lnTo>
                        <a:pt x="3869" y="1017"/>
                      </a:lnTo>
                      <a:lnTo>
                        <a:pt x="3873" y="1013"/>
                      </a:lnTo>
                      <a:lnTo>
                        <a:pt x="3869" y="1013"/>
                      </a:lnTo>
                      <a:lnTo>
                        <a:pt x="3859" y="1017"/>
                      </a:lnTo>
                      <a:lnTo>
                        <a:pt x="3863" y="1013"/>
                      </a:lnTo>
                      <a:lnTo>
                        <a:pt x="3857" y="1013"/>
                      </a:lnTo>
                      <a:lnTo>
                        <a:pt x="3851" y="1019"/>
                      </a:lnTo>
                      <a:lnTo>
                        <a:pt x="3849" y="1030"/>
                      </a:lnTo>
                      <a:lnTo>
                        <a:pt x="3839" y="1030"/>
                      </a:lnTo>
                      <a:lnTo>
                        <a:pt x="3829" y="1033"/>
                      </a:lnTo>
                      <a:lnTo>
                        <a:pt x="3829" y="1019"/>
                      </a:lnTo>
                      <a:lnTo>
                        <a:pt x="3833" y="1008"/>
                      </a:lnTo>
                      <a:lnTo>
                        <a:pt x="3827" y="1004"/>
                      </a:lnTo>
                      <a:lnTo>
                        <a:pt x="3813" y="1006"/>
                      </a:lnTo>
                      <a:lnTo>
                        <a:pt x="3803" y="1004"/>
                      </a:lnTo>
                      <a:lnTo>
                        <a:pt x="3795" y="993"/>
                      </a:lnTo>
                      <a:lnTo>
                        <a:pt x="3785" y="993"/>
                      </a:lnTo>
                      <a:lnTo>
                        <a:pt x="3779" y="999"/>
                      </a:lnTo>
                      <a:lnTo>
                        <a:pt x="3769" y="999"/>
                      </a:lnTo>
                      <a:lnTo>
                        <a:pt x="3781" y="990"/>
                      </a:lnTo>
                      <a:lnTo>
                        <a:pt x="3787" y="986"/>
                      </a:lnTo>
                      <a:lnTo>
                        <a:pt x="3799" y="984"/>
                      </a:lnTo>
                      <a:lnTo>
                        <a:pt x="3805" y="990"/>
                      </a:lnTo>
                      <a:lnTo>
                        <a:pt x="3813" y="990"/>
                      </a:lnTo>
                      <a:lnTo>
                        <a:pt x="3817" y="979"/>
                      </a:lnTo>
                      <a:lnTo>
                        <a:pt x="3837" y="993"/>
                      </a:lnTo>
                      <a:lnTo>
                        <a:pt x="3861" y="995"/>
                      </a:lnTo>
                      <a:lnTo>
                        <a:pt x="3873" y="984"/>
                      </a:lnTo>
                      <a:lnTo>
                        <a:pt x="3883" y="982"/>
                      </a:lnTo>
                      <a:lnTo>
                        <a:pt x="3887" y="968"/>
                      </a:lnTo>
                      <a:lnTo>
                        <a:pt x="3913" y="953"/>
                      </a:lnTo>
                      <a:lnTo>
                        <a:pt x="3911" y="944"/>
                      </a:lnTo>
                      <a:lnTo>
                        <a:pt x="3915" y="942"/>
                      </a:lnTo>
                      <a:lnTo>
                        <a:pt x="3913" y="928"/>
                      </a:lnTo>
                      <a:lnTo>
                        <a:pt x="3901" y="924"/>
                      </a:lnTo>
                      <a:lnTo>
                        <a:pt x="3905" y="920"/>
                      </a:lnTo>
                      <a:lnTo>
                        <a:pt x="3913" y="926"/>
                      </a:lnTo>
                      <a:lnTo>
                        <a:pt x="3919" y="926"/>
                      </a:lnTo>
                      <a:lnTo>
                        <a:pt x="3921" y="920"/>
                      </a:lnTo>
                      <a:lnTo>
                        <a:pt x="3901" y="897"/>
                      </a:lnTo>
                      <a:lnTo>
                        <a:pt x="3887" y="895"/>
                      </a:lnTo>
                      <a:lnTo>
                        <a:pt x="3879" y="886"/>
                      </a:lnTo>
                      <a:lnTo>
                        <a:pt x="3835" y="882"/>
                      </a:lnTo>
                      <a:lnTo>
                        <a:pt x="3829" y="884"/>
                      </a:lnTo>
                      <a:lnTo>
                        <a:pt x="3817" y="880"/>
                      </a:lnTo>
                      <a:lnTo>
                        <a:pt x="3771" y="895"/>
                      </a:lnTo>
                      <a:lnTo>
                        <a:pt x="3717" y="917"/>
                      </a:lnTo>
                      <a:lnTo>
                        <a:pt x="3715" y="926"/>
                      </a:lnTo>
                      <a:lnTo>
                        <a:pt x="3705" y="928"/>
                      </a:lnTo>
                      <a:lnTo>
                        <a:pt x="3693" y="937"/>
                      </a:lnTo>
                      <a:lnTo>
                        <a:pt x="3679" y="946"/>
                      </a:lnTo>
                      <a:lnTo>
                        <a:pt x="3671" y="957"/>
                      </a:lnTo>
                      <a:lnTo>
                        <a:pt x="3659" y="957"/>
                      </a:lnTo>
                      <a:lnTo>
                        <a:pt x="3623" y="995"/>
                      </a:lnTo>
                      <a:lnTo>
                        <a:pt x="3621" y="1004"/>
                      </a:lnTo>
                      <a:lnTo>
                        <a:pt x="3597" y="1035"/>
                      </a:lnTo>
                      <a:lnTo>
                        <a:pt x="3597" y="1050"/>
                      </a:lnTo>
                      <a:lnTo>
                        <a:pt x="3579" y="1059"/>
                      </a:lnTo>
                      <a:lnTo>
                        <a:pt x="3577" y="1064"/>
                      </a:lnTo>
                      <a:lnTo>
                        <a:pt x="3569" y="1081"/>
                      </a:lnTo>
                      <a:lnTo>
                        <a:pt x="3531" y="1099"/>
                      </a:lnTo>
                      <a:lnTo>
                        <a:pt x="3515" y="1115"/>
                      </a:lnTo>
                      <a:lnTo>
                        <a:pt x="3497" y="1115"/>
                      </a:lnTo>
                      <a:lnTo>
                        <a:pt x="3481" y="1123"/>
                      </a:lnTo>
                      <a:lnTo>
                        <a:pt x="3471" y="1126"/>
                      </a:lnTo>
                      <a:lnTo>
                        <a:pt x="3459" y="1135"/>
                      </a:lnTo>
                      <a:lnTo>
                        <a:pt x="3445" y="1146"/>
                      </a:lnTo>
                      <a:lnTo>
                        <a:pt x="3469" y="1121"/>
                      </a:lnTo>
                      <a:lnTo>
                        <a:pt x="3479" y="1121"/>
                      </a:lnTo>
                      <a:lnTo>
                        <a:pt x="3479" y="1115"/>
                      </a:lnTo>
                      <a:lnTo>
                        <a:pt x="3493" y="1106"/>
                      </a:lnTo>
                      <a:lnTo>
                        <a:pt x="3493" y="1101"/>
                      </a:lnTo>
                      <a:lnTo>
                        <a:pt x="3521" y="1099"/>
                      </a:lnTo>
                      <a:lnTo>
                        <a:pt x="3533" y="1090"/>
                      </a:lnTo>
                      <a:lnTo>
                        <a:pt x="3535" y="1079"/>
                      </a:lnTo>
                      <a:lnTo>
                        <a:pt x="3555" y="1068"/>
                      </a:lnTo>
                      <a:lnTo>
                        <a:pt x="3559" y="1064"/>
                      </a:lnTo>
                      <a:lnTo>
                        <a:pt x="3567" y="1053"/>
                      </a:lnTo>
                      <a:lnTo>
                        <a:pt x="3569" y="1037"/>
                      </a:lnTo>
                      <a:lnTo>
                        <a:pt x="3583" y="1033"/>
                      </a:lnTo>
                      <a:lnTo>
                        <a:pt x="3603" y="1004"/>
                      </a:lnTo>
                      <a:lnTo>
                        <a:pt x="3609" y="988"/>
                      </a:lnTo>
                      <a:lnTo>
                        <a:pt x="3605" y="971"/>
                      </a:lnTo>
                      <a:lnTo>
                        <a:pt x="3611" y="968"/>
                      </a:lnTo>
                      <a:lnTo>
                        <a:pt x="3615" y="975"/>
                      </a:lnTo>
                      <a:lnTo>
                        <a:pt x="3641" y="951"/>
                      </a:lnTo>
                      <a:lnTo>
                        <a:pt x="3641" y="937"/>
                      </a:lnTo>
                      <a:lnTo>
                        <a:pt x="3651" y="935"/>
                      </a:lnTo>
                      <a:lnTo>
                        <a:pt x="3653" y="917"/>
                      </a:lnTo>
                      <a:lnTo>
                        <a:pt x="3673" y="906"/>
                      </a:lnTo>
                      <a:lnTo>
                        <a:pt x="3675" y="897"/>
                      </a:lnTo>
                      <a:lnTo>
                        <a:pt x="3689" y="886"/>
                      </a:lnTo>
                      <a:lnTo>
                        <a:pt x="3691" y="893"/>
                      </a:lnTo>
                      <a:lnTo>
                        <a:pt x="3703" y="886"/>
                      </a:lnTo>
                      <a:lnTo>
                        <a:pt x="3703" y="882"/>
                      </a:lnTo>
                      <a:lnTo>
                        <a:pt x="3695" y="875"/>
                      </a:lnTo>
                      <a:lnTo>
                        <a:pt x="3723" y="873"/>
                      </a:lnTo>
                      <a:lnTo>
                        <a:pt x="3729" y="864"/>
                      </a:lnTo>
                      <a:lnTo>
                        <a:pt x="3737" y="873"/>
                      </a:lnTo>
                      <a:lnTo>
                        <a:pt x="3747" y="873"/>
                      </a:lnTo>
                      <a:lnTo>
                        <a:pt x="3763" y="820"/>
                      </a:lnTo>
                      <a:lnTo>
                        <a:pt x="3773" y="818"/>
                      </a:lnTo>
                      <a:lnTo>
                        <a:pt x="3775" y="802"/>
                      </a:lnTo>
                      <a:lnTo>
                        <a:pt x="3785" y="791"/>
                      </a:lnTo>
                      <a:lnTo>
                        <a:pt x="3787" y="795"/>
                      </a:lnTo>
                      <a:lnTo>
                        <a:pt x="3805" y="798"/>
                      </a:lnTo>
                      <a:lnTo>
                        <a:pt x="3797" y="780"/>
                      </a:lnTo>
                      <a:lnTo>
                        <a:pt x="3803" y="776"/>
                      </a:lnTo>
                      <a:lnTo>
                        <a:pt x="3809" y="784"/>
                      </a:lnTo>
                      <a:lnTo>
                        <a:pt x="3817" y="789"/>
                      </a:lnTo>
                      <a:lnTo>
                        <a:pt x="3833" y="778"/>
                      </a:lnTo>
                      <a:lnTo>
                        <a:pt x="3845" y="784"/>
                      </a:lnTo>
                      <a:lnTo>
                        <a:pt x="3867" y="776"/>
                      </a:lnTo>
                      <a:lnTo>
                        <a:pt x="3891" y="784"/>
                      </a:lnTo>
                      <a:lnTo>
                        <a:pt x="3909" y="776"/>
                      </a:lnTo>
                      <a:lnTo>
                        <a:pt x="3939" y="773"/>
                      </a:lnTo>
                      <a:lnTo>
                        <a:pt x="3957" y="789"/>
                      </a:lnTo>
                      <a:lnTo>
                        <a:pt x="3971" y="789"/>
                      </a:lnTo>
                      <a:lnTo>
                        <a:pt x="3989" y="778"/>
                      </a:lnTo>
                      <a:lnTo>
                        <a:pt x="4049" y="782"/>
                      </a:lnTo>
                      <a:lnTo>
                        <a:pt x="4077" y="773"/>
                      </a:lnTo>
                      <a:lnTo>
                        <a:pt x="4065" y="793"/>
                      </a:lnTo>
                      <a:lnTo>
                        <a:pt x="4071" y="800"/>
                      </a:lnTo>
                      <a:lnTo>
                        <a:pt x="4105" y="789"/>
                      </a:lnTo>
                      <a:lnTo>
                        <a:pt x="4147" y="784"/>
                      </a:lnTo>
                      <a:lnTo>
                        <a:pt x="4145" y="780"/>
                      </a:lnTo>
                      <a:lnTo>
                        <a:pt x="4137" y="776"/>
                      </a:lnTo>
                      <a:lnTo>
                        <a:pt x="4155" y="762"/>
                      </a:lnTo>
                      <a:lnTo>
                        <a:pt x="4161" y="769"/>
                      </a:lnTo>
                      <a:lnTo>
                        <a:pt x="4149" y="778"/>
                      </a:lnTo>
                      <a:lnTo>
                        <a:pt x="4153" y="784"/>
                      </a:lnTo>
                      <a:lnTo>
                        <a:pt x="4163" y="789"/>
                      </a:lnTo>
                      <a:lnTo>
                        <a:pt x="4171" y="782"/>
                      </a:lnTo>
                      <a:lnTo>
                        <a:pt x="4175" y="767"/>
                      </a:lnTo>
                      <a:lnTo>
                        <a:pt x="4191" y="767"/>
                      </a:lnTo>
                      <a:lnTo>
                        <a:pt x="4203" y="756"/>
                      </a:lnTo>
                      <a:lnTo>
                        <a:pt x="4191" y="749"/>
                      </a:lnTo>
                      <a:lnTo>
                        <a:pt x="4193" y="740"/>
                      </a:lnTo>
                      <a:lnTo>
                        <a:pt x="4197" y="749"/>
                      </a:lnTo>
                      <a:lnTo>
                        <a:pt x="4205" y="749"/>
                      </a:lnTo>
                      <a:lnTo>
                        <a:pt x="4221" y="733"/>
                      </a:lnTo>
                      <a:lnTo>
                        <a:pt x="4217" y="731"/>
                      </a:lnTo>
                      <a:lnTo>
                        <a:pt x="4219" y="718"/>
                      </a:lnTo>
                      <a:lnTo>
                        <a:pt x="4227" y="705"/>
                      </a:lnTo>
                      <a:lnTo>
                        <a:pt x="4227" y="718"/>
                      </a:lnTo>
                      <a:lnTo>
                        <a:pt x="4231" y="722"/>
                      </a:lnTo>
                      <a:lnTo>
                        <a:pt x="4237" y="718"/>
                      </a:lnTo>
                      <a:lnTo>
                        <a:pt x="4243" y="709"/>
                      </a:lnTo>
                      <a:lnTo>
                        <a:pt x="4247" y="689"/>
                      </a:lnTo>
                      <a:lnTo>
                        <a:pt x="4255" y="687"/>
                      </a:lnTo>
                      <a:lnTo>
                        <a:pt x="4257" y="678"/>
                      </a:lnTo>
                      <a:lnTo>
                        <a:pt x="4263" y="685"/>
                      </a:lnTo>
                      <a:lnTo>
                        <a:pt x="4277" y="687"/>
                      </a:lnTo>
                      <a:lnTo>
                        <a:pt x="4291" y="678"/>
                      </a:lnTo>
                      <a:lnTo>
                        <a:pt x="4287" y="663"/>
                      </a:lnTo>
                      <a:lnTo>
                        <a:pt x="4301" y="674"/>
                      </a:lnTo>
                      <a:lnTo>
                        <a:pt x="4307" y="671"/>
                      </a:lnTo>
                      <a:lnTo>
                        <a:pt x="4307" y="600"/>
                      </a:lnTo>
                      <a:lnTo>
                        <a:pt x="4307" y="397"/>
                      </a:lnTo>
                      <a:lnTo>
                        <a:pt x="4303" y="399"/>
                      </a:lnTo>
                      <a:lnTo>
                        <a:pt x="4291" y="399"/>
                      </a:lnTo>
                      <a:lnTo>
                        <a:pt x="4265" y="397"/>
                      </a:lnTo>
                      <a:lnTo>
                        <a:pt x="4257" y="403"/>
                      </a:lnTo>
                      <a:lnTo>
                        <a:pt x="4265" y="406"/>
                      </a:lnTo>
                      <a:lnTo>
                        <a:pt x="4279" y="406"/>
                      </a:lnTo>
                      <a:lnTo>
                        <a:pt x="4299" y="412"/>
                      </a:lnTo>
                      <a:lnTo>
                        <a:pt x="4297" y="417"/>
                      </a:lnTo>
                      <a:lnTo>
                        <a:pt x="4275" y="410"/>
                      </a:lnTo>
                      <a:lnTo>
                        <a:pt x="4249" y="417"/>
                      </a:lnTo>
                      <a:lnTo>
                        <a:pt x="4217" y="448"/>
                      </a:lnTo>
                      <a:lnTo>
                        <a:pt x="4203" y="448"/>
                      </a:lnTo>
                      <a:lnTo>
                        <a:pt x="4195" y="461"/>
                      </a:lnTo>
                      <a:lnTo>
                        <a:pt x="4181" y="465"/>
                      </a:lnTo>
                      <a:lnTo>
                        <a:pt x="4183" y="479"/>
                      </a:lnTo>
                      <a:lnTo>
                        <a:pt x="4191" y="474"/>
                      </a:lnTo>
                      <a:lnTo>
                        <a:pt x="4193" y="481"/>
                      </a:lnTo>
                      <a:lnTo>
                        <a:pt x="4183" y="485"/>
                      </a:lnTo>
                      <a:lnTo>
                        <a:pt x="4177" y="481"/>
                      </a:lnTo>
                      <a:lnTo>
                        <a:pt x="4169" y="474"/>
                      </a:lnTo>
                      <a:lnTo>
                        <a:pt x="4159" y="490"/>
                      </a:lnTo>
                      <a:lnTo>
                        <a:pt x="4151" y="490"/>
                      </a:lnTo>
                      <a:lnTo>
                        <a:pt x="4133" y="521"/>
                      </a:lnTo>
                      <a:lnTo>
                        <a:pt x="4107" y="530"/>
                      </a:lnTo>
                      <a:lnTo>
                        <a:pt x="4133" y="516"/>
                      </a:lnTo>
                      <a:lnTo>
                        <a:pt x="4135" y="494"/>
                      </a:lnTo>
                      <a:lnTo>
                        <a:pt x="4145" y="490"/>
                      </a:lnTo>
                      <a:lnTo>
                        <a:pt x="4145" y="485"/>
                      </a:lnTo>
                      <a:lnTo>
                        <a:pt x="4135" y="483"/>
                      </a:lnTo>
                      <a:lnTo>
                        <a:pt x="4137" y="479"/>
                      </a:lnTo>
                      <a:lnTo>
                        <a:pt x="4155" y="474"/>
                      </a:lnTo>
                      <a:lnTo>
                        <a:pt x="4157" y="468"/>
                      </a:lnTo>
                      <a:lnTo>
                        <a:pt x="4145" y="456"/>
                      </a:lnTo>
                      <a:lnTo>
                        <a:pt x="4123" y="450"/>
                      </a:lnTo>
                      <a:lnTo>
                        <a:pt x="4109" y="454"/>
                      </a:lnTo>
                      <a:lnTo>
                        <a:pt x="4097" y="443"/>
                      </a:lnTo>
                      <a:lnTo>
                        <a:pt x="4095" y="430"/>
                      </a:lnTo>
                      <a:lnTo>
                        <a:pt x="4101" y="439"/>
                      </a:lnTo>
                      <a:lnTo>
                        <a:pt x="4111" y="439"/>
                      </a:lnTo>
                      <a:lnTo>
                        <a:pt x="4131" y="443"/>
                      </a:lnTo>
                      <a:lnTo>
                        <a:pt x="4151" y="454"/>
                      </a:lnTo>
                      <a:lnTo>
                        <a:pt x="4157" y="454"/>
                      </a:lnTo>
                      <a:lnTo>
                        <a:pt x="4163" y="439"/>
                      </a:lnTo>
                      <a:lnTo>
                        <a:pt x="4177" y="434"/>
                      </a:lnTo>
                      <a:lnTo>
                        <a:pt x="4171" y="432"/>
                      </a:lnTo>
                      <a:lnTo>
                        <a:pt x="4183" y="430"/>
                      </a:lnTo>
                      <a:lnTo>
                        <a:pt x="4195" y="434"/>
                      </a:lnTo>
                      <a:lnTo>
                        <a:pt x="4217" y="419"/>
                      </a:lnTo>
                      <a:lnTo>
                        <a:pt x="4233" y="417"/>
                      </a:lnTo>
                      <a:lnTo>
                        <a:pt x="4241" y="410"/>
                      </a:lnTo>
                      <a:lnTo>
                        <a:pt x="4251" y="403"/>
                      </a:lnTo>
                      <a:lnTo>
                        <a:pt x="4251" y="399"/>
                      </a:lnTo>
                      <a:lnTo>
                        <a:pt x="4231" y="408"/>
                      </a:lnTo>
                      <a:lnTo>
                        <a:pt x="4213" y="417"/>
                      </a:lnTo>
                      <a:lnTo>
                        <a:pt x="4183" y="419"/>
                      </a:lnTo>
                      <a:lnTo>
                        <a:pt x="4209" y="410"/>
                      </a:lnTo>
                      <a:lnTo>
                        <a:pt x="4219" y="408"/>
                      </a:lnTo>
                      <a:lnTo>
                        <a:pt x="4241" y="399"/>
                      </a:lnTo>
                      <a:lnTo>
                        <a:pt x="4243" y="390"/>
                      </a:lnTo>
                      <a:lnTo>
                        <a:pt x="4249" y="394"/>
                      </a:lnTo>
                      <a:lnTo>
                        <a:pt x="4271" y="390"/>
                      </a:lnTo>
                      <a:lnTo>
                        <a:pt x="4265" y="386"/>
                      </a:lnTo>
                      <a:lnTo>
                        <a:pt x="4269" y="379"/>
                      </a:lnTo>
                      <a:lnTo>
                        <a:pt x="4277" y="383"/>
                      </a:lnTo>
                      <a:lnTo>
                        <a:pt x="4307" y="379"/>
                      </a:lnTo>
                      <a:lnTo>
                        <a:pt x="4307" y="372"/>
                      </a:lnTo>
                      <a:lnTo>
                        <a:pt x="4297" y="372"/>
                      </a:lnTo>
                      <a:lnTo>
                        <a:pt x="4301" y="368"/>
                      </a:lnTo>
                      <a:lnTo>
                        <a:pt x="4307" y="368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6" name="Freeform 122"/>
                <p:cNvSpPr>
                  <a:spLocks/>
                </p:cNvSpPr>
                <p:nvPr/>
              </p:nvSpPr>
              <p:spPr bwMode="auto">
                <a:xfrm>
                  <a:off x="3553" y="3943"/>
                  <a:ext cx="4" cy="11"/>
                </a:xfrm>
                <a:custGeom>
                  <a:avLst/>
                  <a:gdLst>
                    <a:gd name="T0" fmla="*/ 0 w 4"/>
                    <a:gd name="T1" fmla="*/ 5 h 11"/>
                    <a:gd name="T2" fmla="*/ 0 w 4"/>
                    <a:gd name="T3" fmla="*/ 11 h 11"/>
                    <a:gd name="T4" fmla="*/ 2 w 4"/>
                    <a:gd name="T5" fmla="*/ 11 h 11"/>
                    <a:gd name="T6" fmla="*/ 2 w 4"/>
                    <a:gd name="T7" fmla="*/ 5 h 11"/>
                    <a:gd name="T8" fmla="*/ 4 w 4"/>
                    <a:gd name="T9" fmla="*/ 0 h 11"/>
                    <a:gd name="T10" fmla="*/ 2 w 4"/>
                    <a:gd name="T11" fmla="*/ 0 h 11"/>
                    <a:gd name="T12" fmla="*/ 0 w 4"/>
                    <a:gd name="T13" fmla="*/ 5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1"/>
                    <a:gd name="T23" fmla="*/ 4 w 4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1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5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7" name="Freeform 123"/>
                <p:cNvSpPr>
                  <a:spLocks/>
                </p:cNvSpPr>
                <p:nvPr/>
              </p:nvSpPr>
              <p:spPr bwMode="auto">
                <a:xfrm>
                  <a:off x="1136" y="1089"/>
                  <a:ext cx="16" cy="18"/>
                </a:xfrm>
                <a:custGeom>
                  <a:avLst/>
                  <a:gdLst>
                    <a:gd name="T0" fmla="*/ 16 w 16"/>
                    <a:gd name="T1" fmla="*/ 5 h 18"/>
                    <a:gd name="T2" fmla="*/ 12 w 16"/>
                    <a:gd name="T3" fmla="*/ 0 h 18"/>
                    <a:gd name="T4" fmla="*/ 0 w 16"/>
                    <a:gd name="T5" fmla="*/ 16 h 18"/>
                    <a:gd name="T6" fmla="*/ 0 w 16"/>
                    <a:gd name="T7" fmla="*/ 18 h 18"/>
                    <a:gd name="T8" fmla="*/ 8 w 16"/>
                    <a:gd name="T9" fmla="*/ 14 h 18"/>
                    <a:gd name="T10" fmla="*/ 16 w 16"/>
                    <a:gd name="T11" fmla="*/ 5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8"/>
                    <a:gd name="T20" fmla="*/ 16 w 16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8">
                      <a:moveTo>
                        <a:pt x="16" y="5"/>
                      </a:move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8" y="14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8" name="Freeform 124"/>
                <p:cNvSpPr>
                  <a:spLocks/>
                </p:cNvSpPr>
                <p:nvPr/>
              </p:nvSpPr>
              <p:spPr bwMode="auto">
                <a:xfrm>
                  <a:off x="1120" y="1109"/>
                  <a:ext cx="8" cy="7"/>
                </a:xfrm>
                <a:custGeom>
                  <a:avLst/>
                  <a:gdLst>
                    <a:gd name="T0" fmla="*/ 8 w 8"/>
                    <a:gd name="T1" fmla="*/ 0 h 7"/>
                    <a:gd name="T2" fmla="*/ 4 w 8"/>
                    <a:gd name="T3" fmla="*/ 0 h 7"/>
                    <a:gd name="T4" fmla="*/ 0 w 8"/>
                    <a:gd name="T5" fmla="*/ 2 h 7"/>
                    <a:gd name="T6" fmla="*/ 2 w 8"/>
                    <a:gd name="T7" fmla="*/ 7 h 7"/>
                    <a:gd name="T8" fmla="*/ 8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79" name="Freeform 125"/>
                <p:cNvSpPr>
                  <a:spLocks/>
                </p:cNvSpPr>
                <p:nvPr/>
              </p:nvSpPr>
              <p:spPr bwMode="auto">
                <a:xfrm>
                  <a:off x="1102" y="1127"/>
                  <a:ext cx="14" cy="18"/>
                </a:xfrm>
                <a:custGeom>
                  <a:avLst/>
                  <a:gdLst>
                    <a:gd name="T0" fmla="*/ 14 w 14"/>
                    <a:gd name="T1" fmla="*/ 4 h 18"/>
                    <a:gd name="T2" fmla="*/ 12 w 14"/>
                    <a:gd name="T3" fmla="*/ 0 h 18"/>
                    <a:gd name="T4" fmla="*/ 8 w 14"/>
                    <a:gd name="T5" fmla="*/ 4 h 18"/>
                    <a:gd name="T6" fmla="*/ 0 w 14"/>
                    <a:gd name="T7" fmla="*/ 7 h 18"/>
                    <a:gd name="T8" fmla="*/ 2 w 14"/>
                    <a:gd name="T9" fmla="*/ 13 h 18"/>
                    <a:gd name="T10" fmla="*/ 2 w 14"/>
                    <a:gd name="T11" fmla="*/ 15 h 18"/>
                    <a:gd name="T12" fmla="*/ 8 w 14"/>
                    <a:gd name="T13" fmla="*/ 18 h 18"/>
                    <a:gd name="T14" fmla="*/ 12 w 14"/>
                    <a:gd name="T15" fmla="*/ 11 h 18"/>
                    <a:gd name="T16" fmla="*/ 14 w 14"/>
                    <a:gd name="T17" fmla="*/ 4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8"/>
                    <a:gd name="T29" fmla="*/ 14 w 14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8">
                      <a:moveTo>
                        <a:pt x="14" y="4"/>
                      </a:move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8" y="18"/>
                      </a:lnTo>
                      <a:lnTo>
                        <a:pt x="12" y="11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0" name="Freeform 126"/>
                <p:cNvSpPr>
                  <a:spLocks/>
                </p:cNvSpPr>
                <p:nvPr/>
              </p:nvSpPr>
              <p:spPr bwMode="auto">
                <a:xfrm>
                  <a:off x="978" y="1167"/>
                  <a:ext cx="84" cy="106"/>
                </a:xfrm>
                <a:custGeom>
                  <a:avLst/>
                  <a:gdLst>
                    <a:gd name="T0" fmla="*/ 46 w 84"/>
                    <a:gd name="T1" fmla="*/ 104 h 106"/>
                    <a:gd name="T2" fmla="*/ 56 w 84"/>
                    <a:gd name="T3" fmla="*/ 100 h 106"/>
                    <a:gd name="T4" fmla="*/ 48 w 84"/>
                    <a:gd name="T5" fmla="*/ 100 h 106"/>
                    <a:gd name="T6" fmla="*/ 66 w 84"/>
                    <a:gd name="T7" fmla="*/ 95 h 106"/>
                    <a:gd name="T8" fmla="*/ 70 w 84"/>
                    <a:gd name="T9" fmla="*/ 77 h 106"/>
                    <a:gd name="T10" fmla="*/ 72 w 84"/>
                    <a:gd name="T11" fmla="*/ 40 h 106"/>
                    <a:gd name="T12" fmla="*/ 84 w 84"/>
                    <a:gd name="T13" fmla="*/ 2 h 106"/>
                    <a:gd name="T14" fmla="*/ 72 w 84"/>
                    <a:gd name="T15" fmla="*/ 13 h 106"/>
                    <a:gd name="T16" fmla="*/ 62 w 84"/>
                    <a:gd name="T17" fmla="*/ 31 h 106"/>
                    <a:gd name="T18" fmla="*/ 52 w 84"/>
                    <a:gd name="T19" fmla="*/ 46 h 106"/>
                    <a:gd name="T20" fmla="*/ 54 w 84"/>
                    <a:gd name="T21" fmla="*/ 57 h 106"/>
                    <a:gd name="T22" fmla="*/ 46 w 84"/>
                    <a:gd name="T23" fmla="*/ 64 h 106"/>
                    <a:gd name="T24" fmla="*/ 36 w 84"/>
                    <a:gd name="T25" fmla="*/ 57 h 106"/>
                    <a:gd name="T26" fmla="*/ 34 w 84"/>
                    <a:gd name="T27" fmla="*/ 53 h 106"/>
                    <a:gd name="T28" fmla="*/ 28 w 84"/>
                    <a:gd name="T29" fmla="*/ 55 h 106"/>
                    <a:gd name="T30" fmla="*/ 32 w 84"/>
                    <a:gd name="T31" fmla="*/ 49 h 106"/>
                    <a:gd name="T32" fmla="*/ 48 w 84"/>
                    <a:gd name="T33" fmla="*/ 40 h 106"/>
                    <a:gd name="T34" fmla="*/ 50 w 84"/>
                    <a:gd name="T35" fmla="*/ 13 h 106"/>
                    <a:gd name="T36" fmla="*/ 32 w 84"/>
                    <a:gd name="T37" fmla="*/ 18 h 106"/>
                    <a:gd name="T38" fmla="*/ 30 w 84"/>
                    <a:gd name="T39" fmla="*/ 24 h 106"/>
                    <a:gd name="T40" fmla="*/ 24 w 84"/>
                    <a:gd name="T41" fmla="*/ 29 h 106"/>
                    <a:gd name="T42" fmla="*/ 30 w 84"/>
                    <a:gd name="T43" fmla="*/ 15 h 106"/>
                    <a:gd name="T44" fmla="*/ 20 w 84"/>
                    <a:gd name="T45" fmla="*/ 11 h 106"/>
                    <a:gd name="T46" fmla="*/ 6 w 84"/>
                    <a:gd name="T47" fmla="*/ 0 h 106"/>
                    <a:gd name="T48" fmla="*/ 4 w 84"/>
                    <a:gd name="T49" fmla="*/ 13 h 106"/>
                    <a:gd name="T50" fmla="*/ 2 w 84"/>
                    <a:gd name="T51" fmla="*/ 35 h 106"/>
                    <a:gd name="T52" fmla="*/ 8 w 84"/>
                    <a:gd name="T53" fmla="*/ 42 h 106"/>
                    <a:gd name="T54" fmla="*/ 18 w 84"/>
                    <a:gd name="T55" fmla="*/ 49 h 106"/>
                    <a:gd name="T56" fmla="*/ 14 w 84"/>
                    <a:gd name="T57" fmla="*/ 57 h 106"/>
                    <a:gd name="T58" fmla="*/ 16 w 84"/>
                    <a:gd name="T59" fmla="*/ 64 h 106"/>
                    <a:gd name="T60" fmla="*/ 14 w 84"/>
                    <a:gd name="T61" fmla="*/ 71 h 106"/>
                    <a:gd name="T62" fmla="*/ 16 w 84"/>
                    <a:gd name="T63" fmla="*/ 75 h 106"/>
                    <a:gd name="T64" fmla="*/ 28 w 84"/>
                    <a:gd name="T65" fmla="*/ 75 h 106"/>
                    <a:gd name="T66" fmla="*/ 36 w 84"/>
                    <a:gd name="T67" fmla="*/ 80 h 106"/>
                    <a:gd name="T68" fmla="*/ 40 w 84"/>
                    <a:gd name="T69" fmla="*/ 84 h 106"/>
                    <a:gd name="T70" fmla="*/ 44 w 84"/>
                    <a:gd name="T71" fmla="*/ 93 h 106"/>
                    <a:gd name="T72" fmla="*/ 42 w 84"/>
                    <a:gd name="T73" fmla="*/ 88 h 106"/>
                    <a:gd name="T74" fmla="*/ 30 w 84"/>
                    <a:gd name="T75" fmla="*/ 91 h 106"/>
                    <a:gd name="T76" fmla="*/ 32 w 84"/>
                    <a:gd name="T77" fmla="*/ 93 h 106"/>
                    <a:gd name="T78" fmla="*/ 32 w 84"/>
                    <a:gd name="T79" fmla="*/ 97 h 106"/>
                    <a:gd name="T80" fmla="*/ 34 w 84"/>
                    <a:gd name="T81" fmla="*/ 102 h 106"/>
                    <a:gd name="T82" fmla="*/ 40 w 84"/>
                    <a:gd name="T83" fmla="*/ 102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4"/>
                    <a:gd name="T127" fmla="*/ 0 h 106"/>
                    <a:gd name="T128" fmla="*/ 84 w 84"/>
                    <a:gd name="T129" fmla="*/ 106 h 10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4" h="106">
                      <a:moveTo>
                        <a:pt x="40" y="106"/>
                      </a:moveTo>
                      <a:lnTo>
                        <a:pt x="46" y="104"/>
                      </a:lnTo>
                      <a:lnTo>
                        <a:pt x="54" y="102"/>
                      </a:lnTo>
                      <a:lnTo>
                        <a:pt x="56" y="100"/>
                      </a:lnTo>
                      <a:lnTo>
                        <a:pt x="52" y="100"/>
                      </a:lnTo>
                      <a:lnTo>
                        <a:pt x="48" y="100"/>
                      </a:lnTo>
                      <a:lnTo>
                        <a:pt x="50" y="97"/>
                      </a:lnTo>
                      <a:lnTo>
                        <a:pt x="66" y="95"/>
                      </a:lnTo>
                      <a:lnTo>
                        <a:pt x="68" y="91"/>
                      </a:lnTo>
                      <a:lnTo>
                        <a:pt x="70" y="77"/>
                      </a:lnTo>
                      <a:lnTo>
                        <a:pt x="68" y="62"/>
                      </a:lnTo>
                      <a:lnTo>
                        <a:pt x="72" y="40"/>
                      </a:lnTo>
                      <a:lnTo>
                        <a:pt x="82" y="24"/>
                      </a:lnTo>
                      <a:lnTo>
                        <a:pt x="84" y="2"/>
                      </a:lnTo>
                      <a:lnTo>
                        <a:pt x="78" y="11"/>
                      </a:lnTo>
                      <a:lnTo>
                        <a:pt x="72" y="13"/>
                      </a:lnTo>
                      <a:lnTo>
                        <a:pt x="58" y="18"/>
                      </a:lnTo>
                      <a:lnTo>
                        <a:pt x="62" y="31"/>
                      </a:lnTo>
                      <a:lnTo>
                        <a:pt x="56" y="44"/>
                      </a:lnTo>
                      <a:lnTo>
                        <a:pt x="52" y="46"/>
                      </a:lnTo>
                      <a:lnTo>
                        <a:pt x="52" y="51"/>
                      </a:lnTo>
                      <a:lnTo>
                        <a:pt x="54" y="57"/>
                      </a:lnTo>
                      <a:lnTo>
                        <a:pt x="46" y="60"/>
                      </a:lnTo>
                      <a:lnTo>
                        <a:pt x="46" y="64"/>
                      </a:lnTo>
                      <a:lnTo>
                        <a:pt x="40" y="62"/>
                      </a:lnTo>
                      <a:lnTo>
                        <a:pt x="36" y="57"/>
                      </a:lnTo>
                      <a:lnTo>
                        <a:pt x="34" y="60"/>
                      </a:lnTo>
                      <a:lnTo>
                        <a:pt x="34" y="53"/>
                      </a:lnTo>
                      <a:lnTo>
                        <a:pt x="30" y="53"/>
                      </a:lnTo>
                      <a:lnTo>
                        <a:pt x="28" y="55"/>
                      </a:lnTo>
                      <a:lnTo>
                        <a:pt x="28" y="51"/>
                      </a:lnTo>
                      <a:lnTo>
                        <a:pt x="32" y="49"/>
                      </a:lnTo>
                      <a:lnTo>
                        <a:pt x="44" y="46"/>
                      </a:lnTo>
                      <a:lnTo>
                        <a:pt x="48" y="40"/>
                      </a:lnTo>
                      <a:lnTo>
                        <a:pt x="52" y="38"/>
                      </a:lnTo>
                      <a:lnTo>
                        <a:pt x="50" y="13"/>
                      </a:lnTo>
                      <a:lnTo>
                        <a:pt x="40" y="11"/>
                      </a:lnTo>
                      <a:lnTo>
                        <a:pt x="32" y="18"/>
                      </a:lnTo>
                      <a:lnTo>
                        <a:pt x="34" y="24"/>
                      </a:lnTo>
                      <a:lnTo>
                        <a:pt x="30" y="24"/>
                      </a:lnTo>
                      <a:lnTo>
                        <a:pt x="32" y="29"/>
                      </a:lnTo>
                      <a:lnTo>
                        <a:pt x="24" y="29"/>
                      </a:lnTo>
                      <a:lnTo>
                        <a:pt x="30" y="22"/>
                      </a:lnTo>
                      <a:lnTo>
                        <a:pt x="30" y="15"/>
                      </a:lnTo>
                      <a:lnTo>
                        <a:pt x="24" y="11"/>
                      </a:lnTo>
                      <a:lnTo>
                        <a:pt x="20" y="11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4" y="13"/>
                      </a:lnTo>
                      <a:lnTo>
                        <a:pt x="0" y="26"/>
                      </a:lnTo>
                      <a:lnTo>
                        <a:pt x="2" y="35"/>
                      </a:lnTo>
                      <a:lnTo>
                        <a:pt x="8" y="38"/>
                      </a:lnTo>
                      <a:lnTo>
                        <a:pt x="8" y="42"/>
                      </a:lnTo>
                      <a:lnTo>
                        <a:pt x="16" y="44"/>
                      </a:lnTo>
                      <a:lnTo>
                        <a:pt x="18" y="49"/>
                      </a:lnTo>
                      <a:lnTo>
                        <a:pt x="12" y="51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6" y="64"/>
                      </a:lnTo>
                      <a:lnTo>
                        <a:pt x="12" y="64"/>
                      </a:lnTo>
                      <a:lnTo>
                        <a:pt x="14" y="71"/>
                      </a:lnTo>
                      <a:lnTo>
                        <a:pt x="18" y="71"/>
                      </a:lnTo>
                      <a:lnTo>
                        <a:pt x="16" y="75"/>
                      </a:lnTo>
                      <a:lnTo>
                        <a:pt x="24" y="77"/>
                      </a:lnTo>
                      <a:lnTo>
                        <a:pt x="28" y="75"/>
                      </a:lnTo>
                      <a:lnTo>
                        <a:pt x="28" y="77"/>
                      </a:lnTo>
                      <a:lnTo>
                        <a:pt x="36" y="80"/>
                      </a:lnTo>
                      <a:lnTo>
                        <a:pt x="38" y="77"/>
                      </a:lnTo>
                      <a:lnTo>
                        <a:pt x="40" y="84"/>
                      </a:lnTo>
                      <a:lnTo>
                        <a:pt x="46" y="86"/>
                      </a:lnTo>
                      <a:lnTo>
                        <a:pt x="44" y="93"/>
                      </a:lnTo>
                      <a:lnTo>
                        <a:pt x="42" y="95"/>
                      </a:lnTo>
                      <a:lnTo>
                        <a:pt x="42" y="88"/>
                      </a:lnTo>
                      <a:lnTo>
                        <a:pt x="36" y="88"/>
                      </a:lnTo>
                      <a:lnTo>
                        <a:pt x="30" y="91"/>
                      </a:lnTo>
                      <a:lnTo>
                        <a:pt x="26" y="95"/>
                      </a:lnTo>
                      <a:lnTo>
                        <a:pt x="32" y="93"/>
                      </a:lnTo>
                      <a:lnTo>
                        <a:pt x="34" y="93"/>
                      </a:lnTo>
                      <a:lnTo>
                        <a:pt x="32" y="97"/>
                      </a:lnTo>
                      <a:lnTo>
                        <a:pt x="34" y="100"/>
                      </a:lnTo>
                      <a:lnTo>
                        <a:pt x="34" y="102"/>
                      </a:lnTo>
                      <a:lnTo>
                        <a:pt x="38" y="104"/>
                      </a:lnTo>
                      <a:lnTo>
                        <a:pt x="40" y="102"/>
                      </a:lnTo>
                      <a:lnTo>
                        <a:pt x="40" y="106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1" name="Freeform 127"/>
                <p:cNvSpPr>
                  <a:spLocks/>
                </p:cNvSpPr>
                <p:nvPr/>
              </p:nvSpPr>
              <p:spPr bwMode="auto">
                <a:xfrm>
                  <a:off x="986" y="1162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  <a:gd name="T4" fmla="*/ 0 w 6"/>
                    <a:gd name="T5" fmla="*/ 3 h 3"/>
                    <a:gd name="T6" fmla="*/ 6 w 6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2" name="Freeform 128"/>
                <p:cNvSpPr>
                  <a:spLocks/>
                </p:cNvSpPr>
                <p:nvPr/>
              </p:nvSpPr>
              <p:spPr bwMode="auto">
                <a:xfrm>
                  <a:off x="1050" y="1284"/>
                  <a:ext cx="14" cy="16"/>
                </a:xfrm>
                <a:custGeom>
                  <a:avLst/>
                  <a:gdLst>
                    <a:gd name="T0" fmla="*/ 4 w 14"/>
                    <a:gd name="T1" fmla="*/ 3 h 16"/>
                    <a:gd name="T2" fmla="*/ 0 w 14"/>
                    <a:gd name="T3" fmla="*/ 0 h 16"/>
                    <a:gd name="T4" fmla="*/ 0 w 14"/>
                    <a:gd name="T5" fmla="*/ 5 h 16"/>
                    <a:gd name="T6" fmla="*/ 4 w 14"/>
                    <a:gd name="T7" fmla="*/ 16 h 16"/>
                    <a:gd name="T8" fmla="*/ 6 w 14"/>
                    <a:gd name="T9" fmla="*/ 16 h 16"/>
                    <a:gd name="T10" fmla="*/ 12 w 14"/>
                    <a:gd name="T11" fmla="*/ 16 h 16"/>
                    <a:gd name="T12" fmla="*/ 14 w 14"/>
                    <a:gd name="T13" fmla="*/ 7 h 16"/>
                    <a:gd name="T14" fmla="*/ 10 w 14"/>
                    <a:gd name="T15" fmla="*/ 0 h 16"/>
                    <a:gd name="T16" fmla="*/ 4 w 14"/>
                    <a:gd name="T17" fmla="*/ 3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6"/>
                    <a:gd name="T29" fmla="*/ 14 w 1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6">
                      <a:moveTo>
                        <a:pt x="4" y="3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2" y="16"/>
                      </a:lnTo>
                      <a:lnTo>
                        <a:pt x="14" y="7"/>
                      </a:lnTo>
                      <a:lnTo>
                        <a:pt x="10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3" name="Freeform 129"/>
                <p:cNvSpPr>
                  <a:spLocks/>
                </p:cNvSpPr>
                <p:nvPr/>
              </p:nvSpPr>
              <p:spPr bwMode="auto">
                <a:xfrm>
                  <a:off x="1056" y="1300"/>
                  <a:ext cx="8" cy="4"/>
                </a:xfrm>
                <a:custGeom>
                  <a:avLst/>
                  <a:gdLst>
                    <a:gd name="T0" fmla="*/ 8 w 8"/>
                    <a:gd name="T1" fmla="*/ 0 h 4"/>
                    <a:gd name="T2" fmla="*/ 2 w 8"/>
                    <a:gd name="T3" fmla="*/ 0 h 4"/>
                    <a:gd name="T4" fmla="*/ 0 w 8"/>
                    <a:gd name="T5" fmla="*/ 2 h 4"/>
                    <a:gd name="T6" fmla="*/ 2 w 8"/>
                    <a:gd name="T7" fmla="*/ 4 h 4"/>
                    <a:gd name="T8" fmla="*/ 8 w 8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4"/>
                    <a:gd name="T17" fmla="*/ 8 w 8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4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4" name="Freeform 130"/>
                <p:cNvSpPr>
                  <a:spLocks/>
                </p:cNvSpPr>
                <p:nvPr/>
              </p:nvSpPr>
              <p:spPr bwMode="auto">
                <a:xfrm>
                  <a:off x="1080" y="1357"/>
                  <a:ext cx="12" cy="27"/>
                </a:xfrm>
                <a:custGeom>
                  <a:avLst/>
                  <a:gdLst>
                    <a:gd name="T0" fmla="*/ 10 w 12"/>
                    <a:gd name="T1" fmla="*/ 7 h 27"/>
                    <a:gd name="T2" fmla="*/ 6 w 12"/>
                    <a:gd name="T3" fmla="*/ 0 h 27"/>
                    <a:gd name="T4" fmla="*/ 2 w 12"/>
                    <a:gd name="T5" fmla="*/ 3 h 27"/>
                    <a:gd name="T6" fmla="*/ 0 w 12"/>
                    <a:gd name="T7" fmla="*/ 14 h 27"/>
                    <a:gd name="T8" fmla="*/ 0 w 12"/>
                    <a:gd name="T9" fmla="*/ 18 h 27"/>
                    <a:gd name="T10" fmla="*/ 0 w 12"/>
                    <a:gd name="T11" fmla="*/ 20 h 27"/>
                    <a:gd name="T12" fmla="*/ 2 w 12"/>
                    <a:gd name="T13" fmla="*/ 25 h 27"/>
                    <a:gd name="T14" fmla="*/ 6 w 12"/>
                    <a:gd name="T15" fmla="*/ 27 h 27"/>
                    <a:gd name="T16" fmla="*/ 6 w 12"/>
                    <a:gd name="T17" fmla="*/ 20 h 27"/>
                    <a:gd name="T18" fmla="*/ 8 w 12"/>
                    <a:gd name="T19" fmla="*/ 20 h 27"/>
                    <a:gd name="T20" fmla="*/ 8 w 12"/>
                    <a:gd name="T21" fmla="*/ 18 h 27"/>
                    <a:gd name="T22" fmla="*/ 4 w 12"/>
                    <a:gd name="T23" fmla="*/ 16 h 27"/>
                    <a:gd name="T24" fmla="*/ 6 w 12"/>
                    <a:gd name="T25" fmla="*/ 14 h 27"/>
                    <a:gd name="T26" fmla="*/ 12 w 12"/>
                    <a:gd name="T27" fmla="*/ 18 h 27"/>
                    <a:gd name="T28" fmla="*/ 12 w 12"/>
                    <a:gd name="T29" fmla="*/ 11 h 27"/>
                    <a:gd name="T30" fmla="*/ 10 w 12"/>
                    <a:gd name="T31" fmla="*/ 9 h 27"/>
                    <a:gd name="T32" fmla="*/ 10 w 12"/>
                    <a:gd name="T33" fmla="*/ 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27"/>
                    <a:gd name="T53" fmla="*/ 12 w 12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27">
                      <a:moveTo>
                        <a:pt x="10" y="7"/>
                      </a:move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6" y="27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2" y="18"/>
                      </a:lnTo>
                      <a:lnTo>
                        <a:pt x="12" y="11"/>
                      </a:lnTo>
                      <a:lnTo>
                        <a:pt x="10" y="9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5" name="Freeform 131"/>
                <p:cNvSpPr>
                  <a:spLocks/>
                </p:cNvSpPr>
                <p:nvPr/>
              </p:nvSpPr>
              <p:spPr bwMode="auto">
                <a:xfrm>
                  <a:off x="1016" y="1260"/>
                  <a:ext cx="74" cy="108"/>
                </a:xfrm>
                <a:custGeom>
                  <a:avLst/>
                  <a:gdLst>
                    <a:gd name="T0" fmla="*/ 64 w 74"/>
                    <a:gd name="T1" fmla="*/ 95 h 108"/>
                    <a:gd name="T2" fmla="*/ 74 w 74"/>
                    <a:gd name="T3" fmla="*/ 93 h 108"/>
                    <a:gd name="T4" fmla="*/ 64 w 74"/>
                    <a:gd name="T5" fmla="*/ 84 h 108"/>
                    <a:gd name="T6" fmla="*/ 54 w 74"/>
                    <a:gd name="T7" fmla="*/ 86 h 108"/>
                    <a:gd name="T8" fmla="*/ 58 w 74"/>
                    <a:gd name="T9" fmla="*/ 80 h 108"/>
                    <a:gd name="T10" fmla="*/ 50 w 74"/>
                    <a:gd name="T11" fmla="*/ 84 h 108"/>
                    <a:gd name="T12" fmla="*/ 46 w 74"/>
                    <a:gd name="T13" fmla="*/ 77 h 108"/>
                    <a:gd name="T14" fmla="*/ 42 w 74"/>
                    <a:gd name="T15" fmla="*/ 80 h 108"/>
                    <a:gd name="T16" fmla="*/ 42 w 74"/>
                    <a:gd name="T17" fmla="*/ 69 h 108"/>
                    <a:gd name="T18" fmla="*/ 36 w 74"/>
                    <a:gd name="T19" fmla="*/ 64 h 108"/>
                    <a:gd name="T20" fmla="*/ 32 w 74"/>
                    <a:gd name="T21" fmla="*/ 60 h 108"/>
                    <a:gd name="T22" fmla="*/ 28 w 74"/>
                    <a:gd name="T23" fmla="*/ 51 h 108"/>
                    <a:gd name="T24" fmla="*/ 36 w 74"/>
                    <a:gd name="T25" fmla="*/ 49 h 108"/>
                    <a:gd name="T26" fmla="*/ 30 w 74"/>
                    <a:gd name="T27" fmla="*/ 42 h 108"/>
                    <a:gd name="T28" fmla="*/ 28 w 74"/>
                    <a:gd name="T29" fmla="*/ 24 h 108"/>
                    <a:gd name="T30" fmla="*/ 48 w 74"/>
                    <a:gd name="T31" fmla="*/ 20 h 108"/>
                    <a:gd name="T32" fmla="*/ 40 w 74"/>
                    <a:gd name="T33" fmla="*/ 11 h 108"/>
                    <a:gd name="T34" fmla="*/ 38 w 74"/>
                    <a:gd name="T35" fmla="*/ 0 h 108"/>
                    <a:gd name="T36" fmla="*/ 12 w 74"/>
                    <a:gd name="T37" fmla="*/ 15 h 108"/>
                    <a:gd name="T38" fmla="*/ 0 w 74"/>
                    <a:gd name="T39" fmla="*/ 22 h 108"/>
                    <a:gd name="T40" fmla="*/ 8 w 74"/>
                    <a:gd name="T41" fmla="*/ 29 h 108"/>
                    <a:gd name="T42" fmla="*/ 14 w 74"/>
                    <a:gd name="T43" fmla="*/ 31 h 108"/>
                    <a:gd name="T44" fmla="*/ 10 w 74"/>
                    <a:gd name="T45" fmla="*/ 33 h 108"/>
                    <a:gd name="T46" fmla="*/ 8 w 74"/>
                    <a:gd name="T47" fmla="*/ 38 h 108"/>
                    <a:gd name="T48" fmla="*/ 12 w 74"/>
                    <a:gd name="T49" fmla="*/ 42 h 108"/>
                    <a:gd name="T50" fmla="*/ 22 w 74"/>
                    <a:gd name="T51" fmla="*/ 44 h 108"/>
                    <a:gd name="T52" fmla="*/ 14 w 74"/>
                    <a:gd name="T53" fmla="*/ 53 h 108"/>
                    <a:gd name="T54" fmla="*/ 18 w 74"/>
                    <a:gd name="T55" fmla="*/ 60 h 108"/>
                    <a:gd name="T56" fmla="*/ 22 w 74"/>
                    <a:gd name="T57" fmla="*/ 71 h 108"/>
                    <a:gd name="T58" fmla="*/ 32 w 74"/>
                    <a:gd name="T59" fmla="*/ 80 h 108"/>
                    <a:gd name="T60" fmla="*/ 36 w 74"/>
                    <a:gd name="T61" fmla="*/ 82 h 108"/>
                    <a:gd name="T62" fmla="*/ 40 w 74"/>
                    <a:gd name="T63" fmla="*/ 86 h 108"/>
                    <a:gd name="T64" fmla="*/ 36 w 74"/>
                    <a:gd name="T65" fmla="*/ 91 h 108"/>
                    <a:gd name="T66" fmla="*/ 42 w 74"/>
                    <a:gd name="T67" fmla="*/ 91 h 108"/>
                    <a:gd name="T68" fmla="*/ 48 w 74"/>
                    <a:gd name="T69" fmla="*/ 100 h 108"/>
                    <a:gd name="T70" fmla="*/ 50 w 74"/>
                    <a:gd name="T71" fmla="*/ 104 h 108"/>
                    <a:gd name="T72" fmla="*/ 54 w 74"/>
                    <a:gd name="T73" fmla="*/ 104 h 108"/>
                    <a:gd name="T74" fmla="*/ 56 w 74"/>
                    <a:gd name="T75" fmla="*/ 100 h 108"/>
                    <a:gd name="T76" fmla="*/ 56 w 74"/>
                    <a:gd name="T77" fmla="*/ 108 h 108"/>
                    <a:gd name="T78" fmla="*/ 62 w 74"/>
                    <a:gd name="T79" fmla="*/ 102 h 10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"/>
                    <a:gd name="T121" fmla="*/ 0 h 108"/>
                    <a:gd name="T122" fmla="*/ 74 w 74"/>
                    <a:gd name="T123" fmla="*/ 108 h 10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" h="108">
                      <a:moveTo>
                        <a:pt x="62" y="91"/>
                      </a:moveTo>
                      <a:lnTo>
                        <a:pt x="64" y="95"/>
                      </a:lnTo>
                      <a:lnTo>
                        <a:pt x="68" y="95"/>
                      </a:lnTo>
                      <a:lnTo>
                        <a:pt x="74" y="93"/>
                      </a:lnTo>
                      <a:lnTo>
                        <a:pt x="70" y="84"/>
                      </a:lnTo>
                      <a:lnTo>
                        <a:pt x="64" y="84"/>
                      </a:lnTo>
                      <a:lnTo>
                        <a:pt x="56" y="89"/>
                      </a:lnTo>
                      <a:lnTo>
                        <a:pt x="54" y="86"/>
                      </a:lnTo>
                      <a:lnTo>
                        <a:pt x="60" y="84"/>
                      </a:lnTo>
                      <a:lnTo>
                        <a:pt x="58" y="80"/>
                      </a:lnTo>
                      <a:lnTo>
                        <a:pt x="54" y="77"/>
                      </a:lnTo>
                      <a:lnTo>
                        <a:pt x="50" y="84"/>
                      </a:lnTo>
                      <a:lnTo>
                        <a:pt x="44" y="82"/>
                      </a:lnTo>
                      <a:lnTo>
                        <a:pt x="46" y="77"/>
                      </a:lnTo>
                      <a:lnTo>
                        <a:pt x="46" y="73"/>
                      </a:lnTo>
                      <a:lnTo>
                        <a:pt x="42" y="80"/>
                      </a:lnTo>
                      <a:lnTo>
                        <a:pt x="38" y="71"/>
                      </a:lnTo>
                      <a:lnTo>
                        <a:pt x="42" y="69"/>
                      </a:lnTo>
                      <a:lnTo>
                        <a:pt x="34" y="69"/>
                      </a:lnTo>
                      <a:lnTo>
                        <a:pt x="36" y="64"/>
                      </a:lnTo>
                      <a:lnTo>
                        <a:pt x="32" y="64"/>
                      </a:lnTo>
                      <a:lnTo>
                        <a:pt x="32" y="60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4" y="53"/>
                      </a:lnTo>
                      <a:lnTo>
                        <a:pt x="36" y="49"/>
                      </a:lnTo>
                      <a:lnTo>
                        <a:pt x="34" y="42"/>
                      </a:lnTo>
                      <a:lnTo>
                        <a:pt x="30" y="42"/>
                      </a:lnTo>
                      <a:lnTo>
                        <a:pt x="34" y="38"/>
                      </a:lnTo>
                      <a:lnTo>
                        <a:pt x="28" y="24"/>
                      </a:lnTo>
                      <a:lnTo>
                        <a:pt x="32" y="22"/>
                      </a:lnTo>
                      <a:lnTo>
                        <a:pt x="48" y="20"/>
                      </a:lnTo>
                      <a:lnTo>
                        <a:pt x="46" y="13"/>
                      </a:lnTo>
                      <a:lnTo>
                        <a:pt x="40" y="11"/>
                      </a:lnTo>
                      <a:lnTo>
                        <a:pt x="42" y="7"/>
                      </a:lnTo>
                      <a:lnTo>
                        <a:pt x="38" y="0"/>
                      </a:lnTo>
                      <a:lnTo>
                        <a:pt x="22" y="15"/>
                      </a:lnTo>
                      <a:lnTo>
                        <a:pt x="12" y="15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4" y="27"/>
                      </a:lnTo>
                      <a:lnTo>
                        <a:pt x="8" y="29"/>
                      </a:lnTo>
                      <a:lnTo>
                        <a:pt x="14" y="27"/>
                      </a:lnTo>
                      <a:lnTo>
                        <a:pt x="14" y="31"/>
                      </a:lnTo>
                      <a:lnTo>
                        <a:pt x="18" y="31"/>
                      </a:lnTo>
                      <a:lnTo>
                        <a:pt x="10" y="33"/>
                      </a:lnTo>
                      <a:lnTo>
                        <a:pt x="6" y="33"/>
                      </a:lnTo>
                      <a:lnTo>
                        <a:pt x="8" y="38"/>
                      </a:lnTo>
                      <a:lnTo>
                        <a:pt x="14" y="38"/>
                      </a:lnTo>
                      <a:lnTo>
                        <a:pt x="12" y="42"/>
                      </a:lnTo>
                      <a:lnTo>
                        <a:pt x="20" y="40"/>
                      </a:lnTo>
                      <a:lnTo>
                        <a:pt x="22" y="44"/>
                      </a:lnTo>
                      <a:lnTo>
                        <a:pt x="14" y="46"/>
                      </a:lnTo>
                      <a:lnTo>
                        <a:pt x="14" y="53"/>
                      </a:lnTo>
                      <a:lnTo>
                        <a:pt x="20" y="53"/>
                      </a:lnTo>
                      <a:lnTo>
                        <a:pt x="18" y="60"/>
                      </a:lnTo>
                      <a:lnTo>
                        <a:pt x="24" y="69"/>
                      </a:lnTo>
                      <a:lnTo>
                        <a:pt x="22" y="71"/>
                      </a:lnTo>
                      <a:lnTo>
                        <a:pt x="28" y="82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6" y="82"/>
                      </a:lnTo>
                      <a:lnTo>
                        <a:pt x="38" y="82"/>
                      </a:lnTo>
                      <a:lnTo>
                        <a:pt x="40" y="86"/>
                      </a:lnTo>
                      <a:lnTo>
                        <a:pt x="36" y="86"/>
                      </a:lnTo>
                      <a:lnTo>
                        <a:pt x="36" y="91"/>
                      </a:lnTo>
                      <a:lnTo>
                        <a:pt x="40" y="95"/>
                      </a:lnTo>
                      <a:lnTo>
                        <a:pt x="42" y="91"/>
                      </a:lnTo>
                      <a:lnTo>
                        <a:pt x="44" y="97"/>
                      </a:lnTo>
                      <a:lnTo>
                        <a:pt x="48" y="100"/>
                      </a:lnTo>
                      <a:lnTo>
                        <a:pt x="46" y="91"/>
                      </a:lnTo>
                      <a:lnTo>
                        <a:pt x="50" y="104"/>
                      </a:lnTo>
                      <a:lnTo>
                        <a:pt x="52" y="106"/>
                      </a:lnTo>
                      <a:lnTo>
                        <a:pt x="54" y="104"/>
                      </a:lnTo>
                      <a:lnTo>
                        <a:pt x="52" y="95"/>
                      </a:lnTo>
                      <a:lnTo>
                        <a:pt x="56" y="100"/>
                      </a:lnTo>
                      <a:lnTo>
                        <a:pt x="58" y="104"/>
                      </a:lnTo>
                      <a:lnTo>
                        <a:pt x="56" y="108"/>
                      </a:lnTo>
                      <a:lnTo>
                        <a:pt x="58" y="108"/>
                      </a:lnTo>
                      <a:lnTo>
                        <a:pt x="62" y="102"/>
                      </a:lnTo>
                      <a:lnTo>
                        <a:pt x="62" y="91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6" name="Freeform 132"/>
                <p:cNvSpPr>
                  <a:spLocks/>
                </p:cNvSpPr>
                <p:nvPr/>
              </p:nvSpPr>
              <p:spPr bwMode="auto">
                <a:xfrm>
                  <a:off x="1052" y="1311"/>
                  <a:ext cx="16" cy="15"/>
                </a:xfrm>
                <a:custGeom>
                  <a:avLst/>
                  <a:gdLst>
                    <a:gd name="T0" fmla="*/ 16 w 16"/>
                    <a:gd name="T1" fmla="*/ 2 h 15"/>
                    <a:gd name="T2" fmla="*/ 12 w 16"/>
                    <a:gd name="T3" fmla="*/ 0 h 15"/>
                    <a:gd name="T4" fmla="*/ 6 w 16"/>
                    <a:gd name="T5" fmla="*/ 7 h 15"/>
                    <a:gd name="T6" fmla="*/ 2 w 16"/>
                    <a:gd name="T7" fmla="*/ 4 h 15"/>
                    <a:gd name="T8" fmla="*/ 6 w 16"/>
                    <a:gd name="T9" fmla="*/ 4 h 15"/>
                    <a:gd name="T10" fmla="*/ 6 w 16"/>
                    <a:gd name="T11" fmla="*/ 2 h 15"/>
                    <a:gd name="T12" fmla="*/ 0 w 16"/>
                    <a:gd name="T13" fmla="*/ 2 h 15"/>
                    <a:gd name="T14" fmla="*/ 0 w 16"/>
                    <a:gd name="T15" fmla="*/ 7 h 15"/>
                    <a:gd name="T16" fmla="*/ 2 w 16"/>
                    <a:gd name="T17" fmla="*/ 11 h 15"/>
                    <a:gd name="T18" fmla="*/ 6 w 16"/>
                    <a:gd name="T19" fmla="*/ 15 h 15"/>
                    <a:gd name="T20" fmla="*/ 6 w 16"/>
                    <a:gd name="T21" fmla="*/ 13 h 15"/>
                    <a:gd name="T22" fmla="*/ 8 w 16"/>
                    <a:gd name="T23" fmla="*/ 13 h 15"/>
                    <a:gd name="T24" fmla="*/ 8 w 16"/>
                    <a:gd name="T25" fmla="*/ 9 h 15"/>
                    <a:gd name="T26" fmla="*/ 10 w 16"/>
                    <a:gd name="T27" fmla="*/ 11 h 15"/>
                    <a:gd name="T28" fmla="*/ 14 w 16"/>
                    <a:gd name="T29" fmla="*/ 11 h 15"/>
                    <a:gd name="T30" fmla="*/ 12 w 16"/>
                    <a:gd name="T31" fmla="*/ 7 h 15"/>
                    <a:gd name="T32" fmla="*/ 14 w 16"/>
                    <a:gd name="T33" fmla="*/ 7 h 15"/>
                    <a:gd name="T34" fmla="*/ 16 w 16"/>
                    <a:gd name="T35" fmla="*/ 2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5"/>
                    <a:gd name="T56" fmla="*/ 16 w 16"/>
                    <a:gd name="T57" fmla="*/ 15 h 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5">
                      <a:moveTo>
                        <a:pt x="16" y="2"/>
                      </a:move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15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7" name="Freeform 133"/>
                <p:cNvSpPr>
                  <a:spLocks/>
                </p:cNvSpPr>
                <p:nvPr/>
              </p:nvSpPr>
              <p:spPr bwMode="auto">
                <a:xfrm>
                  <a:off x="1140" y="1167"/>
                  <a:ext cx="8" cy="7"/>
                </a:xfrm>
                <a:custGeom>
                  <a:avLst/>
                  <a:gdLst>
                    <a:gd name="T0" fmla="*/ 0 w 8"/>
                    <a:gd name="T1" fmla="*/ 4 h 7"/>
                    <a:gd name="T2" fmla="*/ 6 w 8"/>
                    <a:gd name="T3" fmla="*/ 7 h 7"/>
                    <a:gd name="T4" fmla="*/ 8 w 8"/>
                    <a:gd name="T5" fmla="*/ 4 h 7"/>
                    <a:gd name="T6" fmla="*/ 4 w 8"/>
                    <a:gd name="T7" fmla="*/ 0 h 7"/>
                    <a:gd name="T8" fmla="*/ 0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0" y="4"/>
                      </a:moveTo>
                      <a:lnTo>
                        <a:pt x="6" y="7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8" name="Freeform 134"/>
                <p:cNvSpPr>
                  <a:spLocks/>
                </p:cNvSpPr>
                <p:nvPr/>
              </p:nvSpPr>
              <p:spPr bwMode="auto">
                <a:xfrm>
                  <a:off x="1112" y="1140"/>
                  <a:ext cx="4" cy="7"/>
                </a:xfrm>
                <a:custGeom>
                  <a:avLst/>
                  <a:gdLst>
                    <a:gd name="T0" fmla="*/ 4 w 4"/>
                    <a:gd name="T1" fmla="*/ 2 h 7"/>
                    <a:gd name="T2" fmla="*/ 4 w 4"/>
                    <a:gd name="T3" fmla="*/ 0 h 7"/>
                    <a:gd name="T4" fmla="*/ 0 w 4"/>
                    <a:gd name="T5" fmla="*/ 5 h 7"/>
                    <a:gd name="T6" fmla="*/ 2 w 4"/>
                    <a:gd name="T7" fmla="*/ 7 h 7"/>
                    <a:gd name="T8" fmla="*/ 4 w 4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89" name="Freeform 135"/>
                <p:cNvSpPr>
                  <a:spLocks/>
                </p:cNvSpPr>
                <p:nvPr/>
              </p:nvSpPr>
              <p:spPr bwMode="auto">
                <a:xfrm>
                  <a:off x="1112" y="1165"/>
                  <a:ext cx="10" cy="15"/>
                </a:xfrm>
                <a:custGeom>
                  <a:avLst/>
                  <a:gdLst>
                    <a:gd name="T0" fmla="*/ 10 w 10"/>
                    <a:gd name="T1" fmla="*/ 11 h 15"/>
                    <a:gd name="T2" fmla="*/ 8 w 10"/>
                    <a:gd name="T3" fmla="*/ 9 h 15"/>
                    <a:gd name="T4" fmla="*/ 8 w 10"/>
                    <a:gd name="T5" fmla="*/ 4 h 15"/>
                    <a:gd name="T6" fmla="*/ 4 w 10"/>
                    <a:gd name="T7" fmla="*/ 0 h 15"/>
                    <a:gd name="T8" fmla="*/ 0 w 10"/>
                    <a:gd name="T9" fmla="*/ 0 h 15"/>
                    <a:gd name="T10" fmla="*/ 0 w 10"/>
                    <a:gd name="T11" fmla="*/ 6 h 15"/>
                    <a:gd name="T12" fmla="*/ 6 w 10"/>
                    <a:gd name="T13" fmla="*/ 9 h 15"/>
                    <a:gd name="T14" fmla="*/ 6 w 10"/>
                    <a:gd name="T15" fmla="*/ 13 h 15"/>
                    <a:gd name="T16" fmla="*/ 8 w 10"/>
                    <a:gd name="T17" fmla="*/ 15 h 15"/>
                    <a:gd name="T18" fmla="*/ 10 w 10"/>
                    <a:gd name="T19" fmla="*/ 11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5"/>
                    <a:gd name="T32" fmla="*/ 10 w 10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5">
                      <a:moveTo>
                        <a:pt x="10" y="11"/>
                      </a:moveTo>
                      <a:lnTo>
                        <a:pt x="8" y="9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9"/>
                      </a:lnTo>
                      <a:lnTo>
                        <a:pt x="6" y="13"/>
                      </a:lnTo>
                      <a:lnTo>
                        <a:pt x="8" y="15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0" name="Freeform 136"/>
                <p:cNvSpPr>
                  <a:spLocks/>
                </p:cNvSpPr>
                <p:nvPr/>
              </p:nvSpPr>
              <p:spPr bwMode="auto">
                <a:xfrm>
                  <a:off x="1118" y="1180"/>
                  <a:ext cx="24" cy="27"/>
                </a:xfrm>
                <a:custGeom>
                  <a:avLst/>
                  <a:gdLst>
                    <a:gd name="T0" fmla="*/ 6 w 24"/>
                    <a:gd name="T1" fmla="*/ 20 h 27"/>
                    <a:gd name="T2" fmla="*/ 4 w 24"/>
                    <a:gd name="T3" fmla="*/ 16 h 27"/>
                    <a:gd name="T4" fmla="*/ 8 w 24"/>
                    <a:gd name="T5" fmla="*/ 13 h 27"/>
                    <a:gd name="T6" fmla="*/ 8 w 24"/>
                    <a:gd name="T7" fmla="*/ 20 h 27"/>
                    <a:gd name="T8" fmla="*/ 12 w 24"/>
                    <a:gd name="T9" fmla="*/ 22 h 27"/>
                    <a:gd name="T10" fmla="*/ 14 w 24"/>
                    <a:gd name="T11" fmla="*/ 16 h 27"/>
                    <a:gd name="T12" fmla="*/ 16 w 24"/>
                    <a:gd name="T13" fmla="*/ 13 h 27"/>
                    <a:gd name="T14" fmla="*/ 18 w 24"/>
                    <a:gd name="T15" fmla="*/ 16 h 27"/>
                    <a:gd name="T16" fmla="*/ 12 w 24"/>
                    <a:gd name="T17" fmla="*/ 22 h 27"/>
                    <a:gd name="T18" fmla="*/ 14 w 24"/>
                    <a:gd name="T19" fmla="*/ 25 h 27"/>
                    <a:gd name="T20" fmla="*/ 18 w 24"/>
                    <a:gd name="T21" fmla="*/ 25 h 27"/>
                    <a:gd name="T22" fmla="*/ 20 w 24"/>
                    <a:gd name="T23" fmla="*/ 27 h 27"/>
                    <a:gd name="T24" fmla="*/ 24 w 24"/>
                    <a:gd name="T25" fmla="*/ 20 h 27"/>
                    <a:gd name="T26" fmla="*/ 24 w 24"/>
                    <a:gd name="T27" fmla="*/ 11 h 27"/>
                    <a:gd name="T28" fmla="*/ 18 w 24"/>
                    <a:gd name="T29" fmla="*/ 5 h 27"/>
                    <a:gd name="T30" fmla="*/ 16 w 24"/>
                    <a:gd name="T31" fmla="*/ 0 h 27"/>
                    <a:gd name="T32" fmla="*/ 10 w 24"/>
                    <a:gd name="T33" fmla="*/ 2 h 27"/>
                    <a:gd name="T34" fmla="*/ 6 w 24"/>
                    <a:gd name="T35" fmla="*/ 7 h 27"/>
                    <a:gd name="T36" fmla="*/ 8 w 24"/>
                    <a:gd name="T37" fmla="*/ 11 h 27"/>
                    <a:gd name="T38" fmla="*/ 6 w 24"/>
                    <a:gd name="T39" fmla="*/ 11 h 27"/>
                    <a:gd name="T40" fmla="*/ 0 w 24"/>
                    <a:gd name="T41" fmla="*/ 13 h 27"/>
                    <a:gd name="T42" fmla="*/ 0 w 24"/>
                    <a:gd name="T43" fmla="*/ 18 h 27"/>
                    <a:gd name="T44" fmla="*/ 2 w 24"/>
                    <a:gd name="T45" fmla="*/ 22 h 27"/>
                    <a:gd name="T46" fmla="*/ 6 w 24"/>
                    <a:gd name="T47" fmla="*/ 25 h 27"/>
                    <a:gd name="T48" fmla="*/ 6 w 24"/>
                    <a:gd name="T49" fmla="*/ 20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7"/>
                    <a:gd name="T77" fmla="*/ 24 w 24"/>
                    <a:gd name="T78" fmla="*/ 27 h 2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7">
                      <a:moveTo>
                        <a:pt x="6" y="20"/>
                      </a:moveTo>
                      <a:lnTo>
                        <a:pt x="4" y="16"/>
                      </a:lnTo>
                      <a:lnTo>
                        <a:pt x="8" y="13"/>
                      </a:lnTo>
                      <a:lnTo>
                        <a:pt x="8" y="20"/>
                      </a:lnTo>
                      <a:lnTo>
                        <a:pt x="12" y="22"/>
                      </a:lnTo>
                      <a:lnTo>
                        <a:pt x="14" y="16"/>
                      </a:lnTo>
                      <a:lnTo>
                        <a:pt x="16" y="13"/>
                      </a:lnTo>
                      <a:lnTo>
                        <a:pt x="18" y="16"/>
                      </a:lnTo>
                      <a:lnTo>
                        <a:pt x="12" y="22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0" y="27"/>
                      </a:lnTo>
                      <a:lnTo>
                        <a:pt x="24" y="20"/>
                      </a:lnTo>
                      <a:lnTo>
                        <a:pt x="24" y="11"/>
                      </a:lnTo>
                      <a:lnTo>
                        <a:pt x="18" y="5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6" y="7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6" y="25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1" name="Freeform 137"/>
                <p:cNvSpPr>
                  <a:spLocks/>
                </p:cNvSpPr>
                <p:nvPr/>
              </p:nvSpPr>
              <p:spPr bwMode="auto">
                <a:xfrm>
                  <a:off x="1124" y="1202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2 w 6"/>
                    <a:gd name="T3" fmla="*/ 0 h 3"/>
                    <a:gd name="T4" fmla="*/ 0 w 6"/>
                    <a:gd name="T5" fmla="*/ 3 h 3"/>
                    <a:gd name="T6" fmla="*/ 6 w 6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6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2" name="Freeform 138"/>
                <p:cNvSpPr>
                  <a:spLocks/>
                </p:cNvSpPr>
                <p:nvPr/>
              </p:nvSpPr>
              <p:spPr bwMode="auto">
                <a:xfrm>
                  <a:off x="1130" y="1207"/>
                  <a:ext cx="6" cy="4"/>
                </a:xfrm>
                <a:custGeom>
                  <a:avLst/>
                  <a:gdLst>
                    <a:gd name="T0" fmla="*/ 0 w 6"/>
                    <a:gd name="T1" fmla="*/ 2 h 4"/>
                    <a:gd name="T2" fmla="*/ 4 w 6"/>
                    <a:gd name="T3" fmla="*/ 4 h 4"/>
                    <a:gd name="T4" fmla="*/ 6 w 6"/>
                    <a:gd name="T5" fmla="*/ 0 h 4"/>
                    <a:gd name="T6" fmla="*/ 0 w 6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3" name="Freeform 139"/>
                <p:cNvSpPr>
                  <a:spLocks/>
                </p:cNvSpPr>
                <p:nvPr/>
              </p:nvSpPr>
              <p:spPr bwMode="auto">
                <a:xfrm>
                  <a:off x="1140" y="120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2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4" name="Freeform 140"/>
                <p:cNvSpPr>
                  <a:spLocks/>
                </p:cNvSpPr>
                <p:nvPr/>
              </p:nvSpPr>
              <p:spPr bwMode="auto">
                <a:xfrm>
                  <a:off x="1138" y="1211"/>
                  <a:ext cx="16" cy="20"/>
                </a:xfrm>
                <a:custGeom>
                  <a:avLst/>
                  <a:gdLst>
                    <a:gd name="T0" fmla="*/ 8 w 16"/>
                    <a:gd name="T1" fmla="*/ 0 h 20"/>
                    <a:gd name="T2" fmla="*/ 6 w 16"/>
                    <a:gd name="T3" fmla="*/ 2 h 20"/>
                    <a:gd name="T4" fmla="*/ 0 w 16"/>
                    <a:gd name="T5" fmla="*/ 5 h 20"/>
                    <a:gd name="T6" fmla="*/ 0 w 16"/>
                    <a:gd name="T7" fmla="*/ 13 h 20"/>
                    <a:gd name="T8" fmla="*/ 8 w 16"/>
                    <a:gd name="T9" fmla="*/ 18 h 20"/>
                    <a:gd name="T10" fmla="*/ 16 w 16"/>
                    <a:gd name="T11" fmla="*/ 20 h 20"/>
                    <a:gd name="T12" fmla="*/ 12 w 16"/>
                    <a:gd name="T13" fmla="*/ 16 h 20"/>
                    <a:gd name="T14" fmla="*/ 12 w 16"/>
                    <a:gd name="T15" fmla="*/ 9 h 20"/>
                    <a:gd name="T16" fmla="*/ 10 w 16"/>
                    <a:gd name="T17" fmla="*/ 7 h 20"/>
                    <a:gd name="T18" fmla="*/ 10 w 16"/>
                    <a:gd name="T19" fmla="*/ 0 h 20"/>
                    <a:gd name="T20" fmla="*/ 8 w 16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20"/>
                    <a:gd name="T35" fmla="*/ 16 w 1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20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8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2" y="9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5" name="Freeform 141"/>
                <p:cNvSpPr>
                  <a:spLocks/>
                </p:cNvSpPr>
                <p:nvPr/>
              </p:nvSpPr>
              <p:spPr bwMode="auto">
                <a:xfrm>
                  <a:off x="1124" y="1229"/>
                  <a:ext cx="46" cy="46"/>
                </a:xfrm>
                <a:custGeom>
                  <a:avLst/>
                  <a:gdLst>
                    <a:gd name="T0" fmla="*/ 38 w 46"/>
                    <a:gd name="T1" fmla="*/ 20 h 46"/>
                    <a:gd name="T2" fmla="*/ 28 w 46"/>
                    <a:gd name="T3" fmla="*/ 9 h 46"/>
                    <a:gd name="T4" fmla="*/ 18 w 46"/>
                    <a:gd name="T5" fmla="*/ 7 h 46"/>
                    <a:gd name="T6" fmla="*/ 10 w 46"/>
                    <a:gd name="T7" fmla="*/ 0 h 46"/>
                    <a:gd name="T8" fmla="*/ 2 w 46"/>
                    <a:gd name="T9" fmla="*/ 0 h 46"/>
                    <a:gd name="T10" fmla="*/ 0 w 46"/>
                    <a:gd name="T11" fmla="*/ 2 h 46"/>
                    <a:gd name="T12" fmla="*/ 2 w 46"/>
                    <a:gd name="T13" fmla="*/ 2 h 46"/>
                    <a:gd name="T14" fmla="*/ 4 w 46"/>
                    <a:gd name="T15" fmla="*/ 7 h 46"/>
                    <a:gd name="T16" fmla="*/ 8 w 46"/>
                    <a:gd name="T17" fmla="*/ 9 h 46"/>
                    <a:gd name="T18" fmla="*/ 8 w 46"/>
                    <a:gd name="T19" fmla="*/ 13 h 46"/>
                    <a:gd name="T20" fmla="*/ 20 w 46"/>
                    <a:gd name="T21" fmla="*/ 24 h 46"/>
                    <a:gd name="T22" fmla="*/ 26 w 46"/>
                    <a:gd name="T23" fmla="*/ 24 h 46"/>
                    <a:gd name="T24" fmla="*/ 26 w 46"/>
                    <a:gd name="T25" fmla="*/ 31 h 46"/>
                    <a:gd name="T26" fmla="*/ 32 w 46"/>
                    <a:gd name="T27" fmla="*/ 35 h 46"/>
                    <a:gd name="T28" fmla="*/ 34 w 46"/>
                    <a:gd name="T29" fmla="*/ 44 h 46"/>
                    <a:gd name="T30" fmla="*/ 40 w 46"/>
                    <a:gd name="T31" fmla="*/ 46 h 46"/>
                    <a:gd name="T32" fmla="*/ 40 w 46"/>
                    <a:gd name="T33" fmla="*/ 42 h 46"/>
                    <a:gd name="T34" fmla="*/ 44 w 46"/>
                    <a:gd name="T35" fmla="*/ 46 h 46"/>
                    <a:gd name="T36" fmla="*/ 46 w 46"/>
                    <a:gd name="T37" fmla="*/ 42 h 46"/>
                    <a:gd name="T38" fmla="*/ 42 w 46"/>
                    <a:gd name="T39" fmla="*/ 31 h 46"/>
                    <a:gd name="T40" fmla="*/ 38 w 46"/>
                    <a:gd name="T41" fmla="*/ 2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46"/>
                    <a:gd name="T65" fmla="*/ 46 w 46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46">
                      <a:moveTo>
                        <a:pt x="38" y="20"/>
                      </a:moveTo>
                      <a:lnTo>
                        <a:pt x="28" y="9"/>
                      </a:lnTo>
                      <a:lnTo>
                        <a:pt x="18" y="7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8" y="13"/>
                      </a:lnTo>
                      <a:lnTo>
                        <a:pt x="20" y="24"/>
                      </a:lnTo>
                      <a:lnTo>
                        <a:pt x="26" y="24"/>
                      </a:lnTo>
                      <a:lnTo>
                        <a:pt x="26" y="31"/>
                      </a:lnTo>
                      <a:lnTo>
                        <a:pt x="32" y="35"/>
                      </a:lnTo>
                      <a:lnTo>
                        <a:pt x="34" y="44"/>
                      </a:lnTo>
                      <a:lnTo>
                        <a:pt x="40" y="46"/>
                      </a:lnTo>
                      <a:lnTo>
                        <a:pt x="40" y="42"/>
                      </a:lnTo>
                      <a:lnTo>
                        <a:pt x="44" y="46"/>
                      </a:lnTo>
                      <a:lnTo>
                        <a:pt x="46" y="42"/>
                      </a:lnTo>
                      <a:lnTo>
                        <a:pt x="42" y="31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6" name="Freeform 142"/>
                <p:cNvSpPr>
                  <a:spLocks/>
                </p:cNvSpPr>
                <p:nvPr/>
              </p:nvSpPr>
              <p:spPr bwMode="auto">
                <a:xfrm>
                  <a:off x="1154" y="1229"/>
                  <a:ext cx="6" cy="7"/>
                </a:xfrm>
                <a:custGeom>
                  <a:avLst/>
                  <a:gdLst>
                    <a:gd name="T0" fmla="*/ 4 w 6"/>
                    <a:gd name="T1" fmla="*/ 2 h 7"/>
                    <a:gd name="T2" fmla="*/ 4 w 6"/>
                    <a:gd name="T3" fmla="*/ 4 h 7"/>
                    <a:gd name="T4" fmla="*/ 2 w 6"/>
                    <a:gd name="T5" fmla="*/ 0 h 7"/>
                    <a:gd name="T6" fmla="*/ 0 w 6"/>
                    <a:gd name="T7" fmla="*/ 4 h 7"/>
                    <a:gd name="T8" fmla="*/ 4 w 6"/>
                    <a:gd name="T9" fmla="*/ 7 h 7"/>
                    <a:gd name="T10" fmla="*/ 6 w 6"/>
                    <a:gd name="T11" fmla="*/ 2 h 7"/>
                    <a:gd name="T12" fmla="*/ 4 w 6"/>
                    <a:gd name="T13" fmla="*/ 2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7"/>
                    <a:gd name="T23" fmla="*/ 6 w 6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7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7" name="Freeform 143"/>
                <p:cNvSpPr>
                  <a:spLocks/>
                </p:cNvSpPr>
                <p:nvPr/>
              </p:nvSpPr>
              <p:spPr bwMode="auto">
                <a:xfrm>
                  <a:off x="1172" y="1273"/>
                  <a:ext cx="6" cy="5"/>
                </a:xfrm>
                <a:custGeom>
                  <a:avLst/>
                  <a:gdLst>
                    <a:gd name="T0" fmla="*/ 6 w 6"/>
                    <a:gd name="T1" fmla="*/ 5 h 5"/>
                    <a:gd name="T2" fmla="*/ 4 w 6"/>
                    <a:gd name="T3" fmla="*/ 0 h 5"/>
                    <a:gd name="T4" fmla="*/ 0 w 6"/>
                    <a:gd name="T5" fmla="*/ 0 h 5"/>
                    <a:gd name="T6" fmla="*/ 0 w 6"/>
                    <a:gd name="T7" fmla="*/ 5 h 5"/>
                    <a:gd name="T8" fmla="*/ 6 w 6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5"/>
                    <a:gd name="T17" fmla="*/ 6 w 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5">
                      <a:moveTo>
                        <a:pt x="6" y="5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8" name="Freeform 144"/>
                <p:cNvSpPr>
                  <a:spLocks/>
                </p:cNvSpPr>
                <p:nvPr/>
              </p:nvSpPr>
              <p:spPr bwMode="auto">
                <a:xfrm>
                  <a:off x="1174" y="1282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0 h 2"/>
                    <a:gd name="T4" fmla="*/ 0 w 6"/>
                    <a:gd name="T5" fmla="*/ 2 h 2"/>
                    <a:gd name="T6" fmla="*/ 6 w 6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599" name="Freeform 145"/>
                <p:cNvSpPr>
                  <a:spLocks/>
                </p:cNvSpPr>
                <p:nvPr/>
              </p:nvSpPr>
              <p:spPr bwMode="auto">
                <a:xfrm>
                  <a:off x="1178" y="1287"/>
                  <a:ext cx="12" cy="6"/>
                </a:xfrm>
                <a:custGeom>
                  <a:avLst/>
                  <a:gdLst>
                    <a:gd name="T0" fmla="*/ 2 w 12"/>
                    <a:gd name="T1" fmla="*/ 0 h 6"/>
                    <a:gd name="T2" fmla="*/ 0 w 12"/>
                    <a:gd name="T3" fmla="*/ 2 h 6"/>
                    <a:gd name="T4" fmla="*/ 4 w 12"/>
                    <a:gd name="T5" fmla="*/ 6 h 6"/>
                    <a:gd name="T6" fmla="*/ 8 w 12"/>
                    <a:gd name="T7" fmla="*/ 6 h 6"/>
                    <a:gd name="T8" fmla="*/ 6 w 12"/>
                    <a:gd name="T9" fmla="*/ 2 h 6"/>
                    <a:gd name="T10" fmla="*/ 12 w 12"/>
                    <a:gd name="T11" fmla="*/ 4 h 6"/>
                    <a:gd name="T12" fmla="*/ 12 w 12"/>
                    <a:gd name="T13" fmla="*/ 2 h 6"/>
                    <a:gd name="T14" fmla="*/ 8 w 12"/>
                    <a:gd name="T15" fmla="*/ 0 h 6"/>
                    <a:gd name="T16" fmla="*/ 2 w 12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6"/>
                    <a:gd name="T29" fmla="*/ 12 w 12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6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0" name="Freeform 146"/>
                <p:cNvSpPr>
                  <a:spLocks/>
                </p:cNvSpPr>
                <p:nvPr/>
              </p:nvSpPr>
              <p:spPr bwMode="auto">
                <a:xfrm>
                  <a:off x="1198" y="1304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2 h 5"/>
                    <a:gd name="T8" fmla="*/ 2 w 2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1" name="Freeform 147"/>
                <p:cNvSpPr>
                  <a:spLocks/>
                </p:cNvSpPr>
                <p:nvPr/>
              </p:nvSpPr>
              <p:spPr bwMode="auto">
                <a:xfrm>
                  <a:off x="1200" y="1304"/>
                  <a:ext cx="18" cy="38"/>
                </a:xfrm>
                <a:custGeom>
                  <a:avLst/>
                  <a:gdLst>
                    <a:gd name="T0" fmla="*/ 6 w 18"/>
                    <a:gd name="T1" fmla="*/ 7 h 38"/>
                    <a:gd name="T2" fmla="*/ 6 w 18"/>
                    <a:gd name="T3" fmla="*/ 5 h 38"/>
                    <a:gd name="T4" fmla="*/ 2 w 18"/>
                    <a:gd name="T5" fmla="*/ 0 h 38"/>
                    <a:gd name="T6" fmla="*/ 4 w 18"/>
                    <a:gd name="T7" fmla="*/ 5 h 38"/>
                    <a:gd name="T8" fmla="*/ 0 w 18"/>
                    <a:gd name="T9" fmla="*/ 7 h 38"/>
                    <a:gd name="T10" fmla="*/ 2 w 18"/>
                    <a:gd name="T11" fmla="*/ 14 h 38"/>
                    <a:gd name="T12" fmla="*/ 4 w 18"/>
                    <a:gd name="T13" fmla="*/ 18 h 38"/>
                    <a:gd name="T14" fmla="*/ 2 w 18"/>
                    <a:gd name="T15" fmla="*/ 20 h 38"/>
                    <a:gd name="T16" fmla="*/ 2 w 18"/>
                    <a:gd name="T17" fmla="*/ 27 h 38"/>
                    <a:gd name="T18" fmla="*/ 6 w 18"/>
                    <a:gd name="T19" fmla="*/ 27 h 38"/>
                    <a:gd name="T20" fmla="*/ 8 w 18"/>
                    <a:gd name="T21" fmla="*/ 31 h 38"/>
                    <a:gd name="T22" fmla="*/ 10 w 18"/>
                    <a:gd name="T23" fmla="*/ 36 h 38"/>
                    <a:gd name="T24" fmla="*/ 12 w 18"/>
                    <a:gd name="T25" fmla="*/ 36 h 38"/>
                    <a:gd name="T26" fmla="*/ 12 w 18"/>
                    <a:gd name="T27" fmla="*/ 38 h 38"/>
                    <a:gd name="T28" fmla="*/ 16 w 18"/>
                    <a:gd name="T29" fmla="*/ 38 h 38"/>
                    <a:gd name="T30" fmla="*/ 18 w 18"/>
                    <a:gd name="T31" fmla="*/ 22 h 38"/>
                    <a:gd name="T32" fmla="*/ 12 w 18"/>
                    <a:gd name="T33" fmla="*/ 9 h 38"/>
                    <a:gd name="T34" fmla="*/ 6 w 18"/>
                    <a:gd name="T35" fmla="*/ 7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38"/>
                    <a:gd name="T56" fmla="*/ 18 w 18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38">
                      <a:moveTo>
                        <a:pt x="6" y="7"/>
                      </a:move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2" y="14"/>
                      </a:lnTo>
                      <a:lnTo>
                        <a:pt x="4" y="18"/>
                      </a:ln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6" y="27"/>
                      </a:lnTo>
                      <a:lnTo>
                        <a:pt x="8" y="31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6" y="38"/>
                      </a:lnTo>
                      <a:lnTo>
                        <a:pt x="18" y="22"/>
                      </a:lnTo>
                      <a:lnTo>
                        <a:pt x="12" y="9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2" name="Freeform 148"/>
                <p:cNvSpPr>
                  <a:spLocks/>
                </p:cNvSpPr>
                <p:nvPr/>
              </p:nvSpPr>
              <p:spPr bwMode="auto">
                <a:xfrm>
                  <a:off x="1184" y="1271"/>
                  <a:ext cx="20" cy="22"/>
                </a:xfrm>
                <a:custGeom>
                  <a:avLst/>
                  <a:gdLst>
                    <a:gd name="T0" fmla="*/ 16 w 20"/>
                    <a:gd name="T1" fmla="*/ 22 h 22"/>
                    <a:gd name="T2" fmla="*/ 18 w 20"/>
                    <a:gd name="T3" fmla="*/ 20 h 22"/>
                    <a:gd name="T4" fmla="*/ 20 w 20"/>
                    <a:gd name="T5" fmla="*/ 18 h 22"/>
                    <a:gd name="T6" fmla="*/ 16 w 20"/>
                    <a:gd name="T7" fmla="*/ 9 h 22"/>
                    <a:gd name="T8" fmla="*/ 12 w 20"/>
                    <a:gd name="T9" fmla="*/ 9 h 22"/>
                    <a:gd name="T10" fmla="*/ 8 w 20"/>
                    <a:gd name="T11" fmla="*/ 0 h 22"/>
                    <a:gd name="T12" fmla="*/ 4 w 20"/>
                    <a:gd name="T13" fmla="*/ 0 h 22"/>
                    <a:gd name="T14" fmla="*/ 0 w 20"/>
                    <a:gd name="T15" fmla="*/ 2 h 22"/>
                    <a:gd name="T16" fmla="*/ 2 w 20"/>
                    <a:gd name="T17" fmla="*/ 4 h 22"/>
                    <a:gd name="T18" fmla="*/ 6 w 20"/>
                    <a:gd name="T19" fmla="*/ 7 h 22"/>
                    <a:gd name="T20" fmla="*/ 4 w 20"/>
                    <a:gd name="T21" fmla="*/ 7 h 22"/>
                    <a:gd name="T22" fmla="*/ 4 w 20"/>
                    <a:gd name="T23" fmla="*/ 9 h 22"/>
                    <a:gd name="T24" fmla="*/ 6 w 20"/>
                    <a:gd name="T25" fmla="*/ 9 h 22"/>
                    <a:gd name="T26" fmla="*/ 8 w 20"/>
                    <a:gd name="T27" fmla="*/ 11 h 22"/>
                    <a:gd name="T28" fmla="*/ 8 w 20"/>
                    <a:gd name="T29" fmla="*/ 13 h 22"/>
                    <a:gd name="T30" fmla="*/ 16 w 20"/>
                    <a:gd name="T31" fmla="*/ 22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22"/>
                    <a:gd name="T50" fmla="*/ 20 w 20"/>
                    <a:gd name="T51" fmla="*/ 22 h 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22">
                      <a:moveTo>
                        <a:pt x="16" y="22"/>
                      </a:move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3" name="Freeform 149"/>
                <p:cNvSpPr>
                  <a:spLocks/>
                </p:cNvSpPr>
                <p:nvPr/>
              </p:nvSpPr>
              <p:spPr bwMode="auto">
                <a:xfrm>
                  <a:off x="1144" y="1200"/>
                  <a:ext cx="46" cy="64"/>
                </a:xfrm>
                <a:custGeom>
                  <a:avLst/>
                  <a:gdLst>
                    <a:gd name="T0" fmla="*/ 32 w 46"/>
                    <a:gd name="T1" fmla="*/ 53 h 64"/>
                    <a:gd name="T2" fmla="*/ 36 w 46"/>
                    <a:gd name="T3" fmla="*/ 53 h 64"/>
                    <a:gd name="T4" fmla="*/ 30 w 46"/>
                    <a:gd name="T5" fmla="*/ 58 h 64"/>
                    <a:gd name="T6" fmla="*/ 34 w 46"/>
                    <a:gd name="T7" fmla="*/ 58 h 64"/>
                    <a:gd name="T8" fmla="*/ 34 w 46"/>
                    <a:gd name="T9" fmla="*/ 64 h 64"/>
                    <a:gd name="T10" fmla="*/ 42 w 46"/>
                    <a:gd name="T11" fmla="*/ 64 h 64"/>
                    <a:gd name="T12" fmla="*/ 42 w 46"/>
                    <a:gd name="T13" fmla="*/ 58 h 64"/>
                    <a:gd name="T14" fmla="*/ 40 w 46"/>
                    <a:gd name="T15" fmla="*/ 55 h 64"/>
                    <a:gd name="T16" fmla="*/ 42 w 46"/>
                    <a:gd name="T17" fmla="*/ 53 h 64"/>
                    <a:gd name="T18" fmla="*/ 44 w 46"/>
                    <a:gd name="T19" fmla="*/ 55 h 64"/>
                    <a:gd name="T20" fmla="*/ 44 w 46"/>
                    <a:gd name="T21" fmla="*/ 53 h 64"/>
                    <a:gd name="T22" fmla="*/ 46 w 46"/>
                    <a:gd name="T23" fmla="*/ 49 h 64"/>
                    <a:gd name="T24" fmla="*/ 46 w 46"/>
                    <a:gd name="T25" fmla="*/ 42 h 64"/>
                    <a:gd name="T26" fmla="*/ 40 w 46"/>
                    <a:gd name="T27" fmla="*/ 40 h 64"/>
                    <a:gd name="T28" fmla="*/ 38 w 46"/>
                    <a:gd name="T29" fmla="*/ 38 h 64"/>
                    <a:gd name="T30" fmla="*/ 38 w 46"/>
                    <a:gd name="T31" fmla="*/ 36 h 64"/>
                    <a:gd name="T32" fmla="*/ 30 w 46"/>
                    <a:gd name="T33" fmla="*/ 29 h 64"/>
                    <a:gd name="T34" fmla="*/ 24 w 46"/>
                    <a:gd name="T35" fmla="*/ 18 h 64"/>
                    <a:gd name="T36" fmla="*/ 12 w 46"/>
                    <a:gd name="T37" fmla="*/ 5 h 64"/>
                    <a:gd name="T38" fmla="*/ 6 w 46"/>
                    <a:gd name="T39" fmla="*/ 0 h 64"/>
                    <a:gd name="T40" fmla="*/ 0 w 46"/>
                    <a:gd name="T41" fmla="*/ 0 h 64"/>
                    <a:gd name="T42" fmla="*/ 0 w 46"/>
                    <a:gd name="T43" fmla="*/ 7 h 64"/>
                    <a:gd name="T44" fmla="*/ 6 w 46"/>
                    <a:gd name="T45" fmla="*/ 13 h 64"/>
                    <a:gd name="T46" fmla="*/ 6 w 46"/>
                    <a:gd name="T47" fmla="*/ 18 h 64"/>
                    <a:gd name="T48" fmla="*/ 10 w 46"/>
                    <a:gd name="T49" fmla="*/ 20 h 64"/>
                    <a:gd name="T50" fmla="*/ 16 w 46"/>
                    <a:gd name="T51" fmla="*/ 20 h 64"/>
                    <a:gd name="T52" fmla="*/ 20 w 46"/>
                    <a:gd name="T53" fmla="*/ 24 h 64"/>
                    <a:gd name="T54" fmla="*/ 12 w 46"/>
                    <a:gd name="T55" fmla="*/ 22 h 64"/>
                    <a:gd name="T56" fmla="*/ 12 w 46"/>
                    <a:gd name="T57" fmla="*/ 27 h 64"/>
                    <a:gd name="T58" fmla="*/ 16 w 46"/>
                    <a:gd name="T59" fmla="*/ 29 h 64"/>
                    <a:gd name="T60" fmla="*/ 18 w 46"/>
                    <a:gd name="T61" fmla="*/ 33 h 64"/>
                    <a:gd name="T62" fmla="*/ 26 w 46"/>
                    <a:gd name="T63" fmla="*/ 33 h 64"/>
                    <a:gd name="T64" fmla="*/ 26 w 46"/>
                    <a:gd name="T65" fmla="*/ 36 h 64"/>
                    <a:gd name="T66" fmla="*/ 20 w 46"/>
                    <a:gd name="T67" fmla="*/ 36 h 64"/>
                    <a:gd name="T68" fmla="*/ 24 w 46"/>
                    <a:gd name="T69" fmla="*/ 42 h 64"/>
                    <a:gd name="T70" fmla="*/ 28 w 46"/>
                    <a:gd name="T71" fmla="*/ 42 h 64"/>
                    <a:gd name="T72" fmla="*/ 24 w 46"/>
                    <a:gd name="T73" fmla="*/ 44 h 64"/>
                    <a:gd name="T74" fmla="*/ 30 w 46"/>
                    <a:gd name="T75" fmla="*/ 44 h 64"/>
                    <a:gd name="T76" fmla="*/ 26 w 46"/>
                    <a:gd name="T77" fmla="*/ 47 h 64"/>
                    <a:gd name="T78" fmla="*/ 32 w 46"/>
                    <a:gd name="T79" fmla="*/ 53 h 6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"/>
                    <a:gd name="T121" fmla="*/ 0 h 64"/>
                    <a:gd name="T122" fmla="*/ 46 w 46"/>
                    <a:gd name="T123" fmla="*/ 64 h 6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" h="64">
                      <a:moveTo>
                        <a:pt x="32" y="53"/>
                      </a:moveTo>
                      <a:lnTo>
                        <a:pt x="36" y="53"/>
                      </a:lnTo>
                      <a:lnTo>
                        <a:pt x="30" y="58"/>
                      </a:lnTo>
                      <a:lnTo>
                        <a:pt x="34" y="58"/>
                      </a:lnTo>
                      <a:lnTo>
                        <a:pt x="34" y="64"/>
                      </a:lnTo>
                      <a:lnTo>
                        <a:pt x="42" y="64"/>
                      </a:lnTo>
                      <a:lnTo>
                        <a:pt x="42" y="58"/>
                      </a:lnTo>
                      <a:lnTo>
                        <a:pt x="40" y="55"/>
                      </a:lnTo>
                      <a:lnTo>
                        <a:pt x="42" y="53"/>
                      </a:lnTo>
                      <a:lnTo>
                        <a:pt x="44" y="55"/>
                      </a:lnTo>
                      <a:lnTo>
                        <a:pt x="44" y="53"/>
                      </a:lnTo>
                      <a:lnTo>
                        <a:pt x="46" y="49"/>
                      </a:lnTo>
                      <a:lnTo>
                        <a:pt x="46" y="42"/>
                      </a:lnTo>
                      <a:lnTo>
                        <a:pt x="40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0" y="29"/>
                      </a:lnTo>
                      <a:lnTo>
                        <a:pt x="24" y="18"/>
                      </a:lnTo>
                      <a:lnTo>
                        <a:pt x="12" y="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10" y="20"/>
                      </a:lnTo>
                      <a:lnTo>
                        <a:pt x="16" y="20"/>
                      </a:lnTo>
                      <a:lnTo>
                        <a:pt x="20" y="24"/>
                      </a:lnTo>
                      <a:lnTo>
                        <a:pt x="12" y="22"/>
                      </a:lnTo>
                      <a:lnTo>
                        <a:pt x="12" y="27"/>
                      </a:lnTo>
                      <a:lnTo>
                        <a:pt x="16" y="29"/>
                      </a:lnTo>
                      <a:lnTo>
                        <a:pt x="18" y="33"/>
                      </a:lnTo>
                      <a:lnTo>
                        <a:pt x="26" y="33"/>
                      </a:lnTo>
                      <a:lnTo>
                        <a:pt x="26" y="36"/>
                      </a:lnTo>
                      <a:lnTo>
                        <a:pt x="20" y="36"/>
                      </a:lnTo>
                      <a:lnTo>
                        <a:pt x="24" y="42"/>
                      </a:lnTo>
                      <a:lnTo>
                        <a:pt x="28" y="42"/>
                      </a:lnTo>
                      <a:lnTo>
                        <a:pt x="24" y="44"/>
                      </a:lnTo>
                      <a:lnTo>
                        <a:pt x="30" y="44"/>
                      </a:lnTo>
                      <a:lnTo>
                        <a:pt x="26" y="47"/>
                      </a:lnTo>
                      <a:lnTo>
                        <a:pt x="32" y="5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4" name="Freeform 150"/>
                <p:cNvSpPr>
                  <a:spLocks/>
                </p:cNvSpPr>
                <p:nvPr/>
              </p:nvSpPr>
              <p:spPr bwMode="auto">
                <a:xfrm>
                  <a:off x="1146" y="1185"/>
                  <a:ext cx="6" cy="8"/>
                </a:xfrm>
                <a:custGeom>
                  <a:avLst/>
                  <a:gdLst>
                    <a:gd name="T0" fmla="*/ 0 w 6"/>
                    <a:gd name="T1" fmla="*/ 6 h 8"/>
                    <a:gd name="T2" fmla="*/ 2 w 6"/>
                    <a:gd name="T3" fmla="*/ 8 h 8"/>
                    <a:gd name="T4" fmla="*/ 6 w 6"/>
                    <a:gd name="T5" fmla="*/ 6 h 8"/>
                    <a:gd name="T6" fmla="*/ 4 w 6"/>
                    <a:gd name="T7" fmla="*/ 0 h 8"/>
                    <a:gd name="T8" fmla="*/ 0 w 6"/>
                    <a:gd name="T9" fmla="*/ 2 h 8"/>
                    <a:gd name="T10" fmla="*/ 0 w 6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0" y="6"/>
                      </a:move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5" name="Freeform 151"/>
                <p:cNvSpPr>
                  <a:spLocks/>
                </p:cNvSpPr>
                <p:nvPr/>
              </p:nvSpPr>
              <p:spPr bwMode="auto">
                <a:xfrm>
                  <a:off x="1196" y="1255"/>
                  <a:ext cx="12" cy="23"/>
                </a:xfrm>
                <a:custGeom>
                  <a:avLst/>
                  <a:gdLst>
                    <a:gd name="T0" fmla="*/ 0 w 12"/>
                    <a:gd name="T1" fmla="*/ 20 h 23"/>
                    <a:gd name="T2" fmla="*/ 2 w 12"/>
                    <a:gd name="T3" fmla="*/ 23 h 23"/>
                    <a:gd name="T4" fmla="*/ 6 w 12"/>
                    <a:gd name="T5" fmla="*/ 23 h 23"/>
                    <a:gd name="T6" fmla="*/ 12 w 12"/>
                    <a:gd name="T7" fmla="*/ 23 h 23"/>
                    <a:gd name="T8" fmla="*/ 12 w 12"/>
                    <a:gd name="T9" fmla="*/ 18 h 23"/>
                    <a:gd name="T10" fmla="*/ 8 w 12"/>
                    <a:gd name="T11" fmla="*/ 18 h 23"/>
                    <a:gd name="T12" fmla="*/ 8 w 12"/>
                    <a:gd name="T13" fmla="*/ 14 h 23"/>
                    <a:gd name="T14" fmla="*/ 12 w 12"/>
                    <a:gd name="T15" fmla="*/ 12 h 23"/>
                    <a:gd name="T16" fmla="*/ 10 w 12"/>
                    <a:gd name="T17" fmla="*/ 7 h 23"/>
                    <a:gd name="T18" fmla="*/ 4 w 12"/>
                    <a:gd name="T19" fmla="*/ 0 h 23"/>
                    <a:gd name="T20" fmla="*/ 2 w 12"/>
                    <a:gd name="T21" fmla="*/ 3 h 23"/>
                    <a:gd name="T22" fmla="*/ 4 w 12"/>
                    <a:gd name="T23" fmla="*/ 9 h 23"/>
                    <a:gd name="T24" fmla="*/ 0 w 12"/>
                    <a:gd name="T25" fmla="*/ 14 h 23"/>
                    <a:gd name="T26" fmla="*/ 0 w 12"/>
                    <a:gd name="T27" fmla="*/ 20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23"/>
                    <a:gd name="T44" fmla="*/ 12 w 12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23">
                      <a:moveTo>
                        <a:pt x="0" y="20"/>
                      </a:move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12" y="23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14"/>
                      </a:lnTo>
                      <a:lnTo>
                        <a:pt x="12" y="12"/>
                      </a:ln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6" name="Freeform 152"/>
                <p:cNvSpPr>
                  <a:spLocks/>
                </p:cNvSpPr>
                <p:nvPr/>
              </p:nvSpPr>
              <p:spPr bwMode="auto">
                <a:xfrm>
                  <a:off x="1194" y="1260"/>
                  <a:ext cx="4" cy="4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0 h 4"/>
                    <a:gd name="T4" fmla="*/ 0 w 4"/>
                    <a:gd name="T5" fmla="*/ 0 h 4"/>
                    <a:gd name="T6" fmla="*/ 2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2" y="4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7" name="Freeform 153"/>
                <p:cNvSpPr>
                  <a:spLocks/>
                </p:cNvSpPr>
                <p:nvPr/>
              </p:nvSpPr>
              <p:spPr bwMode="auto">
                <a:xfrm>
                  <a:off x="1192" y="1247"/>
                  <a:ext cx="6" cy="11"/>
                </a:xfrm>
                <a:custGeom>
                  <a:avLst/>
                  <a:gdLst>
                    <a:gd name="T0" fmla="*/ 0 w 6"/>
                    <a:gd name="T1" fmla="*/ 4 h 11"/>
                    <a:gd name="T2" fmla="*/ 2 w 6"/>
                    <a:gd name="T3" fmla="*/ 6 h 11"/>
                    <a:gd name="T4" fmla="*/ 0 w 6"/>
                    <a:gd name="T5" fmla="*/ 11 h 11"/>
                    <a:gd name="T6" fmla="*/ 6 w 6"/>
                    <a:gd name="T7" fmla="*/ 11 h 11"/>
                    <a:gd name="T8" fmla="*/ 6 w 6"/>
                    <a:gd name="T9" fmla="*/ 6 h 11"/>
                    <a:gd name="T10" fmla="*/ 2 w 6"/>
                    <a:gd name="T11" fmla="*/ 0 h 11"/>
                    <a:gd name="T12" fmla="*/ 0 w 6"/>
                    <a:gd name="T13" fmla="*/ 4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1"/>
                    <a:gd name="T23" fmla="*/ 6 w 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1">
                      <a:moveTo>
                        <a:pt x="0" y="4"/>
                      </a:move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6" y="6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8" name="Freeform 154"/>
                <p:cNvSpPr>
                  <a:spLocks/>
                </p:cNvSpPr>
                <p:nvPr/>
              </p:nvSpPr>
              <p:spPr bwMode="auto">
                <a:xfrm>
                  <a:off x="1222" y="1231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2 h 5"/>
                    <a:gd name="T4" fmla="*/ 2 w 2"/>
                    <a:gd name="T5" fmla="*/ 0 h 5"/>
                    <a:gd name="T6" fmla="*/ 0 w 2"/>
                    <a:gd name="T7" fmla="*/ 0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5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09" name="Freeform 155"/>
                <p:cNvSpPr>
                  <a:spLocks/>
                </p:cNvSpPr>
                <p:nvPr/>
              </p:nvSpPr>
              <p:spPr bwMode="auto">
                <a:xfrm>
                  <a:off x="1206" y="1260"/>
                  <a:ext cx="36" cy="77"/>
                </a:xfrm>
                <a:custGeom>
                  <a:avLst/>
                  <a:gdLst>
                    <a:gd name="T0" fmla="*/ 22 w 36"/>
                    <a:gd name="T1" fmla="*/ 75 h 77"/>
                    <a:gd name="T2" fmla="*/ 28 w 36"/>
                    <a:gd name="T3" fmla="*/ 77 h 77"/>
                    <a:gd name="T4" fmla="*/ 34 w 36"/>
                    <a:gd name="T5" fmla="*/ 73 h 77"/>
                    <a:gd name="T6" fmla="*/ 32 w 36"/>
                    <a:gd name="T7" fmla="*/ 49 h 77"/>
                    <a:gd name="T8" fmla="*/ 36 w 36"/>
                    <a:gd name="T9" fmla="*/ 38 h 77"/>
                    <a:gd name="T10" fmla="*/ 30 w 36"/>
                    <a:gd name="T11" fmla="*/ 13 h 77"/>
                    <a:gd name="T12" fmla="*/ 20 w 36"/>
                    <a:gd name="T13" fmla="*/ 2 h 77"/>
                    <a:gd name="T14" fmla="*/ 14 w 36"/>
                    <a:gd name="T15" fmla="*/ 0 h 77"/>
                    <a:gd name="T16" fmla="*/ 12 w 36"/>
                    <a:gd name="T17" fmla="*/ 2 h 77"/>
                    <a:gd name="T18" fmla="*/ 6 w 36"/>
                    <a:gd name="T19" fmla="*/ 0 h 77"/>
                    <a:gd name="T20" fmla="*/ 4 w 36"/>
                    <a:gd name="T21" fmla="*/ 0 h 77"/>
                    <a:gd name="T22" fmla="*/ 6 w 36"/>
                    <a:gd name="T23" fmla="*/ 9 h 77"/>
                    <a:gd name="T24" fmla="*/ 16 w 36"/>
                    <a:gd name="T25" fmla="*/ 15 h 77"/>
                    <a:gd name="T26" fmla="*/ 8 w 36"/>
                    <a:gd name="T27" fmla="*/ 11 h 77"/>
                    <a:gd name="T28" fmla="*/ 10 w 36"/>
                    <a:gd name="T29" fmla="*/ 24 h 77"/>
                    <a:gd name="T30" fmla="*/ 8 w 36"/>
                    <a:gd name="T31" fmla="*/ 24 h 77"/>
                    <a:gd name="T32" fmla="*/ 6 w 36"/>
                    <a:gd name="T33" fmla="*/ 22 h 77"/>
                    <a:gd name="T34" fmla="*/ 0 w 36"/>
                    <a:gd name="T35" fmla="*/ 24 h 77"/>
                    <a:gd name="T36" fmla="*/ 2 w 36"/>
                    <a:gd name="T37" fmla="*/ 33 h 77"/>
                    <a:gd name="T38" fmla="*/ 6 w 36"/>
                    <a:gd name="T39" fmla="*/ 40 h 77"/>
                    <a:gd name="T40" fmla="*/ 8 w 36"/>
                    <a:gd name="T41" fmla="*/ 38 h 77"/>
                    <a:gd name="T42" fmla="*/ 8 w 36"/>
                    <a:gd name="T43" fmla="*/ 44 h 77"/>
                    <a:gd name="T44" fmla="*/ 12 w 36"/>
                    <a:gd name="T45" fmla="*/ 44 h 77"/>
                    <a:gd name="T46" fmla="*/ 16 w 36"/>
                    <a:gd name="T47" fmla="*/ 35 h 77"/>
                    <a:gd name="T48" fmla="*/ 14 w 36"/>
                    <a:gd name="T49" fmla="*/ 44 h 77"/>
                    <a:gd name="T50" fmla="*/ 8 w 36"/>
                    <a:gd name="T51" fmla="*/ 46 h 77"/>
                    <a:gd name="T52" fmla="*/ 8 w 36"/>
                    <a:gd name="T53" fmla="*/ 51 h 77"/>
                    <a:gd name="T54" fmla="*/ 14 w 36"/>
                    <a:gd name="T55" fmla="*/ 58 h 77"/>
                    <a:gd name="T56" fmla="*/ 18 w 36"/>
                    <a:gd name="T57" fmla="*/ 62 h 77"/>
                    <a:gd name="T58" fmla="*/ 20 w 36"/>
                    <a:gd name="T59" fmla="*/ 62 h 77"/>
                    <a:gd name="T60" fmla="*/ 20 w 36"/>
                    <a:gd name="T61" fmla="*/ 64 h 77"/>
                    <a:gd name="T62" fmla="*/ 22 w 36"/>
                    <a:gd name="T63" fmla="*/ 64 h 77"/>
                    <a:gd name="T64" fmla="*/ 24 w 36"/>
                    <a:gd name="T65" fmla="*/ 62 h 77"/>
                    <a:gd name="T66" fmla="*/ 22 w 36"/>
                    <a:gd name="T67" fmla="*/ 49 h 77"/>
                    <a:gd name="T68" fmla="*/ 30 w 36"/>
                    <a:gd name="T69" fmla="*/ 40 h 77"/>
                    <a:gd name="T70" fmla="*/ 24 w 36"/>
                    <a:gd name="T71" fmla="*/ 49 h 77"/>
                    <a:gd name="T72" fmla="*/ 26 w 36"/>
                    <a:gd name="T73" fmla="*/ 62 h 77"/>
                    <a:gd name="T74" fmla="*/ 22 w 36"/>
                    <a:gd name="T75" fmla="*/ 66 h 77"/>
                    <a:gd name="T76" fmla="*/ 22 w 36"/>
                    <a:gd name="T77" fmla="*/ 75 h 7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"/>
                    <a:gd name="T118" fmla="*/ 0 h 77"/>
                    <a:gd name="T119" fmla="*/ 36 w 36"/>
                    <a:gd name="T120" fmla="*/ 77 h 7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" h="77">
                      <a:moveTo>
                        <a:pt x="22" y="75"/>
                      </a:moveTo>
                      <a:lnTo>
                        <a:pt x="28" y="77"/>
                      </a:lnTo>
                      <a:lnTo>
                        <a:pt x="34" y="73"/>
                      </a:lnTo>
                      <a:lnTo>
                        <a:pt x="32" y="49"/>
                      </a:lnTo>
                      <a:lnTo>
                        <a:pt x="36" y="38"/>
                      </a:lnTo>
                      <a:lnTo>
                        <a:pt x="30" y="13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8" y="11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2"/>
                      </a:lnTo>
                      <a:lnTo>
                        <a:pt x="0" y="24"/>
                      </a:lnTo>
                      <a:lnTo>
                        <a:pt x="2" y="33"/>
                      </a:lnTo>
                      <a:lnTo>
                        <a:pt x="6" y="40"/>
                      </a:lnTo>
                      <a:lnTo>
                        <a:pt x="8" y="38"/>
                      </a:lnTo>
                      <a:lnTo>
                        <a:pt x="8" y="44"/>
                      </a:lnTo>
                      <a:lnTo>
                        <a:pt x="12" y="44"/>
                      </a:lnTo>
                      <a:lnTo>
                        <a:pt x="16" y="35"/>
                      </a:lnTo>
                      <a:lnTo>
                        <a:pt x="14" y="44"/>
                      </a:lnTo>
                      <a:lnTo>
                        <a:pt x="8" y="46"/>
                      </a:lnTo>
                      <a:lnTo>
                        <a:pt x="8" y="51"/>
                      </a:lnTo>
                      <a:lnTo>
                        <a:pt x="14" y="58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0" y="64"/>
                      </a:lnTo>
                      <a:lnTo>
                        <a:pt x="22" y="64"/>
                      </a:lnTo>
                      <a:lnTo>
                        <a:pt x="24" y="62"/>
                      </a:lnTo>
                      <a:lnTo>
                        <a:pt x="22" y="49"/>
                      </a:lnTo>
                      <a:lnTo>
                        <a:pt x="30" y="40"/>
                      </a:lnTo>
                      <a:lnTo>
                        <a:pt x="24" y="49"/>
                      </a:lnTo>
                      <a:lnTo>
                        <a:pt x="26" y="62"/>
                      </a:lnTo>
                      <a:lnTo>
                        <a:pt x="22" y="66"/>
                      </a:lnTo>
                      <a:lnTo>
                        <a:pt x="22" y="7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0" name="Freeform 156"/>
                <p:cNvSpPr>
                  <a:spLocks/>
                </p:cNvSpPr>
                <p:nvPr/>
              </p:nvSpPr>
              <p:spPr bwMode="auto">
                <a:xfrm>
                  <a:off x="1228" y="1333"/>
                  <a:ext cx="14" cy="20"/>
                </a:xfrm>
                <a:custGeom>
                  <a:avLst/>
                  <a:gdLst>
                    <a:gd name="T0" fmla="*/ 14 w 14"/>
                    <a:gd name="T1" fmla="*/ 0 h 20"/>
                    <a:gd name="T2" fmla="*/ 8 w 14"/>
                    <a:gd name="T3" fmla="*/ 7 h 20"/>
                    <a:gd name="T4" fmla="*/ 4 w 14"/>
                    <a:gd name="T5" fmla="*/ 7 h 20"/>
                    <a:gd name="T6" fmla="*/ 6 w 14"/>
                    <a:gd name="T7" fmla="*/ 11 h 20"/>
                    <a:gd name="T8" fmla="*/ 2 w 14"/>
                    <a:gd name="T9" fmla="*/ 11 h 20"/>
                    <a:gd name="T10" fmla="*/ 0 w 14"/>
                    <a:gd name="T11" fmla="*/ 16 h 20"/>
                    <a:gd name="T12" fmla="*/ 2 w 14"/>
                    <a:gd name="T13" fmla="*/ 20 h 20"/>
                    <a:gd name="T14" fmla="*/ 8 w 14"/>
                    <a:gd name="T15" fmla="*/ 13 h 20"/>
                    <a:gd name="T16" fmla="*/ 12 w 14"/>
                    <a:gd name="T17" fmla="*/ 20 h 20"/>
                    <a:gd name="T18" fmla="*/ 14 w 14"/>
                    <a:gd name="T19" fmla="*/ 16 h 20"/>
                    <a:gd name="T20" fmla="*/ 14 w 14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20"/>
                    <a:gd name="T35" fmla="*/ 14 w 14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20">
                      <a:moveTo>
                        <a:pt x="14" y="0"/>
                      </a:moveTo>
                      <a:lnTo>
                        <a:pt x="8" y="7"/>
                      </a:lnTo>
                      <a:lnTo>
                        <a:pt x="4" y="7"/>
                      </a:lnTo>
                      <a:lnTo>
                        <a:pt x="6" y="11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8" y="13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1" name="Freeform 157"/>
                <p:cNvSpPr>
                  <a:spLocks/>
                </p:cNvSpPr>
                <p:nvPr/>
              </p:nvSpPr>
              <p:spPr bwMode="auto">
                <a:xfrm>
                  <a:off x="1232" y="1351"/>
                  <a:ext cx="6" cy="13"/>
                </a:xfrm>
                <a:custGeom>
                  <a:avLst/>
                  <a:gdLst>
                    <a:gd name="T0" fmla="*/ 0 w 6"/>
                    <a:gd name="T1" fmla="*/ 4 h 13"/>
                    <a:gd name="T2" fmla="*/ 0 w 6"/>
                    <a:gd name="T3" fmla="*/ 9 h 13"/>
                    <a:gd name="T4" fmla="*/ 4 w 6"/>
                    <a:gd name="T5" fmla="*/ 13 h 13"/>
                    <a:gd name="T6" fmla="*/ 4 w 6"/>
                    <a:gd name="T7" fmla="*/ 11 h 13"/>
                    <a:gd name="T8" fmla="*/ 6 w 6"/>
                    <a:gd name="T9" fmla="*/ 9 h 13"/>
                    <a:gd name="T10" fmla="*/ 4 w 6"/>
                    <a:gd name="T11" fmla="*/ 0 h 13"/>
                    <a:gd name="T12" fmla="*/ 0 w 6"/>
                    <a:gd name="T13" fmla="*/ 4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3"/>
                    <a:gd name="T23" fmla="*/ 6 w 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3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2" name="Freeform 158"/>
                <p:cNvSpPr>
                  <a:spLocks/>
                </p:cNvSpPr>
                <p:nvPr/>
              </p:nvSpPr>
              <p:spPr bwMode="auto">
                <a:xfrm>
                  <a:off x="1208" y="1236"/>
                  <a:ext cx="12" cy="24"/>
                </a:xfrm>
                <a:custGeom>
                  <a:avLst/>
                  <a:gdLst>
                    <a:gd name="T0" fmla="*/ 6 w 12"/>
                    <a:gd name="T1" fmla="*/ 0 h 24"/>
                    <a:gd name="T2" fmla="*/ 4 w 12"/>
                    <a:gd name="T3" fmla="*/ 8 h 24"/>
                    <a:gd name="T4" fmla="*/ 0 w 12"/>
                    <a:gd name="T5" fmla="*/ 13 h 24"/>
                    <a:gd name="T6" fmla="*/ 2 w 12"/>
                    <a:gd name="T7" fmla="*/ 22 h 24"/>
                    <a:gd name="T8" fmla="*/ 6 w 12"/>
                    <a:gd name="T9" fmla="*/ 19 h 24"/>
                    <a:gd name="T10" fmla="*/ 8 w 12"/>
                    <a:gd name="T11" fmla="*/ 24 h 24"/>
                    <a:gd name="T12" fmla="*/ 12 w 12"/>
                    <a:gd name="T13" fmla="*/ 22 h 24"/>
                    <a:gd name="T14" fmla="*/ 12 w 12"/>
                    <a:gd name="T15" fmla="*/ 15 h 24"/>
                    <a:gd name="T16" fmla="*/ 8 w 12"/>
                    <a:gd name="T17" fmla="*/ 13 h 24"/>
                    <a:gd name="T18" fmla="*/ 8 w 12"/>
                    <a:gd name="T19" fmla="*/ 6 h 24"/>
                    <a:gd name="T20" fmla="*/ 10 w 12"/>
                    <a:gd name="T21" fmla="*/ 2 h 24"/>
                    <a:gd name="T22" fmla="*/ 6 w 1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24"/>
                    <a:gd name="T38" fmla="*/ 12 w 1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24">
                      <a:moveTo>
                        <a:pt x="6" y="0"/>
                      </a:moveTo>
                      <a:lnTo>
                        <a:pt x="4" y="8"/>
                      </a:lnTo>
                      <a:lnTo>
                        <a:pt x="0" y="13"/>
                      </a:lnTo>
                      <a:lnTo>
                        <a:pt x="2" y="22"/>
                      </a:lnTo>
                      <a:lnTo>
                        <a:pt x="6" y="19"/>
                      </a:lnTo>
                      <a:lnTo>
                        <a:pt x="8" y="24"/>
                      </a:lnTo>
                      <a:lnTo>
                        <a:pt x="12" y="22"/>
                      </a:lnTo>
                      <a:lnTo>
                        <a:pt x="12" y="15"/>
                      </a:lnTo>
                      <a:lnTo>
                        <a:pt x="8" y="13"/>
                      </a:lnTo>
                      <a:lnTo>
                        <a:pt x="8" y="6"/>
                      </a:lnTo>
                      <a:lnTo>
                        <a:pt x="1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3" name="Freeform 159"/>
                <p:cNvSpPr>
                  <a:spLocks/>
                </p:cNvSpPr>
                <p:nvPr/>
              </p:nvSpPr>
              <p:spPr bwMode="auto">
                <a:xfrm>
                  <a:off x="1206" y="1213"/>
                  <a:ext cx="22" cy="34"/>
                </a:xfrm>
                <a:custGeom>
                  <a:avLst/>
                  <a:gdLst>
                    <a:gd name="T0" fmla="*/ 2 w 22"/>
                    <a:gd name="T1" fmla="*/ 11 h 34"/>
                    <a:gd name="T2" fmla="*/ 0 w 22"/>
                    <a:gd name="T3" fmla="*/ 20 h 34"/>
                    <a:gd name="T4" fmla="*/ 2 w 22"/>
                    <a:gd name="T5" fmla="*/ 34 h 34"/>
                    <a:gd name="T6" fmla="*/ 4 w 22"/>
                    <a:gd name="T7" fmla="*/ 29 h 34"/>
                    <a:gd name="T8" fmla="*/ 6 w 22"/>
                    <a:gd name="T9" fmla="*/ 29 h 34"/>
                    <a:gd name="T10" fmla="*/ 6 w 22"/>
                    <a:gd name="T11" fmla="*/ 18 h 34"/>
                    <a:gd name="T12" fmla="*/ 12 w 22"/>
                    <a:gd name="T13" fmla="*/ 20 h 34"/>
                    <a:gd name="T14" fmla="*/ 14 w 22"/>
                    <a:gd name="T15" fmla="*/ 16 h 34"/>
                    <a:gd name="T16" fmla="*/ 18 w 22"/>
                    <a:gd name="T17" fmla="*/ 16 h 34"/>
                    <a:gd name="T18" fmla="*/ 22 w 22"/>
                    <a:gd name="T19" fmla="*/ 18 h 34"/>
                    <a:gd name="T20" fmla="*/ 18 w 22"/>
                    <a:gd name="T21" fmla="*/ 11 h 34"/>
                    <a:gd name="T22" fmla="*/ 20 w 22"/>
                    <a:gd name="T23" fmla="*/ 5 h 34"/>
                    <a:gd name="T24" fmla="*/ 18 w 22"/>
                    <a:gd name="T25" fmla="*/ 0 h 34"/>
                    <a:gd name="T26" fmla="*/ 14 w 22"/>
                    <a:gd name="T27" fmla="*/ 0 h 34"/>
                    <a:gd name="T28" fmla="*/ 14 w 22"/>
                    <a:gd name="T29" fmla="*/ 5 h 34"/>
                    <a:gd name="T30" fmla="*/ 8 w 22"/>
                    <a:gd name="T31" fmla="*/ 5 h 34"/>
                    <a:gd name="T32" fmla="*/ 2 w 22"/>
                    <a:gd name="T33" fmla="*/ 1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34"/>
                    <a:gd name="T53" fmla="*/ 22 w 22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34">
                      <a:moveTo>
                        <a:pt x="2" y="11"/>
                      </a:move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4" y="29"/>
                      </a:lnTo>
                      <a:lnTo>
                        <a:pt x="6" y="29"/>
                      </a:lnTo>
                      <a:lnTo>
                        <a:pt x="6" y="18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8" y="16"/>
                      </a:lnTo>
                      <a:lnTo>
                        <a:pt x="22" y="18"/>
                      </a:lnTo>
                      <a:lnTo>
                        <a:pt x="18" y="11"/>
                      </a:lnTo>
                      <a:lnTo>
                        <a:pt x="20" y="5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8" y="5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4" name="Freeform 160"/>
                <p:cNvSpPr>
                  <a:spLocks/>
                </p:cNvSpPr>
                <p:nvPr/>
              </p:nvSpPr>
              <p:spPr bwMode="auto">
                <a:xfrm>
                  <a:off x="1214" y="1209"/>
                  <a:ext cx="6" cy="7"/>
                </a:xfrm>
                <a:custGeom>
                  <a:avLst/>
                  <a:gdLst>
                    <a:gd name="T0" fmla="*/ 0 w 6"/>
                    <a:gd name="T1" fmla="*/ 7 h 7"/>
                    <a:gd name="T2" fmla="*/ 4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7"/>
                    <a:gd name="T14" fmla="*/ 6 w 6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7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5" name="Freeform 161"/>
                <p:cNvSpPr>
                  <a:spLocks/>
                </p:cNvSpPr>
                <p:nvPr/>
              </p:nvSpPr>
              <p:spPr bwMode="auto">
                <a:xfrm>
                  <a:off x="1224" y="1207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2 h 4"/>
                    <a:gd name="T4" fmla="*/ 0 w 4"/>
                    <a:gd name="T5" fmla="*/ 4 h 4"/>
                    <a:gd name="T6" fmla="*/ 4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6" name="Freeform 162"/>
                <p:cNvSpPr>
                  <a:spLocks/>
                </p:cNvSpPr>
                <p:nvPr/>
              </p:nvSpPr>
              <p:spPr bwMode="auto">
                <a:xfrm>
                  <a:off x="1248" y="1346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0 w 4"/>
                    <a:gd name="T3" fmla="*/ 5 h 5"/>
                    <a:gd name="T4" fmla="*/ 4 w 4"/>
                    <a:gd name="T5" fmla="*/ 3 h 5"/>
                    <a:gd name="T6" fmla="*/ 4 w 4"/>
                    <a:gd name="T7" fmla="*/ 0 h 5"/>
                    <a:gd name="T8" fmla="*/ 0 w 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7" name="Freeform 163"/>
                <p:cNvSpPr>
                  <a:spLocks/>
                </p:cNvSpPr>
                <p:nvPr/>
              </p:nvSpPr>
              <p:spPr bwMode="auto">
                <a:xfrm>
                  <a:off x="1246" y="1331"/>
                  <a:ext cx="12" cy="15"/>
                </a:xfrm>
                <a:custGeom>
                  <a:avLst/>
                  <a:gdLst>
                    <a:gd name="T0" fmla="*/ 10 w 12"/>
                    <a:gd name="T1" fmla="*/ 0 h 15"/>
                    <a:gd name="T2" fmla="*/ 2 w 12"/>
                    <a:gd name="T3" fmla="*/ 4 h 15"/>
                    <a:gd name="T4" fmla="*/ 2 w 12"/>
                    <a:gd name="T5" fmla="*/ 9 h 15"/>
                    <a:gd name="T6" fmla="*/ 0 w 12"/>
                    <a:gd name="T7" fmla="*/ 11 h 15"/>
                    <a:gd name="T8" fmla="*/ 2 w 12"/>
                    <a:gd name="T9" fmla="*/ 15 h 15"/>
                    <a:gd name="T10" fmla="*/ 6 w 12"/>
                    <a:gd name="T11" fmla="*/ 13 h 15"/>
                    <a:gd name="T12" fmla="*/ 10 w 12"/>
                    <a:gd name="T13" fmla="*/ 9 h 15"/>
                    <a:gd name="T14" fmla="*/ 8 w 12"/>
                    <a:gd name="T15" fmla="*/ 4 h 15"/>
                    <a:gd name="T16" fmla="*/ 12 w 12"/>
                    <a:gd name="T17" fmla="*/ 4 h 15"/>
                    <a:gd name="T18" fmla="*/ 10 w 12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5"/>
                    <a:gd name="T32" fmla="*/ 12 w 12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5">
                      <a:moveTo>
                        <a:pt x="10" y="0"/>
                      </a:moveTo>
                      <a:lnTo>
                        <a:pt x="2" y="4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8" name="Freeform 164"/>
                <p:cNvSpPr>
                  <a:spLocks/>
                </p:cNvSpPr>
                <p:nvPr/>
              </p:nvSpPr>
              <p:spPr bwMode="auto">
                <a:xfrm>
                  <a:off x="1248" y="1326"/>
                  <a:ext cx="8" cy="7"/>
                </a:xfrm>
                <a:custGeom>
                  <a:avLst/>
                  <a:gdLst>
                    <a:gd name="T0" fmla="*/ 8 w 8"/>
                    <a:gd name="T1" fmla="*/ 3 h 7"/>
                    <a:gd name="T2" fmla="*/ 8 w 8"/>
                    <a:gd name="T3" fmla="*/ 0 h 7"/>
                    <a:gd name="T4" fmla="*/ 0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  <a:gd name="T10" fmla="*/ 8 w 8"/>
                    <a:gd name="T11" fmla="*/ 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8" y="3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19" name="Freeform 165"/>
                <p:cNvSpPr>
                  <a:spLocks/>
                </p:cNvSpPr>
                <p:nvPr/>
              </p:nvSpPr>
              <p:spPr bwMode="auto">
                <a:xfrm>
                  <a:off x="1244" y="1304"/>
                  <a:ext cx="10" cy="20"/>
                </a:xfrm>
                <a:custGeom>
                  <a:avLst/>
                  <a:gdLst>
                    <a:gd name="T0" fmla="*/ 2 w 10"/>
                    <a:gd name="T1" fmla="*/ 2 h 20"/>
                    <a:gd name="T2" fmla="*/ 0 w 10"/>
                    <a:gd name="T3" fmla="*/ 0 h 20"/>
                    <a:gd name="T4" fmla="*/ 2 w 10"/>
                    <a:gd name="T5" fmla="*/ 20 h 20"/>
                    <a:gd name="T6" fmla="*/ 10 w 10"/>
                    <a:gd name="T7" fmla="*/ 20 h 20"/>
                    <a:gd name="T8" fmla="*/ 10 w 10"/>
                    <a:gd name="T9" fmla="*/ 11 h 20"/>
                    <a:gd name="T10" fmla="*/ 4 w 10"/>
                    <a:gd name="T11" fmla="*/ 9 h 20"/>
                    <a:gd name="T12" fmla="*/ 2 w 10"/>
                    <a:gd name="T13" fmla="*/ 2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20"/>
                    <a:gd name="T23" fmla="*/ 10 w 1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20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10" y="20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0" name="Freeform 166"/>
                <p:cNvSpPr>
                  <a:spLocks/>
                </p:cNvSpPr>
                <p:nvPr/>
              </p:nvSpPr>
              <p:spPr bwMode="auto">
                <a:xfrm>
                  <a:off x="1252" y="1304"/>
                  <a:ext cx="10" cy="20"/>
                </a:xfrm>
                <a:custGeom>
                  <a:avLst/>
                  <a:gdLst>
                    <a:gd name="T0" fmla="*/ 8 w 10"/>
                    <a:gd name="T1" fmla="*/ 9 h 20"/>
                    <a:gd name="T2" fmla="*/ 10 w 10"/>
                    <a:gd name="T3" fmla="*/ 5 h 20"/>
                    <a:gd name="T4" fmla="*/ 8 w 10"/>
                    <a:gd name="T5" fmla="*/ 0 h 20"/>
                    <a:gd name="T6" fmla="*/ 6 w 10"/>
                    <a:gd name="T7" fmla="*/ 5 h 20"/>
                    <a:gd name="T8" fmla="*/ 2 w 10"/>
                    <a:gd name="T9" fmla="*/ 5 h 20"/>
                    <a:gd name="T10" fmla="*/ 0 w 10"/>
                    <a:gd name="T11" fmla="*/ 7 h 20"/>
                    <a:gd name="T12" fmla="*/ 4 w 10"/>
                    <a:gd name="T13" fmla="*/ 9 h 20"/>
                    <a:gd name="T14" fmla="*/ 6 w 10"/>
                    <a:gd name="T15" fmla="*/ 20 h 20"/>
                    <a:gd name="T16" fmla="*/ 8 w 10"/>
                    <a:gd name="T17" fmla="*/ 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0"/>
                    <a:gd name="T29" fmla="*/ 10 w 10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0">
                      <a:moveTo>
                        <a:pt x="8" y="9"/>
                      </a:moveTo>
                      <a:lnTo>
                        <a:pt x="10" y="5"/>
                      </a:lnTo>
                      <a:lnTo>
                        <a:pt x="8" y="0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6" y="2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1" name="Freeform 167"/>
                <p:cNvSpPr>
                  <a:spLocks/>
                </p:cNvSpPr>
                <p:nvPr/>
              </p:nvSpPr>
              <p:spPr bwMode="auto">
                <a:xfrm>
                  <a:off x="1248" y="1362"/>
                  <a:ext cx="6" cy="9"/>
                </a:xfrm>
                <a:custGeom>
                  <a:avLst/>
                  <a:gdLst>
                    <a:gd name="T0" fmla="*/ 2 w 6"/>
                    <a:gd name="T1" fmla="*/ 0 h 9"/>
                    <a:gd name="T2" fmla="*/ 0 w 6"/>
                    <a:gd name="T3" fmla="*/ 9 h 9"/>
                    <a:gd name="T4" fmla="*/ 6 w 6"/>
                    <a:gd name="T5" fmla="*/ 0 h 9"/>
                    <a:gd name="T6" fmla="*/ 2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2" y="0"/>
                      </a:moveTo>
                      <a:lnTo>
                        <a:pt x="0" y="9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2" name="Freeform 168"/>
                <p:cNvSpPr>
                  <a:spLocks/>
                </p:cNvSpPr>
                <p:nvPr/>
              </p:nvSpPr>
              <p:spPr bwMode="auto">
                <a:xfrm>
                  <a:off x="1240" y="1362"/>
                  <a:ext cx="6" cy="9"/>
                </a:xfrm>
                <a:custGeom>
                  <a:avLst/>
                  <a:gdLst>
                    <a:gd name="T0" fmla="*/ 6 w 6"/>
                    <a:gd name="T1" fmla="*/ 0 h 9"/>
                    <a:gd name="T2" fmla="*/ 0 w 6"/>
                    <a:gd name="T3" fmla="*/ 9 h 9"/>
                    <a:gd name="T4" fmla="*/ 6 w 6"/>
                    <a:gd name="T5" fmla="*/ 6 h 9"/>
                    <a:gd name="T6" fmla="*/ 6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3" name="Freeform 169"/>
                <p:cNvSpPr>
                  <a:spLocks/>
                </p:cNvSpPr>
                <p:nvPr/>
              </p:nvSpPr>
              <p:spPr bwMode="auto">
                <a:xfrm>
                  <a:off x="1250" y="1364"/>
                  <a:ext cx="8" cy="11"/>
                </a:xfrm>
                <a:custGeom>
                  <a:avLst/>
                  <a:gdLst>
                    <a:gd name="T0" fmla="*/ 8 w 8"/>
                    <a:gd name="T1" fmla="*/ 2 h 11"/>
                    <a:gd name="T2" fmla="*/ 4 w 8"/>
                    <a:gd name="T3" fmla="*/ 0 h 11"/>
                    <a:gd name="T4" fmla="*/ 0 w 8"/>
                    <a:gd name="T5" fmla="*/ 7 h 11"/>
                    <a:gd name="T6" fmla="*/ 0 w 8"/>
                    <a:gd name="T7" fmla="*/ 11 h 11"/>
                    <a:gd name="T8" fmla="*/ 4 w 8"/>
                    <a:gd name="T9" fmla="*/ 4 h 11"/>
                    <a:gd name="T10" fmla="*/ 8 w 8"/>
                    <a:gd name="T11" fmla="*/ 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1"/>
                    <a:gd name="T20" fmla="*/ 8 w 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1">
                      <a:moveTo>
                        <a:pt x="8" y="2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4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4" name="Freeform 170"/>
                <p:cNvSpPr>
                  <a:spLocks/>
                </p:cNvSpPr>
                <p:nvPr/>
              </p:nvSpPr>
              <p:spPr bwMode="auto">
                <a:xfrm>
                  <a:off x="1244" y="1371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4 w 4"/>
                    <a:gd name="T3" fmla="*/ 0 h 4"/>
                    <a:gd name="T4" fmla="*/ 0 w 4"/>
                    <a:gd name="T5" fmla="*/ 2 h 4"/>
                    <a:gd name="T6" fmla="*/ 4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5" name="Freeform 171"/>
                <p:cNvSpPr>
                  <a:spLocks/>
                </p:cNvSpPr>
                <p:nvPr/>
              </p:nvSpPr>
              <p:spPr bwMode="auto">
                <a:xfrm>
                  <a:off x="1254" y="1366"/>
                  <a:ext cx="12" cy="18"/>
                </a:xfrm>
                <a:custGeom>
                  <a:avLst/>
                  <a:gdLst>
                    <a:gd name="T0" fmla="*/ 2 w 12"/>
                    <a:gd name="T1" fmla="*/ 7 h 18"/>
                    <a:gd name="T2" fmla="*/ 4 w 12"/>
                    <a:gd name="T3" fmla="*/ 7 h 18"/>
                    <a:gd name="T4" fmla="*/ 0 w 12"/>
                    <a:gd name="T5" fmla="*/ 11 h 18"/>
                    <a:gd name="T6" fmla="*/ 0 w 12"/>
                    <a:gd name="T7" fmla="*/ 16 h 18"/>
                    <a:gd name="T8" fmla="*/ 4 w 12"/>
                    <a:gd name="T9" fmla="*/ 18 h 18"/>
                    <a:gd name="T10" fmla="*/ 4 w 12"/>
                    <a:gd name="T11" fmla="*/ 14 h 18"/>
                    <a:gd name="T12" fmla="*/ 6 w 12"/>
                    <a:gd name="T13" fmla="*/ 18 h 18"/>
                    <a:gd name="T14" fmla="*/ 8 w 12"/>
                    <a:gd name="T15" fmla="*/ 18 h 18"/>
                    <a:gd name="T16" fmla="*/ 8 w 12"/>
                    <a:gd name="T17" fmla="*/ 11 h 18"/>
                    <a:gd name="T18" fmla="*/ 12 w 12"/>
                    <a:gd name="T19" fmla="*/ 9 h 18"/>
                    <a:gd name="T20" fmla="*/ 12 w 12"/>
                    <a:gd name="T21" fmla="*/ 5 h 18"/>
                    <a:gd name="T22" fmla="*/ 8 w 12"/>
                    <a:gd name="T23" fmla="*/ 0 h 18"/>
                    <a:gd name="T24" fmla="*/ 2 w 12"/>
                    <a:gd name="T25" fmla="*/ 7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7"/>
                      </a:move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4" y="14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8" y="11"/>
                      </a:lnTo>
                      <a:lnTo>
                        <a:pt x="12" y="9"/>
                      </a:lnTo>
                      <a:lnTo>
                        <a:pt x="12" y="5"/>
                      </a:lnTo>
                      <a:lnTo>
                        <a:pt x="8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6" name="Freeform 172"/>
                <p:cNvSpPr>
                  <a:spLocks/>
                </p:cNvSpPr>
                <p:nvPr/>
              </p:nvSpPr>
              <p:spPr bwMode="auto">
                <a:xfrm>
                  <a:off x="1262" y="1360"/>
                  <a:ext cx="10" cy="6"/>
                </a:xfrm>
                <a:custGeom>
                  <a:avLst/>
                  <a:gdLst>
                    <a:gd name="T0" fmla="*/ 6 w 10"/>
                    <a:gd name="T1" fmla="*/ 2 h 6"/>
                    <a:gd name="T2" fmla="*/ 4 w 10"/>
                    <a:gd name="T3" fmla="*/ 0 h 6"/>
                    <a:gd name="T4" fmla="*/ 0 w 10"/>
                    <a:gd name="T5" fmla="*/ 4 h 6"/>
                    <a:gd name="T6" fmla="*/ 4 w 10"/>
                    <a:gd name="T7" fmla="*/ 6 h 6"/>
                    <a:gd name="T8" fmla="*/ 8 w 10"/>
                    <a:gd name="T9" fmla="*/ 4 h 6"/>
                    <a:gd name="T10" fmla="*/ 10 w 10"/>
                    <a:gd name="T11" fmla="*/ 2 h 6"/>
                    <a:gd name="T12" fmla="*/ 6 w 10"/>
                    <a:gd name="T13" fmla="*/ 0 h 6"/>
                    <a:gd name="T14" fmla="*/ 6 w 10"/>
                    <a:gd name="T15" fmla="*/ 2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6"/>
                    <a:gd name="T26" fmla="*/ 10 w 10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6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7" name="Freeform 173"/>
                <p:cNvSpPr>
                  <a:spLocks/>
                </p:cNvSpPr>
                <p:nvPr/>
              </p:nvSpPr>
              <p:spPr bwMode="auto">
                <a:xfrm>
                  <a:off x="1270" y="1349"/>
                  <a:ext cx="8" cy="13"/>
                </a:xfrm>
                <a:custGeom>
                  <a:avLst/>
                  <a:gdLst>
                    <a:gd name="T0" fmla="*/ 0 w 8"/>
                    <a:gd name="T1" fmla="*/ 8 h 13"/>
                    <a:gd name="T2" fmla="*/ 4 w 8"/>
                    <a:gd name="T3" fmla="*/ 11 h 13"/>
                    <a:gd name="T4" fmla="*/ 8 w 8"/>
                    <a:gd name="T5" fmla="*/ 13 h 13"/>
                    <a:gd name="T6" fmla="*/ 4 w 8"/>
                    <a:gd name="T7" fmla="*/ 0 h 13"/>
                    <a:gd name="T8" fmla="*/ 0 w 8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3"/>
                    <a:gd name="T17" fmla="*/ 8 w 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3">
                      <a:moveTo>
                        <a:pt x="0" y="8"/>
                      </a:moveTo>
                      <a:lnTo>
                        <a:pt x="4" y="11"/>
                      </a:lnTo>
                      <a:lnTo>
                        <a:pt x="8" y="13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8" name="Freeform 174"/>
                <p:cNvSpPr>
                  <a:spLocks/>
                </p:cNvSpPr>
                <p:nvPr/>
              </p:nvSpPr>
              <p:spPr bwMode="auto">
                <a:xfrm>
                  <a:off x="1256" y="1346"/>
                  <a:ext cx="58" cy="65"/>
                </a:xfrm>
                <a:custGeom>
                  <a:avLst/>
                  <a:gdLst>
                    <a:gd name="T0" fmla="*/ 22 w 58"/>
                    <a:gd name="T1" fmla="*/ 34 h 65"/>
                    <a:gd name="T2" fmla="*/ 24 w 58"/>
                    <a:gd name="T3" fmla="*/ 34 h 65"/>
                    <a:gd name="T4" fmla="*/ 24 w 58"/>
                    <a:gd name="T5" fmla="*/ 38 h 65"/>
                    <a:gd name="T6" fmla="*/ 22 w 58"/>
                    <a:gd name="T7" fmla="*/ 40 h 65"/>
                    <a:gd name="T8" fmla="*/ 22 w 58"/>
                    <a:gd name="T9" fmla="*/ 45 h 65"/>
                    <a:gd name="T10" fmla="*/ 18 w 58"/>
                    <a:gd name="T11" fmla="*/ 47 h 65"/>
                    <a:gd name="T12" fmla="*/ 20 w 58"/>
                    <a:gd name="T13" fmla="*/ 47 h 65"/>
                    <a:gd name="T14" fmla="*/ 16 w 58"/>
                    <a:gd name="T15" fmla="*/ 42 h 65"/>
                    <a:gd name="T16" fmla="*/ 18 w 58"/>
                    <a:gd name="T17" fmla="*/ 36 h 65"/>
                    <a:gd name="T18" fmla="*/ 14 w 58"/>
                    <a:gd name="T19" fmla="*/ 36 h 65"/>
                    <a:gd name="T20" fmla="*/ 10 w 58"/>
                    <a:gd name="T21" fmla="*/ 36 h 65"/>
                    <a:gd name="T22" fmla="*/ 10 w 58"/>
                    <a:gd name="T23" fmla="*/ 40 h 65"/>
                    <a:gd name="T24" fmla="*/ 4 w 58"/>
                    <a:gd name="T25" fmla="*/ 45 h 65"/>
                    <a:gd name="T26" fmla="*/ 4 w 58"/>
                    <a:gd name="T27" fmla="*/ 49 h 65"/>
                    <a:gd name="T28" fmla="*/ 0 w 58"/>
                    <a:gd name="T29" fmla="*/ 51 h 65"/>
                    <a:gd name="T30" fmla="*/ 0 w 58"/>
                    <a:gd name="T31" fmla="*/ 56 h 65"/>
                    <a:gd name="T32" fmla="*/ 2 w 58"/>
                    <a:gd name="T33" fmla="*/ 58 h 65"/>
                    <a:gd name="T34" fmla="*/ 2 w 58"/>
                    <a:gd name="T35" fmla="*/ 56 h 65"/>
                    <a:gd name="T36" fmla="*/ 4 w 58"/>
                    <a:gd name="T37" fmla="*/ 56 h 65"/>
                    <a:gd name="T38" fmla="*/ 8 w 58"/>
                    <a:gd name="T39" fmla="*/ 49 h 65"/>
                    <a:gd name="T40" fmla="*/ 8 w 58"/>
                    <a:gd name="T41" fmla="*/ 47 h 65"/>
                    <a:gd name="T42" fmla="*/ 10 w 58"/>
                    <a:gd name="T43" fmla="*/ 49 h 65"/>
                    <a:gd name="T44" fmla="*/ 14 w 58"/>
                    <a:gd name="T45" fmla="*/ 47 h 65"/>
                    <a:gd name="T46" fmla="*/ 14 w 58"/>
                    <a:gd name="T47" fmla="*/ 49 h 65"/>
                    <a:gd name="T48" fmla="*/ 8 w 58"/>
                    <a:gd name="T49" fmla="*/ 54 h 65"/>
                    <a:gd name="T50" fmla="*/ 6 w 58"/>
                    <a:gd name="T51" fmla="*/ 60 h 65"/>
                    <a:gd name="T52" fmla="*/ 8 w 58"/>
                    <a:gd name="T53" fmla="*/ 65 h 65"/>
                    <a:gd name="T54" fmla="*/ 14 w 58"/>
                    <a:gd name="T55" fmla="*/ 60 h 65"/>
                    <a:gd name="T56" fmla="*/ 14 w 58"/>
                    <a:gd name="T57" fmla="*/ 54 h 65"/>
                    <a:gd name="T58" fmla="*/ 18 w 58"/>
                    <a:gd name="T59" fmla="*/ 54 h 65"/>
                    <a:gd name="T60" fmla="*/ 18 w 58"/>
                    <a:gd name="T61" fmla="*/ 47 h 65"/>
                    <a:gd name="T62" fmla="*/ 30 w 58"/>
                    <a:gd name="T63" fmla="*/ 45 h 65"/>
                    <a:gd name="T64" fmla="*/ 32 w 58"/>
                    <a:gd name="T65" fmla="*/ 42 h 65"/>
                    <a:gd name="T66" fmla="*/ 34 w 58"/>
                    <a:gd name="T67" fmla="*/ 45 h 65"/>
                    <a:gd name="T68" fmla="*/ 36 w 58"/>
                    <a:gd name="T69" fmla="*/ 31 h 65"/>
                    <a:gd name="T70" fmla="*/ 40 w 58"/>
                    <a:gd name="T71" fmla="*/ 29 h 65"/>
                    <a:gd name="T72" fmla="*/ 40 w 58"/>
                    <a:gd name="T73" fmla="*/ 25 h 65"/>
                    <a:gd name="T74" fmla="*/ 48 w 58"/>
                    <a:gd name="T75" fmla="*/ 20 h 65"/>
                    <a:gd name="T76" fmla="*/ 54 w 58"/>
                    <a:gd name="T77" fmla="*/ 18 h 65"/>
                    <a:gd name="T78" fmla="*/ 58 w 58"/>
                    <a:gd name="T79" fmla="*/ 11 h 65"/>
                    <a:gd name="T80" fmla="*/ 58 w 58"/>
                    <a:gd name="T81" fmla="*/ 9 h 65"/>
                    <a:gd name="T82" fmla="*/ 58 w 58"/>
                    <a:gd name="T83" fmla="*/ 0 h 65"/>
                    <a:gd name="T84" fmla="*/ 54 w 58"/>
                    <a:gd name="T85" fmla="*/ 0 h 65"/>
                    <a:gd name="T86" fmla="*/ 50 w 58"/>
                    <a:gd name="T87" fmla="*/ 5 h 65"/>
                    <a:gd name="T88" fmla="*/ 46 w 58"/>
                    <a:gd name="T89" fmla="*/ 5 h 65"/>
                    <a:gd name="T90" fmla="*/ 44 w 58"/>
                    <a:gd name="T91" fmla="*/ 9 h 65"/>
                    <a:gd name="T92" fmla="*/ 40 w 58"/>
                    <a:gd name="T93" fmla="*/ 9 h 65"/>
                    <a:gd name="T94" fmla="*/ 40 w 58"/>
                    <a:gd name="T95" fmla="*/ 14 h 65"/>
                    <a:gd name="T96" fmla="*/ 38 w 58"/>
                    <a:gd name="T97" fmla="*/ 11 h 65"/>
                    <a:gd name="T98" fmla="*/ 30 w 58"/>
                    <a:gd name="T99" fmla="*/ 18 h 65"/>
                    <a:gd name="T100" fmla="*/ 28 w 58"/>
                    <a:gd name="T101" fmla="*/ 22 h 65"/>
                    <a:gd name="T102" fmla="*/ 28 w 58"/>
                    <a:gd name="T103" fmla="*/ 27 h 65"/>
                    <a:gd name="T104" fmla="*/ 30 w 58"/>
                    <a:gd name="T105" fmla="*/ 31 h 65"/>
                    <a:gd name="T106" fmla="*/ 22 w 58"/>
                    <a:gd name="T107" fmla="*/ 34 h 6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"/>
                    <a:gd name="T163" fmla="*/ 0 h 65"/>
                    <a:gd name="T164" fmla="*/ 58 w 58"/>
                    <a:gd name="T165" fmla="*/ 65 h 6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" h="65">
                      <a:moveTo>
                        <a:pt x="22" y="34"/>
                      </a:moveTo>
                      <a:lnTo>
                        <a:pt x="24" y="34"/>
                      </a:lnTo>
                      <a:lnTo>
                        <a:pt x="24" y="38"/>
                      </a:lnTo>
                      <a:lnTo>
                        <a:pt x="22" y="40"/>
                      </a:lnTo>
                      <a:lnTo>
                        <a:pt x="22" y="45"/>
                      </a:lnTo>
                      <a:lnTo>
                        <a:pt x="18" y="47"/>
                      </a:lnTo>
                      <a:lnTo>
                        <a:pt x="20" y="47"/>
                      </a:lnTo>
                      <a:lnTo>
                        <a:pt x="16" y="42"/>
                      </a:lnTo>
                      <a:lnTo>
                        <a:pt x="18" y="36"/>
                      </a:lnTo>
                      <a:lnTo>
                        <a:pt x="14" y="36"/>
                      </a:lnTo>
                      <a:lnTo>
                        <a:pt x="10" y="36"/>
                      </a:lnTo>
                      <a:lnTo>
                        <a:pt x="10" y="40"/>
                      </a:lnTo>
                      <a:lnTo>
                        <a:pt x="4" y="45"/>
                      </a:lnTo>
                      <a:lnTo>
                        <a:pt x="4" y="49"/>
                      </a:lnTo>
                      <a:lnTo>
                        <a:pt x="0" y="51"/>
                      </a:lnTo>
                      <a:lnTo>
                        <a:pt x="0" y="56"/>
                      </a:lnTo>
                      <a:lnTo>
                        <a:pt x="2" y="58"/>
                      </a:lnTo>
                      <a:lnTo>
                        <a:pt x="2" y="56"/>
                      </a:lnTo>
                      <a:lnTo>
                        <a:pt x="4" y="56"/>
                      </a:lnTo>
                      <a:lnTo>
                        <a:pt x="8" y="49"/>
                      </a:lnTo>
                      <a:lnTo>
                        <a:pt x="8" y="47"/>
                      </a:lnTo>
                      <a:lnTo>
                        <a:pt x="10" y="49"/>
                      </a:lnTo>
                      <a:lnTo>
                        <a:pt x="14" y="47"/>
                      </a:lnTo>
                      <a:lnTo>
                        <a:pt x="14" y="49"/>
                      </a:lnTo>
                      <a:lnTo>
                        <a:pt x="8" y="54"/>
                      </a:lnTo>
                      <a:lnTo>
                        <a:pt x="6" y="60"/>
                      </a:lnTo>
                      <a:lnTo>
                        <a:pt x="8" y="65"/>
                      </a:lnTo>
                      <a:lnTo>
                        <a:pt x="14" y="60"/>
                      </a:lnTo>
                      <a:lnTo>
                        <a:pt x="14" y="54"/>
                      </a:lnTo>
                      <a:lnTo>
                        <a:pt x="18" y="54"/>
                      </a:lnTo>
                      <a:lnTo>
                        <a:pt x="18" y="47"/>
                      </a:lnTo>
                      <a:lnTo>
                        <a:pt x="30" y="45"/>
                      </a:lnTo>
                      <a:lnTo>
                        <a:pt x="32" y="42"/>
                      </a:lnTo>
                      <a:lnTo>
                        <a:pt x="34" y="45"/>
                      </a:lnTo>
                      <a:lnTo>
                        <a:pt x="36" y="31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8" y="20"/>
                      </a:lnTo>
                      <a:lnTo>
                        <a:pt x="54" y="18"/>
                      </a:lnTo>
                      <a:lnTo>
                        <a:pt x="58" y="11"/>
                      </a:lnTo>
                      <a:lnTo>
                        <a:pt x="58" y="9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50" y="5"/>
                      </a:lnTo>
                      <a:lnTo>
                        <a:pt x="46" y="5"/>
                      </a:lnTo>
                      <a:lnTo>
                        <a:pt x="44" y="9"/>
                      </a:lnTo>
                      <a:lnTo>
                        <a:pt x="40" y="9"/>
                      </a:lnTo>
                      <a:lnTo>
                        <a:pt x="40" y="14"/>
                      </a:lnTo>
                      <a:lnTo>
                        <a:pt x="38" y="11"/>
                      </a:lnTo>
                      <a:lnTo>
                        <a:pt x="30" y="18"/>
                      </a:lnTo>
                      <a:lnTo>
                        <a:pt x="28" y="22"/>
                      </a:lnTo>
                      <a:lnTo>
                        <a:pt x="28" y="27"/>
                      </a:lnTo>
                      <a:lnTo>
                        <a:pt x="30" y="31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29" name="Freeform 175"/>
                <p:cNvSpPr>
                  <a:spLocks/>
                </p:cNvSpPr>
                <p:nvPr/>
              </p:nvSpPr>
              <p:spPr bwMode="auto">
                <a:xfrm>
                  <a:off x="1268" y="1364"/>
                  <a:ext cx="12" cy="16"/>
                </a:xfrm>
                <a:custGeom>
                  <a:avLst/>
                  <a:gdLst>
                    <a:gd name="T0" fmla="*/ 2 w 12"/>
                    <a:gd name="T1" fmla="*/ 2 h 16"/>
                    <a:gd name="T2" fmla="*/ 2 w 12"/>
                    <a:gd name="T3" fmla="*/ 7 h 16"/>
                    <a:gd name="T4" fmla="*/ 6 w 12"/>
                    <a:gd name="T5" fmla="*/ 11 h 16"/>
                    <a:gd name="T6" fmla="*/ 0 w 12"/>
                    <a:gd name="T7" fmla="*/ 9 h 16"/>
                    <a:gd name="T8" fmla="*/ 0 w 12"/>
                    <a:gd name="T9" fmla="*/ 16 h 16"/>
                    <a:gd name="T10" fmla="*/ 8 w 12"/>
                    <a:gd name="T11" fmla="*/ 16 h 16"/>
                    <a:gd name="T12" fmla="*/ 12 w 12"/>
                    <a:gd name="T13" fmla="*/ 7 h 16"/>
                    <a:gd name="T14" fmla="*/ 8 w 12"/>
                    <a:gd name="T15" fmla="*/ 0 h 16"/>
                    <a:gd name="T16" fmla="*/ 2 w 12"/>
                    <a:gd name="T17" fmla="*/ 2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6"/>
                    <a:gd name="T29" fmla="*/ 12 w 12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6">
                      <a:moveTo>
                        <a:pt x="2" y="2"/>
                      </a:moveTo>
                      <a:lnTo>
                        <a:pt x="2" y="7"/>
                      </a:lnTo>
                      <a:lnTo>
                        <a:pt x="6" y="11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0" name="Freeform 176"/>
                <p:cNvSpPr>
                  <a:spLocks/>
                </p:cNvSpPr>
                <p:nvPr/>
              </p:nvSpPr>
              <p:spPr bwMode="auto">
                <a:xfrm>
                  <a:off x="1262" y="1422"/>
                  <a:ext cx="16" cy="24"/>
                </a:xfrm>
                <a:custGeom>
                  <a:avLst/>
                  <a:gdLst>
                    <a:gd name="T0" fmla="*/ 8 w 16"/>
                    <a:gd name="T1" fmla="*/ 4 h 24"/>
                    <a:gd name="T2" fmla="*/ 2 w 16"/>
                    <a:gd name="T3" fmla="*/ 6 h 24"/>
                    <a:gd name="T4" fmla="*/ 4 w 16"/>
                    <a:gd name="T5" fmla="*/ 0 h 24"/>
                    <a:gd name="T6" fmla="*/ 0 w 16"/>
                    <a:gd name="T7" fmla="*/ 0 h 24"/>
                    <a:gd name="T8" fmla="*/ 2 w 16"/>
                    <a:gd name="T9" fmla="*/ 6 h 24"/>
                    <a:gd name="T10" fmla="*/ 0 w 16"/>
                    <a:gd name="T11" fmla="*/ 11 h 24"/>
                    <a:gd name="T12" fmla="*/ 4 w 16"/>
                    <a:gd name="T13" fmla="*/ 17 h 24"/>
                    <a:gd name="T14" fmla="*/ 6 w 16"/>
                    <a:gd name="T15" fmla="*/ 17 h 24"/>
                    <a:gd name="T16" fmla="*/ 12 w 16"/>
                    <a:gd name="T17" fmla="*/ 24 h 24"/>
                    <a:gd name="T18" fmla="*/ 16 w 16"/>
                    <a:gd name="T19" fmla="*/ 20 h 24"/>
                    <a:gd name="T20" fmla="*/ 12 w 16"/>
                    <a:gd name="T21" fmla="*/ 15 h 24"/>
                    <a:gd name="T22" fmla="*/ 14 w 16"/>
                    <a:gd name="T23" fmla="*/ 11 h 24"/>
                    <a:gd name="T24" fmla="*/ 8 w 16"/>
                    <a:gd name="T25" fmla="*/ 4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24"/>
                    <a:gd name="T41" fmla="*/ 16 w 16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24">
                      <a:moveTo>
                        <a:pt x="8" y="4"/>
                      </a:move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16" y="20"/>
                      </a:lnTo>
                      <a:lnTo>
                        <a:pt x="12" y="15"/>
                      </a:lnTo>
                      <a:lnTo>
                        <a:pt x="14" y="11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1" name="Freeform 177"/>
                <p:cNvSpPr>
                  <a:spLocks/>
                </p:cNvSpPr>
                <p:nvPr/>
              </p:nvSpPr>
              <p:spPr bwMode="auto">
                <a:xfrm>
                  <a:off x="1268" y="1415"/>
                  <a:ext cx="6" cy="9"/>
                </a:xfrm>
                <a:custGeom>
                  <a:avLst/>
                  <a:gdLst>
                    <a:gd name="T0" fmla="*/ 0 w 6"/>
                    <a:gd name="T1" fmla="*/ 4 h 9"/>
                    <a:gd name="T2" fmla="*/ 0 w 6"/>
                    <a:gd name="T3" fmla="*/ 9 h 9"/>
                    <a:gd name="T4" fmla="*/ 6 w 6"/>
                    <a:gd name="T5" fmla="*/ 9 h 9"/>
                    <a:gd name="T6" fmla="*/ 2 w 6"/>
                    <a:gd name="T7" fmla="*/ 0 h 9"/>
                    <a:gd name="T8" fmla="*/ 0 w 6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9"/>
                    <a:gd name="T17" fmla="*/ 6 w 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9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2" name="Freeform 178"/>
                <p:cNvSpPr>
                  <a:spLocks/>
                </p:cNvSpPr>
                <p:nvPr/>
              </p:nvSpPr>
              <p:spPr bwMode="auto">
                <a:xfrm>
                  <a:off x="1250" y="1497"/>
                  <a:ext cx="294" cy="233"/>
                </a:xfrm>
                <a:custGeom>
                  <a:avLst/>
                  <a:gdLst>
                    <a:gd name="T0" fmla="*/ 288 w 294"/>
                    <a:gd name="T1" fmla="*/ 197 h 233"/>
                    <a:gd name="T2" fmla="*/ 282 w 294"/>
                    <a:gd name="T3" fmla="*/ 202 h 233"/>
                    <a:gd name="T4" fmla="*/ 274 w 294"/>
                    <a:gd name="T5" fmla="*/ 211 h 233"/>
                    <a:gd name="T6" fmla="*/ 268 w 294"/>
                    <a:gd name="T7" fmla="*/ 193 h 233"/>
                    <a:gd name="T8" fmla="*/ 258 w 294"/>
                    <a:gd name="T9" fmla="*/ 175 h 233"/>
                    <a:gd name="T10" fmla="*/ 262 w 294"/>
                    <a:gd name="T11" fmla="*/ 166 h 233"/>
                    <a:gd name="T12" fmla="*/ 244 w 294"/>
                    <a:gd name="T13" fmla="*/ 148 h 233"/>
                    <a:gd name="T14" fmla="*/ 206 w 294"/>
                    <a:gd name="T15" fmla="*/ 131 h 233"/>
                    <a:gd name="T16" fmla="*/ 192 w 294"/>
                    <a:gd name="T17" fmla="*/ 113 h 233"/>
                    <a:gd name="T18" fmla="*/ 180 w 294"/>
                    <a:gd name="T19" fmla="*/ 82 h 233"/>
                    <a:gd name="T20" fmla="*/ 172 w 294"/>
                    <a:gd name="T21" fmla="*/ 69 h 233"/>
                    <a:gd name="T22" fmla="*/ 70 w 294"/>
                    <a:gd name="T23" fmla="*/ 27 h 233"/>
                    <a:gd name="T24" fmla="*/ 16 w 294"/>
                    <a:gd name="T25" fmla="*/ 0 h 233"/>
                    <a:gd name="T26" fmla="*/ 0 w 294"/>
                    <a:gd name="T27" fmla="*/ 11 h 233"/>
                    <a:gd name="T28" fmla="*/ 8 w 294"/>
                    <a:gd name="T29" fmla="*/ 22 h 233"/>
                    <a:gd name="T30" fmla="*/ 20 w 294"/>
                    <a:gd name="T31" fmla="*/ 27 h 233"/>
                    <a:gd name="T32" fmla="*/ 20 w 294"/>
                    <a:gd name="T33" fmla="*/ 38 h 233"/>
                    <a:gd name="T34" fmla="*/ 16 w 294"/>
                    <a:gd name="T35" fmla="*/ 16 h 233"/>
                    <a:gd name="T36" fmla="*/ 48 w 294"/>
                    <a:gd name="T37" fmla="*/ 33 h 233"/>
                    <a:gd name="T38" fmla="*/ 46 w 294"/>
                    <a:gd name="T39" fmla="*/ 49 h 233"/>
                    <a:gd name="T40" fmla="*/ 20 w 294"/>
                    <a:gd name="T41" fmla="*/ 49 h 233"/>
                    <a:gd name="T42" fmla="*/ 38 w 294"/>
                    <a:gd name="T43" fmla="*/ 58 h 233"/>
                    <a:gd name="T44" fmla="*/ 32 w 294"/>
                    <a:gd name="T45" fmla="*/ 73 h 233"/>
                    <a:gd name="T46" fmla="*/ 48 w 294"/>
                    <a:gd name="T47" fmla="*/ 69 h 233"/>
                    <a:gd name="T48" fmla="*/ 58 w 294"/>
                    <a:gd name="T49" fmla="*/ 78 h 233"/>
                    <a:gd name="T50" fmla="*/ 62 w 294"/>
                    <a:gd name="T51" fmla="*/ 64 h 233"/>
                    <a:gd name="T52" fmla="*/ 70 w 294"/>
                    <a:gd name="T53" fmla="*/ 71 h 233"/>
                    <a:gd name="T54" fmla="*/ 70 w 294"/>
                    <a:gd name="T55" fmla="*/ 78 h 233"/>
                    <a:gd name="T56" fmla="*/ 68 w 294"/>
                    <a:gd name="T57" fmla="*/ 95 h 233"/>
                    <a:gd name="T58" fmla="*/ 78 w 294"/>
                    <a:gd name="T59" fmla="*/ 93 h 233"/>
                    <a:gd name="T60" fmla="*/ 86 w 294"/>
                    <a:gd name="T61" fmla="*/ 91 h 233"/>
                    <a:gd name="T62" fmla="*/ 98 w 294"/>
                    <a:gd name="T63" fmla="*/ 93 h 233"/>
                    <a:gd name="T64" fmla="*/ 112 w 294"/>
                    <a:gd name="T65" fmla="*/ 100 h 233"/>
                    <a:gd name="T66" fmla="*/ 112 w 294"/>
                    <a:gd name="T67" fmla="*/ 109 h 233"/>
                    <a:gd name="T68" fmla="*/ 136 w 294"/>
                    <a:gd name="T69" fmla="*/ 111 h 233"/>
                    <a:gd name="T70" fmla="*/ 116 w 294"/>
                    <a:gd name="T71" fmla="*/ 115 h 233"/>
                    <a:gd name="T72" fmla="*/ 104 w 294"/>
                    <a:gd name="T73" fmla="*/ 129 h 233"/>
                    <a:gd name="T74" fmla="*/ 120 w 294"/>
                    <a:gd name="T75" fmla="*/ 129 h 233"/>
                    <a:gd name="T76" fmla="*/ 124 w 294"/>
                    <a:gd name="T77" fmla="*/ 137 h 233"/>
                    <a:gd name="T78" fmla="*/ 130 w 294"/>
                    <a:gd name="T79" fmla="*/ 142 h 233"/>
                    <a:gd name="T80" fmla="*/ 138 w 294"/>
                    <a:gd name="T81" fmla="*/ 133 h 233"/>
                    <a:gd name="T82" fmla="*/ 148 w 294"/>
                    <a:gd name="T83" fmla="*/ 146 h 233"/>
                    <a:gd name="T84" fmla="*/ 164 w 294"/>
                    <a:gd name="T85" fmla="*/ 157 h 233"/>
                    <a:gd name="T86" fmla="*/ 166 w 294"/>
                    <a:gd name="T87" fmla="*/ 162 h 233"/>
                    <a:gd name="T88" fmla="*/ 160 w 294"/>
                    <a:gd name="T89" fmla="*/ 171 h 233"/>
                    <a:gd name="T90" fmla="*/ 150 w 294"/>
                    <a:gd name="T91" fmla="*/ 166 h 233"/>
                    <a:gd name="T92" fmla="*/ 180 w 294"/>
                    <a:gd name="T93" fmla="*/ 177 h 233"/>
                    <a:gd name="T94" fmla="*/ 186 w 294"/>
                    <a:gd name="T95" fmla="*/ 173 h 233"/>
                    <a:gd name="T96" fmla="*/ 196 w 294"/>
                    <a:gd name="T97" fmla="*/ 173 h 233"/>
                    <a:gd name="T98" fmla="*/ 204 w 294"/>
                    <a:gd name="T99" fmla="*/ 173 h 233"/>
                    <a:gd name="T100" fmla="*/ 212 w 294"/>
                    <a:gd name="T101" fmla="*/ 173 h 233"/>
                    <a:gd name="T102" fmla="*/ 194 w 294"/>
                    <a:gd name="T103" fmla="*/ 184 h 233"/>
                    <a:gd name="T104" fmla="*/ 200 w 294"/>
                    <a:gd name="T105" fmla="*/ 202 h 233"/>
                    <a:gd name="T106" fmla="*/ 226 w 294"/>
                    <a:gd name="T107" fmla="*/ 211 h 233"/>
                    <a:gd name="T108" fmla="*/ 256 w 294"/>
                    <a:gd name="T109" fmla="*/ 228 h 233"/>
                    <a:gd name="T110" fmla="*/ 272 w 294"/>
                    <a:gd name="T111" fmla="*/ 228 h 233"/>
                    <a:gd name="T112" fmla="*/ 282 w 294"/>
                    <a:gd name="T113" fmla="*/ 222 h 233"/>
                    <a:gd name="T114" fmla="*/ 294 w 294"/>
                    <a:gd name="T115" fmla="*/ 217 h 2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4"/>
                    <a:gd name="T175" fmla="*/ 0 h 233"/>
                    <a:gd name="T176" fmla="*/ 294 w 294"/>
                    <a:gd name="T177" fmla="*/ 233 h 23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4" h="233">
                      <a:moveTo>
                        <a:pt x="288" y="215"/>
                      </a:moveTo>
                      <a:lnTo>
                        <a:pt x="290" y="208"/>
                      </a:lnTo>
                      <a:lnTo>
                        <a:pt x="286" y="202"/>
                      </a:lnTo>
                      <a:lnTo>
                        <a:pt x="288" y="197"/>
                      </a:lnTo>
                      <a:lnTo>
                        <a:pt x="284" y="195"/>
                      </a:lnTo>
                      <a:lnTo>
                        <a:pt x="282" y="197"/>
                      </a:lnTo>
                      <a:lnTo>
                        <a:pt x="284" y="199"/>
                      </a:lnTo>
                      <a:lnTo>
                        <a:pt x="282" y="202"/>
                      </a:lnTo>
                      <a:lnTo>
                        <a:pt x="282" y="208"/>
                      </a:lnTo>
                      <a:lnTo>
                        <a:pt x="276" y="211"/>
                      </a:lnTo>
                      <a:lnTo>
                        <a:pt x="278" y="217"/>
                      </a:lnTo>
                      <a:lnTo>
                        <a:pt x="274" y="211"/>
                      </a:lnTo>
                      <a:lnTo>
                        <a:pt x="276" y="206"/>
                      </a:lnTo>
                      <a:lnTo>
                        <a:pt x="274" y="202"/>
                      </a:lnTo>
                      <a:lnTo>
                        <a:pt x="268" y="197"/>
                      </a:lnTo>
                      <a:lnTo>
                        <a:pt x="268" y="193"/>
                      </a:lnTo>
                      <a:lnTo>
                        <a:pt x="274" y="197"/>
                      </a:lnTo>
                      <a:lnTo>
                        <a:pt x="274" y="191"/>
                      </a:lnTo>
                      <a:lnTo>
                        <a:pt x="268" y="180"/>
                      </a:lnTo>
                      <a:lnTo>
                        <a:pt x="258" y="175"/>
                      </a:lnTo>
                      <a:lnTo>
                        <a:pt x="250" y="166"/>
                      </a:lnTo>
                      <a:lnTo>
                        <a:pt x="260" y="171"/>
                      </a:lnTo>
                      <a:lnTo>
                        <a:pt x="262" y="171"/>
                      </a:lnTo>
                      <a:lnTo>
                        <a:pt x="262" y="166"/>
                      </a:lnTo>
                      <a:lnTo>
                        <a:pt x="250" y="151"/>
                      </a:lnTo>
                      <a:lnTo>
                        <a:pt x="246" y="151"/>
                      </a:lnTo>
                      <a:lnTo>
                        <a:pt x="240" y="148"/>
                      </a:lnTo>
                      <a:lnTo>
                        <a:pt x="244" y="148"/>
                      </a:lnTo>
                      <a:lnTo>
                        <a:pt x="234" y="142"/>
                      </a:lnTo>
                      <a:lnTo>
                        <a:pt x="222" y="142"/>
                      </a:lnTo>
                      <a:lnTo>
                        <a:pt x="212" y="131"/>
                      </a:lnTo>
                      <a:lnTo>
                        <a:pt x="206" y="131"/>
                      </a:lnTo>
                      <a:lnTo>
                        <a:pt x="200" y="129"/>
                      </a:lnTo>
                      <a:lnTo>
                        <a:pt x="198" y="117"/>
                      </a:lnTo>
                      <a:lnTo>
                        <a:pt x="194" y="115"/>
                      </a:lnTo>
                      <a:lnTo>
                        <a:pt x="192" y="113"/>
                      </a:lnTo>
                      <a:lnTo>
                        <a:pt x="202" y="113"/>
                      </a:lnTo>
                      <a:lnTo>
                        <a:pt x="202" y="109"/>
                      </a:lnTo>
                      <a:lnTo>
                        <a:pt x="184" y="89"/>
                      </a:lnTo>
                      <a:lnTo>
                        <a:pt x="180" y="82"/>
                      </a:lnTo>
                      <a:lnTo>
                        <a:pt x="174" y="75"/>
                      </a:lnTo>
                      <a:lnTo>
                        <a:pt x="170" y="75"/>
                      </a:lnTo>
                      <a:lnTo>
                        <a:pt x="168" y="71"/>
                      </a:lnTo>
                      <a:lnTo>
                        <a:pt x="172" y="69"/>
                      </a:lnTo>
                      <a:lnTo>
                        <a:pt x="172" y="64"/>
                      </a:lnTo>
                      <a:lnTo>
                        <a:pt x="168" y="53"/>
                      </a:lnTo>
                      <a:lnTo>
                        <a:pt x="104" y="40"/>
                      </a:lnTo>
                      <a:lnTo>
                        <a:pt x="70" y="27"/>
                      </a:lnTo>
                      <a:lnTo>
                        <a:pt x="36" y="4"/>
                      </a:lnTo>
                      <a:lnTo>
                        <a:pt x="32" y="4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10" y="9"/>
                      </a:lnTo>
                      <a:lnTo>
                        <a:pt x="4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4" y="13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8" y="22"/>
                      </a:lnTo>
                      <a:lnTo>
                        <a:pt x="4" y="24"/>
                      </a:lnTo>
                      <a:lnTo>
                        <a:pt x="10" y="31"/>
                      </a:lnTo>
                      <a:lnTo>
                        <a:pt x="20" y="29"/>
                      </a:lnTo>
                      <a:lnTo>
                        <a:pt x="20" y="27"/>
                      </a:lnTo>
                      <a:lnTo>
                        <a:pt x="26" y="29"/>
                      </a:lnTo>
                      <a:lnTo>
                        <a:pt x="24" y="29"/>
                      </a:lnTo>
                      <a:lnTo>
                        <a:pt x="18" y="33"/>
                      </a:lnTo>
                      <a:lnTo>
                        <a:pt x="20" y="38"/>
                      </a:lnTo>
                      <a:lnTo>
                        <a:pt x="40" y="31"/>
                      </a:lnTo>
                      <a:lnTo>
                        <a:pt x="42" y="29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44" y="27"/>
                      </a:lnTo>
                      <a:lnTo>
                        <a:pt x="52" y="24"/>
                      </a:lnTo>
                      <a:lnTo>
                        <a:pt x="46" y="29"/>
                      </a:lnTo>
                      <a:lnTo>
                        <a:pt x="48" y="33"/>
                      </a:lnTo>
                      <a:lnTo>
                        <a:pt x="44" y="33"/>
                      </a:lnTo>
                      <a:lnTo>
                        <a:pt x="42" y="35"/>
                      </a:lnTo>
                      <a:lnTo>
                        <a:pt x="50" y="49"/>
                      </a:lnTo>
                      <a:lnTo>
                        <a:pt x="46" y="49"/>
                      </a:lnTo>
                      <a:lnTo>
                        <a:pt x="40" y="38"/>
                      </a:lnTo>
                      <a:lnTo>
                        <a:pt x="22" y="40"/>
                      </a:lnTo>
                      <a:lnTo>
                        <a:pt x="24" y="47"/>
                      </a:lnTo>
                      <a:lnTo>
                        <a:pt x="20" y="49"/>
                      </a:lnTo>
                      <a:lnTo>
                        <a:pt x="22" y="51"/>
                      </a:lnTo>
                      <a:lnTo>
                        <a:pt x="32" y="51"/>
                      </a:lnTo>
                      <a:lnTo>
                        <a:pt x="32" y="55"/>
                      </a:lnTo>
                      <a:lnTo>
                        <a:pt x="38" y="58"/>
                      </a:lnTo>
                      <a:lnTo>
                        <a:pt x="36" y="60"/>
                      </a:lnTo>
                      <a:lnTo>
                        <a:pt x="32" y="58"/>
                      </a:lnTo>
                      <a:lnTo>
                        <a:pt x="24" y="66"/>
                      </a:lnTo>
                      <a:lnTo>
                        <a:pt x="32" y="73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4" y="66"/>
                      </a:lnTo>
                      <a:lnTo>
                        <a:pt x="48" y="69"/>
                      </a:lnTo>
                      <a:lnTo>
                        <a:pt x="52" y="66"/>
                      </a:lnTo>
                      <a:lnTo>
                        <a:pt x="52" y="71"/>
                      </a:lnTo>
                      <a:lnTo>
                        <a:pt x="52" y="78"/>
                      </a:lnTo>
                      <a:lnTo>
                        <a:pt x="58" y="78"/>
                      </a:lnTo>
                      <a:lnTo>
                        <a:pt x="62" y="75"/>
                      </a:lnTo>
                      <a:lnTo>
                        <a:pt x="58" y="64"/>
                      </a:lnTo>
                      <a:lnTo>
                        <a:pt x="62" y="60"/>
                      </a:lnTo>
                      <a:lnTo>
                        <a:pt x="62" y="64"/>
                      </a:lnTo>
                      <a:lnTo>
                        <a:pt x="66" y="69"/>
                      </a:lnTo>
                      <a:lnTo>
                        <a:pt x="74" y="66"/>
                      </a:lnTo>
                      <a:lnTo>
                        <a:pt x="74" y="71"/>
                      </a:lnTo>
                      <a:lnTo>
                        <a:pt x="70" y="71"/>
                      </a:lnTo>
                      <a:lnTo>
                        <a:pt x="70" y="73"/>
                      </a:lnTo>
                      <a:lnTo>
                        <a:pt x="76" y="75"/>
                      </a:lnTo>
                      <a:lnTo>
                        <a:pt x="74" y="78"/>
                      </a:lnTo>
                      <a:lnTo>
                        <a:pt x="70" y="78"/>
                      </a:lnTo>
                      <a:lnTo>
                        <a:pt x="70" y="80"/>
                      </a:lnTo>
                      <a:lnTo>
                        <a:pt x="72" y="80"/>
                      </a:lnTo>
                      <a:lnTo>
                        <a:pt x="62" y="84"/>
                      </a:lnTo>
                      <a:lnTo>
                        <a:pt x="68" y="95"/>
                      </a:lnTo>
                      <a:lnTo>
                        <a:pt x="74" y="95"/>
                      </a:lnTo>
                      <a:lnTo>
                        <a:pt x="70" y="89"/>
                      </a:lnTo>
                      <a:lnTo>
                        <a:pt x="74" y="86"/>
                      </a:lnTo>
                      <a:lnTo>
                        <a:pt x="78" y="93"/>
                      </a:lnTo>
                      <a:lnTo>
                        <a:pt x="82" y="93"/>
                      </a:lnTo>
                      <a:lnTo>
                        <a:pt x="84" y="89"/>
                      </a:lnTo>
                      <a:lnTo>
                        <a:pt x="86" y="86"/>
                      </a:lnTo>
                      <a:lnTo>
                        <a:pt x="86" y="91"/>
                      </a:lnTo>
                      <a:lnTo>
                        <a:pt x="90" y="91"/>
                      </a:lnTo>
                      <a:lnTo>
                        <a:pt x="92" y="86"/>
                      </a:lnTo>
                      <a:lnTo>
                        <a:pt x="94" y="89"/>
                      </a:lnTo>
                      <a:lnTo>
                        <a:pt x="98" y="93"/>
                      </a:lnTo>
                      <a:lnTo>
                        <a:pt x="100" y="104"/>
                      </a:lnTo>
                      <a:lnTo>
                        <a:pt x="102" y="106"/>
                      </a:lnTo>
                      <a:lnTo>
                        <a:pt x="108" y="106"/>
                      </a:lnTo>
                      <a:lnTo>
                        <a:pt x="112" y="100"/>
                      </a:lnTo>
                      <a:lnTo>
                        <a:pt x="114" y="100"/>
                      </a:lnTo>
                      <a:lnTo>
                        <a:pt x="118" y="104"/>
                      </a:lnTo>
                      <a:lnTo>
                        <a:pt x="114" y="102"/>
                      </a:lnTo>
                      <a:lnTo>
                        <a:pt x="112" y="109"/>
                      </a:lnTo>
                      <a:lnTo>
                        <a:pt x="116" y="113"/>
                      </a:lnTo>
                      <a:lnTo>
                        <a:pt x="124" y="113"/>
                      </a:lnTo>
                      <a:lnTo>
                        <a:pt x="126" y="111"/>
                      </a:lnTo>
                      <a:lnTo>
                        <a:pt x="136" y="111"/>
                      </a:lnTo>
                      <a:lnTo>
                        <a:pt x="138" y="120"/>
                      </a:lnTo>
                      <a:lnTo>
                        <a:pt x="136" y="120"/>
                      </a:lnTo>
                      <a:lnTo>
                        <a:pt x="126" y="115"/>
                      </a:lnTo>
                      <a:lnTo>
                        <a:pt x="116" y="115"/>
                      </a:lnTo>
                      <a:lnTo>
                        <a:pt x="112" y="115"/>
                      </a:lnTo>
                      <a:lnTo>
                        <a:pt x="110" y="120"/>
                      </a:lnTo>
                      <a:lnTo>
                        <a:pt x="106" y="122"/>
                      </a:lnTo>
                      <a:lnTo>
                        <a:pt x="104" y="129"/>
                      </a:lnTo>
                      <a:lnTo>
                        <a:pt x="106" y="135"/>
                      </a:lnTo>
                      <a:lnTo>
                        <a:pt x="110" y="135"/>
                      </a:lnTo>
                      <a:lnTo>
                        <a:pt x="112" y="131"/>
                      </a:lnTo>
                      <a:lnTo>
                        <a:pt x="120" y="129"/>
                      </a:lnTo>
                      <a:lnTo>
                        <a:pt x="114" y="133"/>
                      </a:lnTo>
                      <a:lnTo>
                        <a:pt x="116" y="140"/>
                      </a:lnTo>
                      <a:lnTo>
                        <a:pt x="122" y="142"/>
                      </a:lnTo>
                      <a:lnTo>
                        <a:pt x="124" y="137"/>
                      </a:lnTo>
                      <a:lnTo>
                        <a:pt x="120" y="137"/>
                      </a:lnTo>
                      <a:lnTo>
                        <a:pt x="124" y="131"/>
                      </a:lnTo>
                      <a:lnTo>
                        <a:pt x="126" y="135"/>
                      </a:lnTo>
                      <a:lnTo>
                        <a:pt x="130" y="142"/>
                      </a:lnTo>
                      <a:lnTo>
                        <a:pt x="134" y="137"/>
                      </a:lnTo>
                      <a:lnTo>
                        <a:pt x="132" y="137"/>
                      </a:lnTo>
                      <a:lnTo>
                        <a:pt x="132" y="133"/>
                      </a:lnTo>
                      <a:lnTo>
                        <a:pt x="138" y="133"/>
                      </a:lnTo>
                      <a:lnTo>
                        <a:pt x="138" y="140"/>
                      </a:lnTo>
                      <a:lnTo>
                        <a:pt x="142" y="142"/>
                      </a:lnTo>
                      <a:lnTo>
                        <a:pt x="148" y="137"/>
                      </a:lnTo>
                      <a:lnTo>
                        <a:pt x="148" y="146"/>
                      </a:lnTo>
                      <a:lnTo>
                        <a:pt x="152" y="151"/>
                      </a:lnTo>
                      <a:lnTo>
                        <a:pt x="158" y="146"/>
                      </a:lnTo>
                      <a:lnTo>
                        <a:pt x="156" y="153"/>
                      </a:lnTo>
                      <a:lnTo>
                        <a:pt x="164" y="157"/>
                      </a:lnTo>
                      <a:lnTo>
                        <a:pt x="162" y="160"/>
                      </a:lnTo>
                      <a:lnTo>
                        <a:pt x="162" y="166"/>
                      </a:lnTo>
                      <a:lnTo>
                        <a:pt x="166" y="166"/>
                      </a:lnTo>
                      <a:lnTo>
                        <a:pt x="166" y="162"/>
                      </a:lnTo>
                      <a:lnTo>
                        <a:pt x="170" y="162"/>
                      </a:lnTo>
                      <a:lnTo>
                        <a:pt x="170" y="171"/>
                      </a:lnTo>
                      <a:lnTo>
                        <a:pt x="164" y="171"/>
                      </a:lnTo>
                      <a:lnTo>
                        <a:pt x="160" y="171"/>
                      </a:lnTo>
                      <a:lnTo>
                        <a:pt x="158" y="168"/>
                      </a:lnTo>
                      <a:lnTo>
                        <a:pt x="156" y="168"/>
                      </a:lnTo>
                      <a:lnTo>
                        <a:pt x="154" y="168"/>
                      </a:lnTo>
                      <a:lnTo>
                        <a:pt x="150" y="166"/>
                      </a:lnTo>
                      <a:lnTo>
                        <a:pt x="148" y="168"/>
                      </a:lnTo>
                      <a:lnTo>
                        <a:pt x="158" y="175"/>
                      </a:lnTo>
                      <a:lnTo>
                        <a:pt x="168" y="175"/>
                      </a:lnTo>
                      <a:lnTo>
                        <a:pt x="180" y="177"/>
                      </a:lnTo>
                      <a:lnTo>
                        <a:pt x="182" y="175"/>
                      </a:lnTo>
                      <a:lnTo>
                        <a:pt x="180" y="168"/>
                      </a:lnTo>
                      <a:lnTo>
                        <a:pt x="184" y="168"/>
                      </a:lnTo>
                      <a:lnTo>
                        <a:pt x="186" y="173"/>
                      </a:lnTo>
                      <a:lnTo>
                        <a:pt x="190" y="173"/>
                      </a:lnTo>
                      <a:lnTo>
                        <a:pt x="192" y="168"/>
                      </a:lnTo>
                      <a:lnTo>
                        <a:pt x="196" y="168"/>
                      </a:lnTo>
                      <a:lnTo>
                        <a:pt x="196" y="173"/>
                      </a:lnTo>
                      <a:lnTo>
                        <a:pt x="202" y="173"/>
                      </a:lnTo>
                      <a:lnTo>
                        <a:pt x="202" y="168"/>
                      </a:lnTo>
                      <a:lnTo>
                        <a:pt x="204" y="168"/>
                      </a:lnTo>
                      <a:lnTo>
                        <a:pt x="204" y="173"/>
                      </a:lnTo>
                      <a:lnTo>
                        <a:pt x="210" y="171"/>
                      </a:lnTo>
                      <a:lnTo>
                        <a:pt x="212" y="164"/>
                      </a:lnTo>
                      <a:lnTo>
                        <a:pt x="214" y="164"/>
                      </a:lnTo>
                      <a:lnTo>
                        <a:pt x="212" y="173"/>
                      </a:lnTo>
                      <a:lnTo>
                        <a:pt x="202" y="175"/>
                      </a:lnTo>
                      <a:lnTo>
                        <a:pt x="202" y="177"/>
                      </a:lnTo>
                      <a:lnTo>
                        <a:pt x="192" y="180"/>
                      </a:lnTo>
                      <a:lnTo>
                        <a:pt x="194" y="184"/>
                      </a:lnTo>
                      <a:lnTo>
                        <a:pt x="188" y="188"/>
                      </a:lnTo>
                      <a:lnTo>
                        <a:pt x="186" y="199"/>
                      </a:lnTo>
                      <a:lnTo>
                        <a:pt x="192" y="199"/>
                      </a:lnTo>
                      <a:lnTo>
                        <a:pt x="200" y="202"/>
                      </a:lnTo>
                      <a:lnTo>
                        <a:pt x="204" y="197"/>
                      </a:lnTo>
                      <a:lnTo>
                        <a:pt x="204" y="206"/>
                      </a:lnTo>
                      <a:lnTo>
                        <a:pt x="216" y="215"/>
                      </a:lnTo>
                      <a:lnTo>
                        <a:pt x="226" y="211"/>
                      </a:lnTo>
                      <a:lnTo>
                        <a:pt x="230" y="211"/>
                      </a:lnTo>
                      <a:lnTo>
                        <a:pt x="224" y="215"/>
                      </a:lnTo>
                      <a:lnTo>
                        <a:pt x="230" y="219"/>
                      </a:lnTo>
                      <a:lnTo>
                        <a:pt x="256" y="228"/>
                      </a:lnTo>
                      <a:lnTo>
                        <a:pt x="268" y="228"/>
                      </a:lnTo>
                      <a:lnTo>
                        <a:pt x="270" y="224"/>
                      </a:lnTo>
                      <a:lnTo>
                        <a:pt x="276" y="228"/>
                      </a:lnTo>
                      <a:lnTo>
                        <a:pt x="272" y="228"/>
                      </a:lnTo>
                      <a:lnTo>
                        <a:pt x="270" y="230"/>
                      </a:lnTo>
                      <a:lnTo>
                        <a:pt x="276" y="233"/>
                      </a:lnTo>
                      <a:lnTo>
                        <a:pt x="278" y="230"/>
                      </a:lnTo>
                      <a:lnTo>
                        <a:pt x="282" y="222"/>
                      </a:lnTo>
                      <a:lnTo>
                        <a:pt x="286" y="222"/>
                      </a:lnTo>
                      <a:lnTo>
                        <a:pt x="286" y="226"/>
                      </a:lnTo>
                      <a:lnTo>
                        <a:pt x="290" y="224"/>
                      </a:lnTo>
                      <a:lnTo>
                        <a:pt x="294" y="217"/>
                      </a:lnTo>
                      <a:lnTo>
                        <a:pt x="288" y="21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3" name="Freeform 179"/>
                <p:cNvSpPr>
                  <a:spLocks/>
                </p:cNvSpPr>
                <p:nvPr/>
              </p:nvSpPr>
              <p:spPr bwMode="auto">
                <a:xfrm>
                  <a:off x="1270" y="1493"/>
                  <a:ext cx="6" cy="2"/>
                </a:xfrm>
                <a:custGeom>
                  <a:avLst/>
                  <a:gdLst>
                    <a:gd name="T0" fmla="*/ 4 w 6"/>
                    <a:gd name="T1" fmla="*/ 2 h 2"/>
                    <a:gd name="T2" fmla="*/ 6 w 6"/>
                    <a:gd name="T3" fmla="*/ 0 h 2"/>
                    <a:gd name="T4" fmla="*/ 0 w 6"/>
                    <a:gd name="T5" fmla="*/ 2 h 2"/>
                    <a:gd name="T6" fmla="*/ 4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4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4" name="Freeform 180"/>
                <p:cNvSpPr>
                  <a:spLocks/>
                </p:cNvSpPr>
                <p:nvPr/>
              </p:nvSpPr>
              <p:spPr bwMode="auto">
                <a:xfrm>
                  <a:off x="1276" y="1495"/>
                  <a:ext cx="8" cy="4"/>
                </a:xfrm>
                <a:custGeom>
                  <a:avLst/>
                  <a:gdLst>
                    <a:gd name="T0" fmla="*/ 8 w 8"/>
                    <a:gd name="T1" fmla="*/ 0 h 4"/>
                    <a:gd name="T2" fmla="*/ 2 w 8"/>
                    <a:gd name="T3" fmla="*/ 0 h 4"/>
                    <a:gd name="T4" fmla="*/ 0 w 8"/>
                    <a:gd name="T5" fmla="*/ 2 h 4"/>
                    <a:gd name="T6" fmla="*/ 8 w 8"/>
                    <a:gd name="T7" fmla="*/ 4 h 4"/>
                    <a:gd name="T8" fmla="*/ 8 w 8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4"/>
                    <a:gd name="T17" fmla="*/ 8 w 8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4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5" name="Freeform 181"/>
                <p:cNvSpPr>
                  <a:spLocks/>
                </p:cNvSpPr>
                <p:nvPr/>
              </p:nvSpPr>
              <p:spPr bwMode="auto">
                <a:xfrm>
                  <a:off x="1330" y="1590"/>
                  <a:ext cx="22" cy="24"/>
                </a:xfrm>
                <a:custGeom>
                  <a:avLst/>
                  <a:gdLst>
                    <a:gd name="T0" fmla="*/ 16 w 22"/>
                    <a:gd name="T1" fmla="*/ 2 h 24"/>
                    <a:gd name="T2" fmla="*/ 14 w 22"/>
                    <a:gd name="T3" fmla="*/ 0 h 24"/>
                    <a:gd name="T4" fmla="*/ 4 w 22"/>
                    <a:gd name="T5" fmla="*/ 2 h 24"/>
                    <a:gd name="T6" fmla="*/ 4 w 22"/>
                    <a:gd name="T7" fmla="*/ 7 h 24"/>
                    <a:gd name="T8" fmla="*/ 12 w 22"/>
                    <a:gd name="T9" fmla="*/ 7 h 24"/>
                    <a:gd name="T10" fmla="*/ 14 w 22"/>
                    <a:gd name="T11" fmla="*/ 11 h 24"/>
                    <a:gd name="T12" fmla="*/ 6 w 22"/>
                    <a:gd name="T13" fmla="*/ 9 h 24"/>
                    <a:gd name="T14" fmla="*/ 4 w 22"/>
                    <a:gd name="T15" fmla="*/ 11 h 24"/>
                    <a:gd name="T16" fmla="*/ 2 w 22"/>
                    <a:gd name="T17" fmla="*/ 9 h 24"/>
                    <a:gd name="T18" fmla="*/ 0 w 22"/>
                    <a:gd name="T19" fmla="*/ 11 h 24"/>
                    <a:gd name="T20" fmla="*/ 4 w 22"/>
                    <a:gd name="T21" fmla="*/ 18 h 24"/>
                    <a:gd name="T22" fmla="*/ 18 w 22"/>
                    <a:gd name="T23" fmla="*/ 24 h 24"/>
                    <a:gd name="T24" fmla="*/ 22 w 22"/>
                    <a:gd name="T25" fmla="*/ 22 h 24"/>
                    <a:gd name="T26" fmla="*/ 18 w 22"/>
                    <a:gd name="T27" fmla="*/ 11 h 24"/>
                    <a:gd name="T28" fmla="*/ 16 w 22"/>
                    <a:gd name="T29" fmla="*/ 2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24"/>
                    <a:gd name="T47" fmla="*/ 22 w 22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24">
                      <a:moveTo>
                        <a:pt x="16" y="2"/>
                      </a:move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4" y="7"/>
                      </a:lnTo>
                      <a:lnTo>
                        <a:pt x="12" y="7"/>
                      </a:lnTo>
                      <a:lnTo>
                        <a:pt x="14" y="11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4" y="18"/>
                      </a:lnTo>
                      <a:lnTo>
                        <a:pt x="18" y="24"/>
                      </a:lnTo>
                      <a:lnTo>
                        <a:pt x="22" y="22"/>
                      </a:lnTo>
                      <a:lnTo>
                        <a:pt x="18" y="11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6" name="Freeform 182"/>
                <p:cNvSpPr>
                  <a:spLocks/>
                </p:cNvSpPr>
                <p:nvPr/>
              </p:nvSpPr>
              <p:spPr bwMode="auto">
                <a:xfrm>
                  <a:off x="1356" y="1608"/>
                  <a:ext cx="4" cy="6"/>
                </a:xfrm>
                <a:custGeom>
                  <a:avLst/>
                  <a:gdLst>
                    <a:gd name="T0" fmla="*/ 4 w 4"/>
                    <a:gd name="T1" fmla="*/ 4 h 6"/>
                    <a:gd name="T2" fmla="*/ 2 w 4"/>
                    <a:gd name="T3" fmla="*/ 0 h 6"/>
                    <a:gd name="T4" fmla="*/ 0 w 4"/>
                    <a:gd name="T5" fmla="*/ 6 h 6"/>
                    <a:gd name="T6" fmla="*/ 4 w 4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4" y="4"/>
                      </a:move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7" name="Freeform 183"/>
                <p:cNvSpPr>
                  <a:spLocks/>
                </p:cNvSpPr>
                <p:nvPr/>
              </p:nvSpPr>
              <p:spPr bwMode="auto">
                <a:xfrm>
                  <a:off x="1386" y="1639"/>
                  <a:ext cx="12" cy="13"/>
                </a:xfrm>
                <a:custGeom>
                  <a:avLst/>
                  <a:gdLst>
                    <a:gd name="T0" fmla="*/ 6 w 12"/>
                    <a:gd name="T1" fmla="*/ 2 h 13"/>
                    <a:gd name="T2" fmla="*/ 2 w 12"/>
                    <a:gd name="T3" fmla="*/ 0 h 13"/>
                    <a:gd name="T4" fmla="*/ 0 w 12"/>
                    <a:gd name="T5" fmla="*/ 4 h 13"/>
                    <a:gd name="T6" fmla="*/ 2 w 12"/>
                    <a:gd name="T7" fmla="*/ 11 h 13"/>
                    <a:gd name="T8" fmla="*/ 6 w 12"/>
                    <a:gd name="T9" fmla="*/ 11 h 13"/>
                    <a:gd name="T10" fmla="*/ 8 w 12"/>
                    <a:gd name="T11" fmla="*/ 13 h 13"/>
                    <a:gd name="T12" fmla="*/ 12 w 12"/>
                    <a:gd name="T13" fmla="*/ 11 h 13"/>
                    <a:gd name="T14" fmla="*/ 10 w 12"/>
                    <a:gd name="T15" fmla="*/ 0 h 13"/>
                    <a:gd name="T16" fmla="*/ 6 w 12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3"/>
                    <a:gd name="T29" fmla="*/ 12 w 12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3">
                      <a:moveTo>
                        <a:pt x="6" y="2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11"/>
                      </a:lnTo>
                      <a:lnTo>
                        <a:pt x="6" y="11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1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8" name="Freeform 184"/>
                <p:cNvSpPr>
                  <a:spLocks/>
                </p:cNvSpPr>
                <p:nvPr/>
              </p:nvSpPr>
              <p:spPr bwMode="auto">
                <a:xfrm>
                  <a:off x="1436" y="1672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2 w 6"/>
                    <a:gd name="T3" fmla="*/ 2 h 7"/>
                    <a:gd name="T4" fmla="*/ 0 w 6"/>
                    <a:gd name="T5" fmla="*/ 7 h 7"/>
                    <a:gd name="T6" fmla="*/ 4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39" name="Freeform 185"/>
                <p:cNvSpPr>
                  <a:spLocks/>
                </p:cNvSpPr>
                <p:nvPr/>
              </p:nvSpPr>
              <p:spPr bwMode="auto">
                <a:xfrm>
                  <a:off x="1316" y="1513"/>
                  <a:ext cx="24" cy="8"/>
                </a:xfrm>
                <a:custGeom>
                  <a:avLst/>
                  <a:gdLst>
                    <a:gd name="T0" fmla="*/ 4 w 24"/>
                    <a:gd name="T1" fmla="*/ 0 h 8"/>
                    <a:gd name="T2" fmla="*/ 0 w 24"/>
                    <a:gd name="T3" fmla="*/ 2 h 8"/>
                    <a:gd name="T4" fmla="*/ 2 w 24"/>
                    <a:gd name="T5" fmla="*/ 8 h 8"/>
                    <a:gd name="T6" fmla="*/ 4 w 24"/>
                    <a:gd name="T7" fmla="*/ 8 h 8"/>
                    <a:gd name="T8" fmla="*/ 10 w 24"/>
                    <a:gd name="T9" fmla="*/ 4 h 8"/>
                    <a:gd name="T10" fmla="*/ 18 w 24"/>
                    <a:gd name="T11" fmla="*/ 8 h 8"/>
                    <a:gd name="T12" fmla="*/ 20 w 24"/>
                    <a:gd name="T13" fmla="*/ 6 h 8"/>
                    <a:gd name="T14" fmla="*/ 24 w 24"/>
                    <a:gd name="T15" fmla="*/ 8 h 8"/>
                    <a:gd name="T16" fmla="*/ 22 w 24"/>
                    <a:gd name="T17" fmla="*/ 2 h 8"/>
                    <a:gd name="T18" fmla="*/ 18 w 24"/>
                    <a:gd name="T19" fmla="*/ 0 h 8"/>
                    <a:gd name="T20" fmla="*/ 12 w 24"/>
                    <a:gd name="T21" fmla="*/ 2 h 8"/>
                    <a:gd name="T22" fmla="*/ 4 w 24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8"/>
                    <a:gd name="T38" fmla="*/ 24 w 24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8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10" y="4"/>
                      </a:lnTo>
                      <a:lnTo>
                        <a:pt x="18" y="8"/>
                      </a:lnTo>
                      <a:lnTo>
                        <a:pt x="20" y="6"/>
                      </a:lnTo>
                      <a:lnTo>
                        <a:pt x="24" y="8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0" name="Freeform 186"/>
                <p:cNvSpPr>
                  <a:spLocks/>
                </p:cNvSpPr>
                <p:nvPr/>
              </p:nvSpPr>
              <p:spPr bwMode="auto">
                <a:xfrm>
                  <a:off x="1342" y="1526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8 w 8"/>
                    <a:gd name="T3" fmla="*/ 2 h 2"/>
                    <a:gd name="T4" fmla="*/ 6 w 8"/>
                    <a:gd name="T5" fmla="*/ 0 h 2"/>
                    <a:gd name="T6" fmla="*/ 0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0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1" name="Freeform 187"/>
                <p:cNvSpPr>
                  <a:spLocks/>
                </p:cNvSpPr>
                <p:nvPr/>
              </p:nvSpPr>
              <p:spPr bwMode="auto">
                <a:xfrm>
                  <a:off x="1522" y="1672"/>
                  <a:ext cx="16" cy="20"/>
                </a:xfrm>
                <a:custGeom>
                  <a:avLst/>
                  <a:gdLst>
                    <a:gd name="T0" fmla="*/ 0 w 16"/>
                    <a:gd name="T1" fmla="*/ 0 h 20"/>
                    <a:gd name="T2" fmla="*/ 2 w 16"/>
                    <a:gd name="T3" fmla="*/ 5 h 20"/>
                    <a:gd name="T4" fmla="*/ 6 w 16"/>
                    <a:gd name="T5" fmla="*/ 11 h 20"/>
                    <a:gd name="T6" fmla="*/ 6 w 16"/>
                    <a:gd name="T7" fmla="*/ 16 h 20"/>
                    <a:gd name="T8" fmla="*/ 8 w 16"/>
                    <a:gd name="T9" fmla="*/ 20 h 20"/>
                    <a:gd name="T10" fmla="*/ 14 w 16"/>
                    <a:gd name="T11" fmla="*/ 16 h 20"/>
                    <a:gd name="T12" fmla="*/ 16 w 16"/>
                    <a:gd name="T13" fmla="*/ 13 h 20"/>
                    <a:gd name="T14" fmla="*/ 12 w 16"/>
                    <a:gd name="T15" fmla="*/ 9 h 20"/>
                    <a:gd name="T16" fmla="*/ 12 w 16"/>
                    <a:gd name="T17" fmla="*/ 7 h 20"/>
                    <a:gd name="T18" fmla="*/ 0 w 16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20"/>
                    <a:gd name="T32" fmla="*/ 16 w 16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20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1"/>
                      </a:lnTo>
                      <a:lnTo>
                        <a:pt x="6" y="16"/>
                      </a:lnTo>
                      <a:lnTo>
                        <a:pt x="8" y="20"/>
                      </a:lnTo>
                      <a:lnTo>
                        <a:pt x="14" y="16"/>
                      </a:lnTo>
                      <a:lnTo>
                        <a:pt x="16" y="13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2" name="Freeform 188"/>
                <p:cNvSpPr>
                  <a:spLocks/>
                </p:cNvSpPr>
                <p:nvPr/>
              </p:nvSpPr>
              <p:spPr bwMode="auto">
                <a:xfrm>
                  <a:off x="1524" y="1665"/>
                  <a:ext cx="22" cy="16"/>
                </a:xfrm>
                <a:custGeom>
                  <a:avLst/>
                  <a:gdLst>
                    <a:gd name="T0" fmla="*/ 12 w 22"/>
                    <a:gd name="T1" fmla="*/ 9 h 16"/>
                    <a:gd name="T2" fmla="*/ 0 w 22"/>
                    <a:gd name="T3" fmla="*/ 0 h 16"/>
                    <a:gd name="T4" fmla="*/ 0 w 22"/>
                    <a:gd name="T5" fmla="*/ 5 h 16"/>
                    <a:gd name="T6" fmla="*/ 12 w 22"/>
                    <a:gd name="T7" fmla="*/ 12 h 16"/>
                    <a:gd name="T8" fmla="*/ 14 w 22"/>
                    <a:gd name="T9" fmla="*/ 16 h 16"/>
                    <a:gd name="T10" fmla="*/ 16 w 22"/>
                    <a:gd name="T11" fmla="*/ 12 h 16"/>
                    <a:gd name="T12" fmla="*/ 22 w 22"/>
                    <a:gd name="T13" fmla="*/ 14 h 16"/>
                    <a:gd name="T14" fmla="*/ 22 w 22"/>
                    <a:gd name="T15" fmla="*/ 9 h 16"/>
                    <a:gd name="T16" fmla="*/ 18 w 22"/>
                    <a:gd name="T17" fmla="*/ 7 h 16"/>
                    <a:gd name="T18" fmla="*/ 12 w 22"/>
                    <a:gd name="T19" fmla="*/ 9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6"/>
                    <a:gd name="T32" fmla="*/ 22 w 22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6">
                      <a:moveTo>
                        <a:pt x="12" y="9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2" y="12"/>
                      </a:lnTo>
                      <a:lnTo>
                        <a:pt x="14" y="16"/>
                      </a:lnTo>
                      <a:lnTo>
                        <a:pt x="16" y="12"/>
                      </a:ln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18" y="7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3" name="Freeform 189"/>
                <p:cNvSpPr>
                  <a:spLocks/>
                </p:cNvSpPr>
                <p:nvPr/>
              </p:nvSpPr>
              <p:spPr bwMode="auto">
                <a:xfrm>
                  <a:off x="1514" y="1654"/>
                  <a:ext cx="8" cy="9"/>
                </a:xfrm>
                <a:custGeom>
                  <a:avLst/>
                  <a:gdLst>
                    <a:gd name="T0" fmla="*/ 8 w 8"/>
                    <a:gd name="T1" fmla="*/ 5 h 9"/>
                    <a:gd name="T2" fmla="*/ 2 w 8"/>
                    <a:gd name="T3" fmla="*/ 0 h 9"/>
                    <a:gd name="T4" fmla="*/ 0 w 8"/>
                    <a:gd name="T5" fmla="*/ 0 h 9"/>
                    <a:gd name="T6" fmla="*/ 8 w 8"/>
                    <a:gd name="T7" fmla="*/ 9 h 9"/>
                    <a:gd name="T8" fmla="*/ 8 w 8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9"/>
                    <a:gd name="T17" fmla="*/ 8 w 8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9">
                      <a:moveTo>
                        <a:pt x="8" y="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9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4" name="Freeform 190"/>
                <p:cNvSpPr>
                  <a:spLocks/>
                </p:cNvSpPr>
                <p:nvPr/>
              </p:nvSpPr>
              <p:spPr bwMode="auto">
                <a:xfrm>
                  <a:off x="1502" y="1643"/>
                  <a:ext cx="12" cy="11"/>
                </a:xfrm>
                <a:custGeom>
                  <a:avLst/>
                  <a:gdLst>
                    <a:gd name="T0" fmla="*/ 12 w 12"/>
                    <a:gd name="T1" fmla="*/ 7 h 11"/>
                    <a:gd name="T2" fmla="*/ 12 w 12"/>
                    <a:gd name="T3" fmla="*/ 5 h 11"/>
                    <a:gd name="T4" fmla="*/ 6 w 12"/>
                    <a:gd name="T5" fmla="*/ 2 h 11"/>
                    <a:gd name="T6" fmla="*/ 4 w 12"/>
                    <a:gd name="T7" fmla="*/ 0 h 11"/>
                    <a:gd name="T8" fmla="*/ 2 w 12"/>
                    <a:gd name="T9" fmla="*/ 0 h 11"/>
                    <a:gd name="T10" fmla="*/ 0 w 12"/>
                    <a:gd name="T11" fmla="*/ 5 h 11"/>
                    <a:gd name="T12" fmla="*/ 6 w 12"/>
                    <a:gd name="T13" fmla="*/ 7 h 11"/>
                    <a:gd name="T14" fmla="*/ 8 w 12"/>
                    <a:gd name="T15" fmla="*/ 11 h 11"/>
                    <a:gd name="T16" fmla="*/ 12 w 12"/>
                    <a:gd name="T17" fmla="*/ 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1"/>
                    <a:gd name="T29" fmla="*/ 12 w 12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1">
                      <a:moveTo>
                        <a:pt x="12" y="7"/>
                      </a:moveTo>
                      <a:lnTo>
                        <a:pt x="12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1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5" name="Freeform 191"/>
                <p:cNvSpPr>
                  <a:spLocks/>
                </p:cNvSpPr>
                <p:nvPr/>
              </p:nvSpPr>
              <p:spPr bwMode="auto">
                <a:xfrm>
                  <a:off x="1462" y="1595"/>
                  <a:ext cx="32" cy="31"/>
                </a:xfrm>
                <a:custGeom>
                  <a:avLst/>
                  <a:gdLst>
                    <a:gd name="T0" fmla="*/ 0 w 32"/>
                    <a:gd name="T1" fmla="*/ 8 h 31"/>
                    <a:gd name="T2" fmla="*/ 2 w 32"/>
                    <a:gd name="T3" fmla="*/ 11 h 31"/>
                    <a:gd name="T4" fmla="*/ 16 w 32"/>
                    <a:gd name="T5" fmla="*/ 15 h 31"/>
                    <a:gd name="T6" fmla="*/ 14 w 32"/>
                    <a:gd name="T7" fmla="*/ 19 h 31"/>
                    <a:gd name="T8" fmla="*/ 28 w 32"/>
                    <a:gd name="T9" fmla="*/ 26 h 31"/>
                    <a:gd name="T10" fmla="*/ 32 w 32"/>
                    <a:gd name="T11" fmla="*/ 31 h 31"/>
                    <a:gd name="T12" fmla="*/ 32 w 32"/>
                    <a:gd name="T13" fmla="*/ 24 h 31"/>
                    <a:gd name="T14" fmla="*/ 24 w 32"/>
                    <a:gd name="T15" fmla="*/ 15 h 31"/>
                    <a:gd name="T16" fmla="*/ 20 w 32"/>
                    <a:gd name="T17" fmla="*/ 8 h 31"/>
                    <a:gd name="T18" fmla="*/ 6 w 32"/>
                    <a:gd name="T19" fmla="*/ 4 h 31"/>
                    <a:gd name="T20" fmla="*/ 6 w 32"/>
                    <a:gd name="T21" fmla="*/ 0 h 31"/>
                    <a:gd name="T22" fmla="*/ 2 w 32"/>
                    <a:gd name="T23" fmla="*/ 0 h 31"/>
                    <a:gd name="T24" fmla="*/ 2 w 32"/>
                    <a:gd name="T25" fmla="*/ 4 h 31"/>
                    <a:gd name="T26" fmla="*/ 0 w 32"/>
                    <a:gd name="T27" fmla="*/ 4 h 31"/>
                    <a:gd name="T28" fmla="*/ 0 w 32"/>
                    <a:gd name="T29" fmla="*/ 8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31"/>
                    <a:gd name="T47" fmla="*/ 32 w 32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31">
                      <a:moveTo>
                        <a:pt x="0" y="8"/>
                      </a:moveTo>
                      <a:lnTo>
                        <a:pt x="2" y="11"/>
                      </a:lnTo>
                      <a:lnTo>
                        <a:pt x="16" y="15"/>
                      </a:lnTo>
                      <a:lnTo>
                        <a:pt x="14" y="19"/>
                      </a:lnTo>
                      <a:lnTo>
                        <a:pt x="28" y="26"/>
                      </a:lnTo>
                      <a:lnTo>
                        <a:pt x="32" y="31"/>
                      </a:lnTo>
                      <a:lnTo>
                        <a:pt x="32" y="24"/>
                      </a:lnTo>
                      <a:lnTo>
                        <a:pt x="24" y="15"/>
                      </a:lnTo>
                      <a:lnTo>
                        <a:pt x="20" y="8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6" name="Freeform 192"/>
                <p:cNvSpPr>
                  <a:spLocks/>
                </p:cNvSpPr>
                <p:nvPr/>
              </p:nvSpPr>
              <p:spPr bwMode="auto">
                <a:xfrm>
                  <a:off x="1480" y="1623"/>
                  <a:ext cx="12" cy="7"/>
                </a:xfrm>
                <a:custGeom>
                  <a:avLst/>
                  <a:gdLst>
                    <a:gd name="T0" fmla="*/ 8 w 12"/>
                    <a:gd name="T1" fmla="*/ 7 h 7"/>
                    <a:gd name="T2" fmla="*/ 12 w 12"/>
                    <a:gd name="T3" fmla="*/ 7 h 7"/>
                    <a:gd name="T4" fmla="*/ 8 w 12"/>
                    <a:gd name="T5" fmla="*/ 0 h 7"/>
                    <a:gd name="T6" fmla="*/ 0 w 12"/>
                    <a:gd name="T7" fmla="*/ 0 h 7"/>
                    <a:gd name="T8" fmla="*/ 2 w 12"/>
                    <a:gd name="T9" fmla="*/ 3 h 7"/>
                    <a:gd name="T10" fmla="*/ 0 w 12"/>
                    <a:gd name="T11" fmla="*/ 5 h 7"/>
                    <a:gd name="T12" fmla="*/ 8 w 12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7"/>
                    <a:gd name="T23" fmla="*/ 12 w 12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7">
                      <a:moveTo>
                        <a:pt x="8" y="7"/>
                      </a:move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7" name="Freeform 193"/>
                <p:cNvSpPr>
                  <a:spLocks/>
                </p:cNvSpPr>
                <p:nvPr/>
              </p:nvSpPr>
              <p:spPr bwMode="auto">
                <a:xfrm>
                  <a:off x="1452" y="1617"/>
                  <a:ext cx="10" cy="9"/>
                </a:xfrm>
                <a:custGeom>
                  <a:avLst/>
                  <a:gdLst>
                    <a:gd name="T0" fmla="*/ 4 w 10"/>
                    <a:gd name="T1" fmla="*/ 4 h 9"/>
                    <a:gd name="T2" fmla="*/ 2 w 10"/>
                    <a:gd name="T3" fmla="*/ 0 h 9"/>
                    <a:gd name="T4" fmla="*/ 0 w 10"/>
                    <a:gd name="T5" fmla="*/ 2 h 9"/>
                    <a:gd name="T6" fmla="*/ 2 w 10"/>
                    <a:gd name="T7" fmla="*/ 6 h 9"/>
                    <a:gd name="T8" fmla="*/ 10 w 10"/>
                    <a:gd name="T9" fmla="*/ 9 h 9"/>
                    <a:gd name="T10" fmla="*/ 8 w 10"/>
                    <a:gd name="T11" fmla="*/ 6 h 9"/>
                    <a:gd name="T12" fmla="*/ 4 w 10"/>
                    <a:gd name="T13" fmla="*/ 4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9"/>
                    <a:gd name="T23" fmla="*/ 10 w 10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9">
                      <a:moveTo>
                        <a:pt x="4" y="4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10" y="9"/>
                      </a:lnTo>
                      <a:lnTo>
                        <a:pt x="8" y="6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8" name="Freeform 194"/>
                <p:cNvSpPr>
                  <a:spLocks/>
                </p:cNvSpPr>
                <p:nvPr/>
              </p:nvSpPr>
              <p:spPr bwMode="auto">
                <a:xfrm>
                  <a:off x="1460" y="1619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2 w 10"/>
                    <a:gd name="T3" fmla="*/ 2 h 2"/>
                    <a:gd name="T4" fmla="*/ 4 w 10"/>
                    <a:gd name="T5" fmla="*/ 0 h 2"/>
                    <a:gd name="T6" fmla="*/ 6 w 10"/>
                    <a:gd name="T7" fmla="*/ 2 h 2"/>
                    <a:gd name="T8" fmla="*/ 10 w 10"/>
                    <a:gd name="T9" fmla="*/ 2 h 2"/>
                    <a:gd name="T10" fmla="*/ 0 w 10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49" name="Freeform 195"/>
                <p:cNvSpPr>
                  <a:spLocks/>
                </p:cNvSpPr>
                <p:nvPr/>
              </p:nvSpPr>
              <p:spPr bwMode="auto">
                <a:xfrm>
                  <a:off x="1424" y="1555"/>
                  <a:ext cx="12" cy="24"/>
                </a:xfrm>
                <a:custGeom>
                  <a:avLst/>
                  <a:gdLst>
                    <a:gd name="T0" fmla="*/ 10 w 12"/>
                    <a:gd name="T1" fmla="*/ 0 h 24"/>
                    <a:gd name="T2" fmla="*/ 2 w 12"/>
                    <a:gd name="T3" fmla="*/ 0 h 24"/>
                    <a:gd name="T4" fmla="*/ 0 w 12"/>
                    <a:gd name="T5" fmla="*/ 2 h 24"/>
                    <a:gd name="T6" fmla="*/ 0 w 12"/>
                    <a:gd name="T7" fmla="*/ 4 h 24"/>
                    <a:gd name="T8" fmla="*/ 0 w 12"/>
                    <a:gd name="T9" fmla="*/ 11 h 24"/>
                    <a:gd name="T10" fmla="*/ 6 w 12"/>
                    <a:gd name="T11" fmla="*/ 13 h 24"/>
                    <a:gd name="T12" fmla="*/ 8 w 12"/>
                    <a:gd name="T13" fmla="*/ 22 h 24"/>
                    <a:gd name="T14" fmla="*/ 10 w 12"/>
                    <a:gd name="T15" fmla="*/ 24 h 24"/>
                    <a:gd name="T16" fmla="*/ 8 w 12"/>
                    <a:gd name="T17" fmla="*/ 13 h 24"/>
                    <a:gd name="T18" fmla="*/ 12 w 12"/>
                    <a:gd name="T19" fmla="*/ 4 h 24"/>
                    <a:gd name="T20" fmla="*/ 10 w 1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24"/>
                    <a:gd name="T35" fmla="*/ 12 w 1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24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6" y="13"/>
                      </a:lnTo>
                      <a:lnTo>
                        <a:pt x="8" y="22"/>
                      </a:lnTo>
                      <a:lnTo>
                        <a:pt x="10" y="24"/>
                      </a:lnTo>
                      <a:lnTo>
                        <a:pt x="8" y="13"/>
                      </a:lnTo>
                      <a:lnTo>
                        <a:pt x="12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0" name="Freeform 196"/>
                <p:cNvSpPr>
                  <a:spLocks/>
                </p:cNvSpPr>
                <p:nvPr/>
              </p:nvSpPr>
              <p:spPr bwMode="auto">
                <a:xfrm>
                  <a:off x="1422" y="155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0 w 8"/>
                    <a:gd name="T3" fmla="*/ 0 h 5"/>
                    <a:gd name="T4" fmla="*/ 2 w 8"/>
                    <a:gd name="T5" fmla="*/ 5 h 5"/>
                    <a:gd name="T6" fmla="*/ 8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"/>
                    <a:gd name="T14" fmla="*/ 8 w 8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1" name="Freeform 197"/>
                <p:cNvSpPr>
                  <a:spLocks/>
                </p:cNvSpPr>
                <p:nvPr/>
              </p:nvSpPr>
              <p:spPr bwMode="auto">
                <a:xfrm>
                  <a:off x="1418" y="1537"/>
                  <a:ext cx="18" cy="13"/>
                </a:xfrm>
                <a:custGeom>
                  <a:avLst/>
                  <a:gdLst>
                    <a:gd name="T0" fmla="*/ 4 w 18"/>
                    <a:gd name="T1" fmla="*/ 7 h 13"/>
                    <a:gd name="T2" fmla="*/ 0 w 18"/>
                    <a:gd name="T3" fmla="*/ 9 h 13"/>
                    <a:gd name="T4" fmla="*/ 2 w 18"/>
                    <a:gd name="T5" fmla="*/ 13 h 13"/>
                    <a:gd name="T6" fmla="*/ 18 w 18"/>
                    <a:gd name="T7" fmla="*/ 9 h 13"/>
                    <a:gd name="T8" fmla="*/ 16 w 18"/>
                    <a:gd name="T9" fmla="*/ 2 h 13"/>
                    <a:gd name="T10" fmla="*/ 10 w 18"/>
                    <a:gd name="T11" fmla="*/ 0 h 13"/>
                    <a:gd name="T12" fmla="*/ 6 w 18"/>
                    <a:gd name="T13" fmla="*/ 4 h 13"/>
                    <a:gd name="T14" fmla="*/ 8 w 18"/>
                    <a:gd name="T15" fmla="*/ 7 h 13"/>
                    <a:gd name="T16" fmla="*/ 4 w 1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4" y="7"/>
                      </a:move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18" y="9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2" name="Freeform 198"/>
                <p:cNvSpPr>
                  <a:spLocks/>
                </p:cNvSpPr>
                <p:nvPr/>
              </p:nvSpPr>
              <p:spPr bwMode="auto">
                <a:xfrm>
                  <a:off x="1434" y="1550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4 w 6"/>
                    <a:gd name="T3" fmla="*/ 7 h 7"/>
                    <a:gd name="T4" fmla="*/ 6 w 6"/>
                    <a:gd name="T5" fmla="*/ 2 h 7"/>
                    <a:gd name="T6" fmla="*/ 0 w 6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7"/>
                    <a:gd name="T14" fmla="*/ 6 w 6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7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3" name="Freeform 199"/>
                <p:cNvSpPr>
                  <a:spLocks/>
                </p:cNvSpPr>
                <p:nvPr/>
              </p:nvSpPr>
              <p:spPr bwMode="auto">
                <a:xfrm>
                  <a:off x="1436" y="1552"/>
                  <a:ext cx="8" cy="16"/>
                </a:xfrm>
                <a:custGeom>
                  <a:avLst/>
                  <a:gdLst>
                    <a:gd name="T0" fmla="*/ 2 w 8"/>
                    <a:gd name="T1" fmla="*/ 5 h 16"/>
                    <a:gd name="T2" fmla="*/ 4 w 8"/>
                    <a:gd name="T3" fmla="*/ 9 h 16"/>
                    <a:gd name="T4" fmla="*/ 0 w 8"/>
                    <a:gd name="T5" fmla="*/ 14 h 16"/>
                    <a:gd name="T6" fmla="*/ 2 w 8"/>
                    <a:gd name="T7" fmla="*/ 16 h 16"/>
                    <a:gd name="T8" fmla="*/ 8 w 8"/>
                    <a:gd name="T9" fmla="*/ 9 h 16"/>
                    <a:gd name="T10" fmla="*/ 8 w 8"/>
                    <a:gd name="T11" fmla="*/ 0 h 16"/>
                    <a:gd name="T12" fmla="*/ 2 w 8"/>
                    <a:gd name="T13" fmla="*/ 5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2" y="5"/>
                      </a:move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8" y="9"/>
                      </a:lnTo>
                      <a:lnTo>
                        <a:pt x="8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4" name="Freeform 200"/>
                <p:cNvSpPr>
                  <a:spLocks/>
                </p:cNvSpPr>
                <p:nvPr/>
              </p:nvSpPr>
              <p:spPr bwMode="auto">
                <a:xfrm>
                  <a:off x="1442" y="1555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6 w 10"/>
                    <a:gd name="T3" fmla="*/ 20 h 22"/>
                    <a:gd name="T4" fmla="*/ 6 w 10"/>
                    <a:gd name="T5" fmla="*/ 8 h 22"/>
                    <a:gd name="T6" fmla="*/ 10 w 10"/>
                    <a:gd name="T7" fmla="*/ 8 h 22"/>
                    <a:gd name="T8" fmla="*/ 6 w 10"/>
                    <a:gd name="T9" fmla="*/ 2 h 22"/>
                    <a:gd name="T10" fmla="*/ 4 w 10"/>
                    <a:gd name="T11" fmla="*/ 0 h 22"/>
                    <a:gd name="T12" fmla="*/ 4 w 10"/>
                    <a:gd name="T13" fmla="*/ 4 h 22"/>
                    <a:gd name="T14" fmla="*/ 2 w 10"/>
                    <a:gd name="T15" fmla="*/ 13 h 22"/>
                    <a:gd name="T16" fmla="*/ 0 w 10"/>
                    <a:gd name="T17" fmla="*/ 22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2"/>
                    <a:gd name="T29" fmla="*/ 10 w 10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2">
                      <a:moveTo>
                        <a:pt x="0" y="22"/>
                      </a:moveTo>
                      <a:lnTo>
                        <a:pt x="6" y="20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1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5" name="Freeform 201"/>
                <p:cNvSpPr>
                  <a:spLocks/>
                </p:cNvSpPr>
                <p:nvPr/>
              </p:nvSpPr>
              <p:spPr bwMode="auto">
                <a:xfrm>
                  <a:off x="1448" y="1550"/>
                  <a:ext cx="10" cy="18"/>
                </a:xfrm>
                <a:custGeom>
                  <a:avLst/>
                  <a:gdLst>
                    <a:gd name="T0" fmla="*/ 6 w 10"/>
                    <a:gd name="T1" fmla="*/ 2 h 18"/>
                    <a:gd name="T2" fmla="*/ 2 w 10"/>
                    <a:gd name="T3" fmla="*/ 0 h 18"/>
                    <a:gd name="T4" fmla="*/ 0 w 10"/>
                    <a:gd name="T5" fmla="*/ 2 h 18"/>
                    <a:gd name="T6" fmla="*/ 4 w 10"/>
                    <a:gd name="T7" fmla="*/ 9 h 18"/>
                    <a:gd name="T8" fmla="*/ 6 w 10"/>
                    <a:gd name="T9" fmla="*/ 13 h 18"/>
                    <a:gd name="T10" fmla="*/ 2 w 10"/>
                    <a:gd name="T11" fmla="*/ 16 h 18"/>
                    <a:gd name="T12" fmla="*/ 6 w 10"/>
                    <a:gd name="T13" fmla="*/ 18 h 18"/>
                    <a:gd name="T14" fmla="*/ 10 w 10"/>
                    <a:gd name="T15" fmla="*/ 16 h 18"/>
                    <a:gd name="T16" fmla="*/ 8 w 10"/>
                    <a:gd name="T17" fmla="*/ 11 h 18"/>
                    <a:gd name="T18" fmla="*/ 6 w 10"/>
                    <a:gd name="T19" fmla="*/ 2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8"/>
                    <a:gd name="T32" fmla="*/ 10 w 10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8">
                      <a:moveTo>
                        <a:pt x="6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9"/>
                      </a:lnTo>
                      <a:lnTo>
                        <a:pt x="6" y="13"/>
                      </a:lnTo>
                      <a:lnTo>
                        <a:pt x="2" y="16"/>
                      </a:lnTo>
                      <a:lnTo>
                        <a:pt x="6" y="18"/>
                      </a:lnTo>
                      <a:lnTo>
                        <a:pt x="10" y="16"/>
                      </a:lnTo>
                      <a:lnTo>
                        <a:pt x="8" y="11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6" name="Freeform 202"/>
                <p:cNvSpPr>
                  <a:spLocks/>
                </p:cNvSpPr>
                <p:nvPr/>
              </p:nvSpPr>
              <p:spPr bwMode="auto">
                <a:xfrm>
                  <a:off x="1456" y="1550"/>
                  <a:ext cx="8" cy="11"/>
                </a:xfrm>
                <a:custGeom>
                  <a:avLst/>
                  <a:gdLst>
                    <a:gd name="T0" fmla="*/ 4 w 8"/>
                    <a:gd name="T1" fmla="*/ 0 h 11"/>
                    <a:gd name="T2" fmla="*/ 0 w 8"/>
                    <a:gd name="T3" fmla="*/ 5 h 11"/>
                    <a:gd name="T4" fmla="*/ 2 w 8"/>
                    <a:gd name="T5" fmla="*/ 11 h 11"/>
                    <a:gd name="T6" fmla="*/ 8 w 8"/>
                    <a:gd name="T7" fmla="*/ 2 h 11"/>
                    <a:gd name="T8" fmla="*/ 4 w 8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1"/>
                    <a:gd name="T17" fmla="*/ 8 w 8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1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8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7" name="Freeform 203"/>
                <p:cNvSpPr>
                  <a:spLocks/>
                </p:cNvSpPr>
                <p:nvPr/>
              </p:nvSpPr>
              <p:spPr bwMode="auto">
                <a:xfrm>
                  <a:off x="1534" y="1623"/>
                  <a:ext cx="8" cy="9"/>
                </a:xfrm>
                <a:custGeom>
                  <a:avLst/>
                  <a:gdLst>
                    <a:gd name="T0" fmla="*/ 6 w 8"/>
                    <a:gd name="T1" fmla="*/ 0 h 9"/>
                    <a:gd name="T2" fmla="*/ 0 w 8"/>
                    <a:gd name="T3" fmla="*/ 3 h 9"/>
                    <a:gd name="T4" fmla="*/ 0 w 8"/>
                    <a:gd name="T5" fmla="*/ 7 h 9"/>
                    <a:gd name="T6" fmla="*/ 2 w 8"/>
                    <a:gd name="T7" fmla="*/ 9 h 9"/>
                    <a:gd name="T8" fmla="*/ 4 w 8"/>
                    <a:gd name="T9" fmla="*/ 7 h 9"/>
                    <a:gd name="T10" fmla="*/ 6 w 8"/>
                    <a:gd name="T11" fmla="*/ 9 h 9"/>
                    <a:gd name="T12" fmla="*/ 8 w 8"/>
                    <a:gd name="T13" fmla="*/ 5 h 9"/>
                    <a:gd name="T14" fmla="*/ 6 w 8"/>
                    <a:gd name="T15" fmla="*/ 0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9"/>
                    <a:gd name="T26" fmla="*/ 8 w 8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9">
                      <a:moveTo>
                        <a:pt x="6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658" name="Freeform 204"/>
                <p:cNvSpPr>
                  <a:spLocks/>
                </p:cNvSpPr>
                <p:nvPr/>
              </p:nvSpPr>
              <p:spPr bwMode="auto">
                <a:xfrm>
                  <a:off x="1536" y="1632"/>
                  <a:ext cx="6" cy="9"/>
                </a:xfrm>
                <a:custGeom>
                  <a:avLst/>
                  <a:gdLst>
                    <a:gd name="T0" fmla="*/ 0 w 6"/>
                    <a:gd name="T1" fmla="*/ 7 h 9"/>
                    <a:gd name="T2" fmla="*/ 2 w 6"/>
                    <a:gd name="T3" fmla="*/ 9 h 9"/>
                    <a:gd name="T4" fmla="*/ 6 w 6"/>
                    <a:gd name="T5" fmla="*/ 7 h 9"/>
                    <a:gd name="T6" fmla="*/ 6 w 6"/>
                    <a:gd name="T7" fmla="*/ 0 h 9"/>
                    <a:gd name="T8" fmla="*/ 0 w 6"/>
                    <a:gd name="T9" fmla="*/ 5 h 9"/>
                    <a:gd name="T10" fmla="*/ 0 w 6"/>
                    <a:gd name="T11" fmla="*/ 7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0" y="7"/>
                      </a:moveTo>
                      <a:lnTo>
                        <a:pt x="2" y="9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5418" name="Freeform 205"/>
              <p:cNvSpPr>
                <a:spLocks/>
              </p:cNvSpPr>
              <p:nvPr/>
            </p:nvSpPr>
            <p:spPr bwMode="auto">
              <a:xfrm>
                <a:off x="1490" y="1592"/>
                <a:ext cx="14" cy="18"/>
              </a:xfrm>
              <a:custGeom>
                <a:avLst/>
                <a:gdLst>
                  <a:gd name="T0" fmla="*/ 8 w 14"/>
                  <a:gd name="T1" fmla="*/ 7 h 18"/>
                  <a:gd name="T2" fmla="*/ 4 w 14"/>
                  <a:gd name="T3" fmla="*/ 9 h 18"/>
                  <a:gd name="T4" fmla="*/ 0 w 14"/>
                  <a:gd name="T5" fmla="*/ 11 h 18"/>
                  <a:gd name="T6" fmla="*/ 8 w 14"/>
                  <a:gd name="T7" fmla="*/ 18 h 18"/>
                  <a:gd name="T8" fmla="*/ 14 w 14"/>
                  <a:gd name="T9" fmla="*/ 7 h 18"/>
                  <a:gd name="T10" fmla="*/ 14 w 14"/>
                  <a:gd name="T11" fmla="*/ 0 h 18"/>
                  <a:gd name="T12" fmla="*/ 8 w 14"/>
                  <a:gd name="T13" fmla="*/ 3 h 18"/>
                  <a:gd name="T14" fmla="*/ 10 w 14"/>
                  <a:gd name="T15" fmla="*/ 7 h 18"/>
                  <a:gd name="T16" fmla="*/ 8 w 14"/>
                  <a:gd name="T17" fmla="*/ 9 h 18"/>
                  <a:gd name="T18" fmla="*/ 8 w 14"/>
                  <a:gd name="T19" fmla="*/ 7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8"/>
                  <a:gd name="T32" fmla="*/ 14 w 14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8">
                    <a:moveTo>
                      <a:pt x="8" y="7"/>
                    </a:moveTo>
                    <a:lnTo>
                      <a:pt x="4" y="9"/>
                    </a:lnTo>
                    <a:lnTo>
                      <a:pt x="0" y="11"/>
                    </a:lnTo>
                    <a:lnTo>
                      <a:pt x="8" y="18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9" name="Freeform 206"/>
              <p:cNvSpPr>
                <a:spLocks/>
              </p:cNvSpPr>
              <p:nvPr/>
            </p:nvSpPr>
            <p:spPr bwMode="auto">
              <a:xfrm>
                <a:off x="1348" y="1504"/>
                <a:ext cx="30" cy="17"/>
              </a:xfrm>
              <a:custGeom>
                <a:avLst/>
                <a:gdLst>
                  <a:gd name="T0" fmla="*/ 0 w 30"/>
                  <a:gd name="T1" fmla="*/ 9 h 17"/>
                  <a:gd name="T2" fmla="*/ 0 w 30"/>
                  <a:gd name="T3" fmla="*/ 15 h 17"/>
                  <a:gd name="T4" fmla="*/ 2 w 30"/>
                  <a:gd name="T5" fmla="*/ 15 h 17"/>
                  <a:gd name="T6" fmla="*/ 4 w 30"/>
                  <a:gd name="T7" fmla="*/ 17 h 17"/>
                  <a:gd name="T8" fmla="*/ 6 w 30"/>
                  <a:gd name="T9" fmla="*/ 15 h 17"/>
                  <a:gd name="T10" fmla="*/ 4 w 30"/>
                  <a:gd name="T11" fmla="*/ 11 h 17"/>
                  <a:gd name="T12" fmla="*/ 8 w 30"/>
                  <a:gd name="T13" fmla="*/ 11 h 17"/>
                  <a:gd name="T14" fmla="*/ 12 w 30"/>
                  <a:gd name="T15" fmla="*/ 13 h 17"/>
                  <a:gd name="T16" fmla="*/ 18 w 30"/>
                  <a:gd name="T17" fmla="*/ 15 h 17"/>
                  <a:gd name="T18" fmla="*/ 24 w 30"/>
                  <a:gd name="T19" fmla="*/ 11 h 17"/>
                  <a:gd name="T20" fmla="*/ 26 w 30"/>
                  <a:gd name="T21" fmla="*/ 4 h 17"/>
                  <a:gd name="T22" fmla="*/ 30 w 30"/>
                  <a:gd name="T23" fmla="*/ 2 h 17"/>
                  <a:gd name="T24" fmla="*/ 26 w 30"/>
                  <a:gd name="T25" fmla="*/ 0 h 17"/>
                  <a:gd name="T26" fmla="*/ 18 w 30"/>
                  <a:gd name="T27" fmla="*/ 0 h 17"/>
                  <a:gd name="T28" fmla="*/ 16 w 30"/>
                  <a:gd name="T29" fmla="*/ 2 h 17"/>
                  <a:gd name="T30" fmla="*/ 8 w 30"/>
                  <a:gd name="T31" fmla="*/ 2 h 17"/>
                  <a:gd name="T32" fmla="*/ 6 w 30"/>
                  <a:gd name="T33" fmla="*/ 4 h 17"/>
                  <a:gd name="T34" fmla="*/ 8 w 30"/>
                  <a:gd name="T35" fmla="*/ 6 h 17"/>
                  <a:gd name="T36" fmla="*/ 0 w 30"/>
                  <a:gd name="T37" fmla="*/ 9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17"/>
                  <a:gd name="T59" fmla="*/ 30 w 30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17">
                    <a:moveTo>
                      <a:pt x="0" y="9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26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0" name="Freeform 207"/>
              <p:cNvSpPr>
                <a:spLocks/>
              </p:cNvSpPr>
              <p:nvPr/>
            </p:nvSpPr>
            <p:spPr bwMode="auto">
              <a:xfrm>
                <a:off x="1330" y="1499"/>
                <a:ext cx="22" cy="9"/>
              </a:xfrm>
              <a:custGeom>
                <a:avLst/>
                <a:gdLst>
                  <a:gd name="T0" fmla="*/ 0 w 22"/>
                  <a:gd name="T1" fmla="*/ 2 h 9"/>
                  <a:gd name="T2" fmla="*/ 8 w 22"/>
                  <a:gd name="T3" fmla="*/ 9 h 9"/>
                  <a:gd name="T4" fmla="*/ 10 w 22"/>
                  <a:gd name="T5" fmla="*/ 7 h 9"/>
                  <a:gd name="T6" fmla="*/ 12 w 22"/>
                  <a:gd name="T7" fmla="*/ 9 h 9"/>
                  <a:gd name="T8" fmla="*/ 18 w 22"/>
                  <a:gd name="T9" fmla="*/ 7 h 9"/>
                  <a:gd name="T10" fmla="*/ 20 w 22"/>
                  <a:gd name="T11" fmla="*/ 5 h 9"/>
                  <a:gd name="T12" fmla="*/ 22 w 22"/>
                  <a:gd name="T13" fmla="*/ 7 h 9"/>
                  <a:gd name="T14" fmla="*/ 22 w 22"/>
                  <a:gd name="T15" fmla="*/ 2 h 9"/>
                  <a:gd name="T16" fmla="*/ 20 w 22"/>
                  <a:gd name="T17" fmla="*/ 0 h 9"/>
                  <a:gd name="T18" fmla="*/ 18 w 22"/>
                  <a:gd name="T19" fmla="*/ 2 h 9"/>
                  <a:gd name="T20" fmla="*/ 16 w 22"/>
                  <a:gd name="T21" fmla="*/ 0 h 9"/>
                  <a:gd name="T22" fmla="*/ 6 w 22"/>
                  <a:gd name="T23" fmla="*/ 0 h 9"/>
                  <a:gd name="T24" fmla="*/ 8 w 22"/>
                  <a:gd name="T25" fmla="*/ 2 h 9"/>
                  <a:gd name="T26" fmla="*/ 4 w 22"/>
                  <a:gd name="T27" fmla="*/ 2 h 9"/>
                  <a:gd name="T28" fmla="*/ 0 w 22"/>
                  <a:gd name="T29" fmla="*/ 2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9"/>
                  <a:gd name="T47" fmla="*/ 22 w 22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9">
                    <a:moveTo>
                      <a:pt x="0" y="2"/>
                    </a:moveTo>
                    <a:lnTo>
                      <a:pt x="8" y="9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8" y="7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1" name="Freeform 208"/>
              <p:cNvSpPr>
                <a:spLocks/>
              </p:cNvSpPr>
              <p:nvPr/>
            </p:nvSpPr>
            <p:spPr bwMode="auto">
              <a:xfrm>
                <a:off x="1314" y="1495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6 w 14"/>
                  <a:gd name="T3" fmla="*/ 2 h 2"/>
                  <a:gd name="T4" fmla="*/ 14 w 14"/>
                  <a:gd name="T5" fmla="*/ 2 h 2"/>
                  <a:gd name="T6" fmla="*/ 8 w 14"/>
                  <a:gd name="T7" fmla="*/ 0 h 2"/>
                  <a:gd name="T8" fmla="*/ 0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"/>
                  <a:gd name="T17" fmla="*/ 14 w 1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">
                    <a:moveTo>
                      <a:pt x="0" y="0"/>
                    </a:moveTo>
                    <a:lnTo>
                      <a:pt x="6" y="2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2" name="Freeform 209"/>
              <p:cNvSpPr>
                <a:spLocks/>
              </p:cNvSpPr>
              <p:nvPr/>
            </p:nvSpPr>
            <p:spPr bwMode="auto">
              <a:xfrm>
                <a:off x="1352" y="1521"/>
                <a:ext cx="16" cy="7"/>
              </a:xfrm>
              <a:custGeom>
                <a:avLst/>
                <a:gdLst>
                  <a:gd name="T0" fmla="*/ 0 w 16"/>
                  <a:gd name="T1" fmla="*/ 3 h 7"/>
                  <a:gd name="T2" fmla="*/ 2 w 16"/>
                  <a:gd name="T3" fmla="*/ 7 h 7"/>
                  <a:gd name="T4" fmla="*/ 6 w 16"/>
                  <a:gd name="T5" fmla="*/ 5 h 7"/>
                  <a:gd name="T6" fmla="*/ 16 w 16"/>
                  <a:gd name="T7" fmla="*/ 5 h 7"/>
                  <a:gd name="T8" fmla="*/ 16 w 16"/>
                  <a:gd name="T9" fmla="*/ 0 h 7"/>
                  <a:gd name="T10" fmla="*/ 8 w 16"/>
                  <a:gd name="T11" fmla="*/ 0 h 7"/>
                  <a:gd name="T12" fmla="*/ 0 w 16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7"/>
                  <a:gd name="T23" fmla="*/ 16 w 1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7">
                    <a:moveTo>
                      <a:pt x="0" y="3"/>
                    </a:moveTo>
                    <a:lnTo>
                      <a:pt x="2" y="7"/>
                    </a:lnTo>
                    <a:lnTo>
                      <a:pt x="6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3" name="Freeform 210"/>
              <p:cNvSpPr>
                <a:spLocks/>
              </p:cNvSpPr>
              <p:nvPr/>
            </p:nvSpPr>
            <p:spPr bwMode="auto">
              <a:xfrm>
                <a:off x="1378" y="1532"/>
                <a:ext cx="18" cy="9"/>
              </a:xfrm>
              <a:custGeom>
                <a:avLst/>
                <a:gdLst>
                  <a:gd name="T0" fmla="*/ 6 w 18"/>
                  <a:gd name="T1" fmla="*/ 3 h 9"/>
                  <a:gd name="T2" fmla="*/ 4 w 18"/>
                  <a:gd name="T3" fmla="*/ 5 h 9"/>
                  <a:gd name="T4" fmla="*/ 0 w 18"/>
                  <a:gd name="T5" fmla="*/ 7 h 9"/>
                  <a:gd name="T6" fmla="*/ 8 w 18"/>
                  <a:gd name="T7" fmla="*/ 9 h 9"/>
                  <a:gd name="T8" fmla="*/ 12 w 18"/>
                  <a:gd name="T9" fmla="*/ 5 h 9"/>
                  <a:gd name="T10" fmla="*/ 18 w 18"/>
                  <a:gd name="T11" fmla="*/ 3 h 9"/>
                  <a:gd name="T12" fmla="*/ 14 w 18"/>
                  <a:gd name="T13" fmla="*/ 0 h 9"/>
                  <a:gd name="T14" fmla="*/ 6 w 18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9"/>
                  <a:gd name="T26" fmla="*/ 18 w 1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9">
                    <a:moveTo>
                      <a:pt x="6" y="3"/>
                    </a:moveTo>
                    <a:lnTo>
                      <a:pt x="4" y="5"/>
                    </a:lnTo>
                    <a:lnTo>
                      <a:pt x="0" y="7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4" name="Freeform 211"/>
              <p:cNvSpPr>
                <a:spLocks/>
              </p:cNvSpPr>
              <p:nvPr/>
            </p:nvSpPr>
            <p:spPr bwMode="auto">
              <a:xfrm>
                <a:off x="1394" y="1537"/>
                <a:ext cx="18" cy="7"/>
              </a:xfrm>
              <a:custGeom>
                <a:avLst/>
                <a:gdLst>
                  <a:gd name="T0" fmla="*/ 10 w 18"/>
                  <a:gd name="T1" fmla="*/ 0 h 7"/>
                  <a:gd name="T2" fmla="*/ 0 w 18"/>
                  <a:gd name="T3" fmla="*/ 4 h 7"/>
                  <a:gd name="T4" fmla="*/ 6 w 18"/>
                  <a:gd name="T5" fmla="*/ 7 h 7"/>
                  <a:gd name="T6" fmla="*/ 10 w 18"/>
                  <a:gd name="T7" fmla="*/ 4 h 7"/>
                  <a:gd name="T8" fmla="*/ 16 w 18"/>
                  <a:gd name="T9" fmla="*/ 4 h 7"/>
                  <a:gd name="T10" fmla="*/ 18 w 18"/>
                  <a:gd name="T11" fmla="*/ 0 h 7"/>
                  <a:gd name="T12" fmla="*/ 10 w 1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"/>
                  <a:gd name="T23" fmla="*/ 18 w 1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">
                    <a:moveTo>
                      <a:pt x="10" y="0"/>
                    </a:moveTo>
                    <a:lnTo>
                      <a:pt x="0" y="4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5" name="Freeform 212"/>
              <p:cNvSpPr>
                <a:spLocks/>
              </p:cNvSpPr>
              <p:nvPr/>
            </p:nvSpPr>
            <p:spPr bwMode="auto">
              <a:xfrm>
                <a:off x="1410" y="1537"/>
                <a:ext cx="14" cy="9"/>
              </a:xfrm>
              <a:custGeom>
                <a:avLst/>
                <a:gdLst>
                  <a:gd name="T0" fmla="*/ 6 w 14"/>
                  <a:gd name="T1" fmla="*/ 0 h 9"/>
                  <a:gd name="T2" fmla="*/ 0 w 14"/>
                  <a:gd name="T3" fmla="*/ 7 h 9"/>
                  <a:gd name="T4" fmla="*/ 4 w 14"/>
                  <a:gd name="T5" fmla="*/ 9 h 9"/>
                  <a:gd name="T6" fmla="*/ 10 w 14"/>
                  <a:gd name="T7" fmla="*/ 7 h 9"/>
                  <a:gd name="T8" fmla="*/ 14 w 14"/>
                  <a:gd name="T9" fmla="*/ 0 h 9"/>
                  <a:gd name="T10" fmla="*/ 6 w 14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6" y="0"/>
                    </a:moveTo>
                    <a:lnTo>
                      <a:pt x="0" y="7"/>
                    </a:lnTo>
                    <a:lnTo>
                      <a:pt x="4" y="9"/>
                    </a:lnTo>
                    <a:lnTo>
                      <a:pt x="10" y="7"/>
                    </a:lnTo>
                    <a:lnTo>
                      <a:pt x="1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6" name="Freeform 213"/>
              <p:cNvSpPr>
                <a:spLocks/>
              </p:cNvSpPr>
              <p:nvPr/>
            </p:nvSpPr>
            <p:spPr bwMode="auto">
              <a:xfrm>
                <a:off x="4033" y="1098"/>
                <a:ext cx="44" cy="29"/>
              </a:xfrm>
              <a:custGeom>
                <a:avLst/>
                <a:gdLst>
                  <a:gd name="T0" fmla="*/ 30 w 44"/>
                  <a:gd name="T1" fmla="*/ 7 h 29"/>
                  <a:gd name="T2" fmla="*/ 16 w 44"/>
                  <a:gd name="T3" fmla="*/ 7 h 29"/>
                  <a:gd name="T4" fmla="*/ 10 w 44"/>
                  <a:gd name="T5" fmla="*/ 18 h 29"/>
                  <a:gd name="T6" fmla="*/ 6 w 44"/>
                  <a:gd name="T7" fmla="*/ 18 h 29"/>
                  <a:gd name="T8" fmla="*/ 0 w 44"/>
                  <a:gd name="T9" fmla="*/ 29 h 29"/>
                  <a:gd name="T10" fmla="*/ 14 w 44"/>
                  <a:gd name="T11" fmla="*/ 20 h 29"/>
                  <a:gd name="T12" fmla="*/ 30 w 44"/>
                  <a:gd name="T13" fmla="*/ 9 h 29"/>
                  <a:gd name="T14" fmla="*/ 34 w 44"/>
                  <a:gd name="T15" fmla="*/ 7 h 29"/>
                  <a:gd name="T16" fmla="*/ 44 w 44"/>
                  <a:gd name="T17" fmla="*/ 0 h 29"/>
                  <a:gd name="T18" fmla="*/ 36 w 44"/>
                  <a:gd name="T19" fmla="*/ 0 h 29"/>
                  <a:gd name="T20" fmla="*/ 30 w 44"/>
                  <a:gd name="T21" fmla="*/ 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29"/>
                  <a:gd name="T35" fmla="*/ 44 w 44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29">
                    <a:moveTo>
                      <a:pt x="30" y="7"/>
                    </a:moveTo>
                    <a:lnTo>
                      <a:pt x="16" y="7"/>
                    </a:lnTo>
                    <a:lnTo>
                      <a:pt x="10" y="18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14" y="20"/>
                    </a:lnTo>
                    <a:lnTo>
                      <a:pt x="30" y="9"/>
                    </a:lnTo>
                    <a:lnTo>
                      <a:pt x="34" y="7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7" name="Freeform 214"/>
              <p:cNvSpPr>
                <a:spLocks/>
              </p:cNvSpPr>
              <p:nvPr/>
            </p:nvSpPr>
            <p:spPr bwMode="auto">
              <a:xfrm>
                <a:off x="4195" y="919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2 w 4"/>
                  <a:gd name="T3" fmla="*/ 0 h 9"/>
                  <a:gd name="T4" fmla="*/ 0 w 4"/>
                  <a:gd name="T5" fmla="*/ 2 h 9"/>
                  <a:gd name="T6" fmla="*/ 2 w 4"/>
                  <a:gd name="T7" fmla="*/ 9 h 9"/>
                  <a:gd name="T8" fmla="*/ 4 w 4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4" y="9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8" name="Freeform 215"/>
              <p:cNvSpPr>
                <a:spLocks/>
              </p:cNvSpPr>
              <p:nvPr/>
            </p:nvSpPr>
            <p:spPr bwMode="auto">
              <a:xfrm>
                <a:off x="4193" y="897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4 h 6"/>
                  <a:gd name="T4" fmla="*/ 2 w 2"/>
                  <a:gd name="T5" fmla="*/ 6 h 6"/>
                  <a:gd name="T6" fmla="*/ 2 w 2"/>
                  <a:gd name="T7" fmla="*/ 0 h 6"/>
                  <a:gd name="T8" fmla="*/ 0 w 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29" name="Freeform 216"/>
              <p:cNvSpPr>
                <a:spLocks/>
              </p:cNvSpPr>
              <p:nvPr/>
            </p:nvSpPr>
            <p:spPr bwMode="auto">
              <a:xfrm>
                <a:off x="4163" y="768"/>
                <a:ext cx="6" cy="13"/>
              </a:xfrm>
              <a:custGeom>
                <a:avLst/>
                <a:gdLst>
                  <a:gd name="T0" fmla="*/ 6 w 6"/>
                  <a:gd name="T1" fmla="*/ 13 h 13"/>
                  <a:gd name="T2" fmla="*/ 2 w 6"/>
                  <a:gd name="T3" fmla="*/ 0 h 13"/>
                  <a:gd name="T4" fmla="*/ 0 w 6"/>
                  <a:gd name="T5" fmla="*/ 0 h 13"/>
                  <a:gd name="T6" fmla="*/ 4 w 6"/>
                  <a:gd name="T7" fmla="*/ 13 h 13"/>
                  <a:gd name="T8" fmla="*/ 6 w 6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6" y="1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0" name="Freeform 217"/>
              <p:cNvSpPr>
                <a:spLocks/>
              </p:cNvSpPr>
              <p:nvPr/>
            </p:nvSpPr>
            <p:spPr bwMode="auto">
              <a:xfrm>
                <a:off x="4175" y="80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7 h 7"/>
                  <a:gd name="T4" fmla="*/ 4 w 4"/>
                  <a:gd name="T5" fmla="*/ 7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1" name="Freeform 218"/>
              <p:cNvSpPr>
                <a:spLocks/>
              </p:cNvSpPr>
              <p:nvPr/>
            </p:nvSpPr>
            <p:spPr bwMode="auto">
              <a:xfrm>
                <a:off x="4177" y="819"/>
                <a:ext cx="6" cy="11"/>
              </a:xfrm>
              <a:custGeom>
                <a:avLst/>
                <a:gdLst>
                  <a:gd name="T0" fmla="*/ 6 w 6"/>
                  <a:gd name="T1" fmla="*/ 11 h 11"/>
                  <a:gd name="T2" fmla="*/ 2 w 6"/>
                  <a:gd name="T3" fmla="*/ 0 h 11"/>
                  <a:gd name="T4" fmla="*/ 0 w 6"/>
                  <a:gd name="T5" fmla="*/ 2 h 11"/>
                  <a:gd name="T6" fmla="*/ 2 w 6"/>
                  <a:gd name="T7" fmla="*/ 9 h 11"/>
                  <a:gd name="T8" fmla="*/ 6 w 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"/>
                  <a:gd name="T17" fmla="*/ 6 w 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">
                    <a:moveTo>
                      <a:pt x="6" y="1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2" name="Freeform 219"/>
              <p:cNvSpPr>
                <a:spLocks/>
              </p:cNvSpPr>
              <p:nvPr/>
            </p:nvSpPr>
            <p:spPr bwMode="auto">
              <a:xfrm>
                <a:off x="4171" y="792"/>
                <a:ext cx="2" cy="9"/>
              </a:xfrm>
              <a:custGeom>
                <a:avLst/>
                <a:gdLst>
                  <a:gd name="T0" fmla="*/ 0 w 2"/>
                  <a:gd name="T1" fmla="*/ 3 h 9"/>
                  <a:gd name="T2" fmla="*/ 2 w 2"/>
                  <a:gd name="T3" fmla="*/ 9 h 9"/>
                  <a:gd name="T4" fmla="*/ 2 w 2"/>
                  <a:gd name="T5" fmla="*/ 0 h 9"/>
                  <a:gd name="T6" fmla="*/ 0 w 2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"/>
                  <a:gd name="T14" fmla="*/ 2 w 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">
                    <a:moveTo>
                      <a:pt x="0" y="3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3" name="Freeform 220"/>
              <p:cNvSpPr>
                <a:spLocks/>
              </p:cNvSpPr>
              <p:nvPr/>
            </p:nvSpPr>
            <p:spPr bwMode="auto">
              <a:xfrm>
                <a:off x="4009" y="914"/>
                <a:ext cx="30" cy="47"/>
              </a:xfrm>
              <a:custGeom>
                <a:avLst/>
                <a:gdLst>
                  <a:gd name="T0" fmla="*/ 12 w 30"/>
                  <a:gd name="T1" fmla="*/ 47 h 47"/>
                  <a:gd name="T2" fmla="*/ 24 w 30"/>
                  <a:gd name="T3" fmla="*/ 33 h 47"/>
                  <a:gd name="T4" fmla="*/ 30 w 30"/>
                  <a:gd name="T5" fmla="*/ 22 h 47"/>
                  <a:gd name="T6" fmla="*/ 30 w 30"/>
                  <a:gd name="T7" fmla="*/ 7 h 47"/>
                  <a:gd name="T8" fmla="*/ 28 w 30"/>
                  <a:gd name="T9" fmla="*/ 0 h 47"/>
                  <a:gd name="T10" fmla="*/ 26 w 30"/>
                  <a:gd name="T11" fmla="*/ 9 h 47"/>
                  <a:gd name="T12" fmla="*/ 26 w 30"/>
                  <a:gd name="T13" fmla="*/ 18 h 47"/>
                  <a:gd name="T14" fmla="*/ 16 w 30"/>
                  <a:gd name="T15" fmla="*/ 27 h 47"/>
                  <a:gd name="T16" fmla="*/ 14 w 30"/>
                  <a:gd name="T17" fmla="*/ 31 h 47"/>
                  <a:gd name="T18" fmla="*/ 6 w 30"/>
                  <a:gd name="T19" fmla="*/ 33 h 47"/>
                  <a:gd name="T20" fmla="*/ 4 w 30"/>
                  <a:gd name="T21" fmla="*/ 38 h 47"/>
                  <a:gd name="T22" fmla="*/ 0 w 30"/>
                  <a:gd name="T23" fmla="*/ 42 h 47"/>
                  <a:gd name="T24" fmla="*/ 2 w 30"/>
                  <a:gd name="T25" fmla="*/ 47 h 47"/>
                  <a:gd name="T26" fmla="*/ 12 w 30"/>
                  <a:gd name="T27" fmla="*/ 47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47"/>
                  <a:gd name="T44" fmla="*/ 30 w 30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47">
                    <a:moveTo>
                      <a:pt x="12" y="47"/>
                    </a:moveTo>
                    <a:lnTo>
                      <a:pt x="24" y="33"/>
                    </a:lnTo>
                    <a:lnTo>
                      <a:pt x="30" y="22"/>
                    </a:lnTo>
                    <a:lnTo>
                      <a:pt x="30" y="7"/>
                    </a:lnTo>
                    <a:lnTo>
                      <a:pt x="28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16" y="27"/>
                    </a:lnTo>
                    <a:lnTo>
                      <a:pt x="14" y="31"/>
                    </a:lnTo>
                    <a:lnTo>
                      <a:pt x="6" y="33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4" name="Freeform 221"/>
              <p:cNvSpPr>
                <a:spLocks/>
              </p:cNvSpPr>
              <p:nvPr/>
            </p:nvSpPr>
            <p:spPr bwMode="auto">
              <a:xfrm>
                <a:off x="4035" y="888"/>
                <a:ext cx="4" cy="20"/>
              </a:xfrm>
              <a:custGeom>
                <a:avLst/>
                <a:gdLst>
                  <a:gd name="T0" fmla="*/ 4 w 4"/>
                  <a:gd name="T1" fmla="*/ 11 h 20"/>
                  <a:gd name="T2" fmla="*/ 4 w 4"/>
                  <a:gd name="T3" fmla="*/ 4 h 20"/>
                  <a:gd name="T4" fmla="*/ 2 w 4"/>
                  <a:gd name="T5" fmla="*/ 0 h 20"/>
                  <a:gd name="T6" fmla="*/ 0 w 4"/>
                  <a:gd name="T7" fmla="*/ 11 h 20"/>
                  <a:gd name="T8" fmla="*/ 2 w 4"/>
                  <a:gd name="T9" fmla="*/ 20 h 20"/>
                  <a:gd name="T10" fmla="*/ 4 w 4"/>
                  <a:gd name="T11" fmla="*/ 1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0"/>
                  <a:gd name="T20" fmla="*/ 4 w 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0">
                    <a:moveTo>
                      <a:pt x="4" y="11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2" y="2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5" name="Freeform 222"/>
              <p:cNvSpPr>
                <a:spLocks/>
              </p:cNvSpPr>
              <p:nvPr/>
            </p:nvSpPr>
            <p:spPr bwMode="auto">
              <a:xfrm>
                <a:off x="4025" y="868"/>
                <a:ext cx="4" cy="17"/>
              </a:xfrm>
              <a:custGeom>
                <a:avLst/>
                <a:gdLst>
                  <a:gd name="T0" fmla="*/ 0 w 4"/>
                  <a:gd name="T1" fmla="*/ 17 h 17"/>
                  <a:gd name="T2" fmla="*/ 4 w 4"/>
                  <a:gd name="T3" fmla="*/ 13 h 17"/>
                  <a:gd name="T4" fmla="*/ 2 w 4"/>
                  <a:gd name="T5" fmla="*/ 0 h 17"/>
                  <a:gd name="T6" fmla="*/ 0 w 4"/>
                  <a:gd name="T7" fmla="*/ 0 h 17"/>
                  <a:gd name="T8" fmla="*/ 0 w 4"/>
                  <a:gd name="T9" fmla="*/ 11 h 17"/>
                  <a:gd name="T10" fmla="*/ 0 w 4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7"/>
                  <a:gd name="T20" fmla="*/ 4 w 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7">
                    <a:moveTo>
                      <a:pt x="0" y="17"/>
                    </a:moveTo>
                    <a:lnTo>
                      <a:pt x="4" y="1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6" name="Freeform 223"/>
              <p:cNvSpPr>
                <a:spLocks/>
              </p:cNvSpPr>
              <p:nvPr/>
            </p:nvSpPr>
            <p:spPr bwMode="auto">
              <a:xfrm>
                <a:off x="4017" y="881"/>
                <a:ext cx="6" cy="9"/>
              </a:xfrm>
              <a:custGeom>
                <a:avLst/>
                <a:gdLst>
                  <a:gd name="T0" fmla="*/ 6 w 6"/>
                  <a:gd name="T1" fmla="*/ 4 h 9"/>
                  <a:gd name="T2" fmla="*/ 4 w 6"/>
                  <a:gd name="T3" fmla="*/ 0 h 9"/>
                  <a:gd name="T4" fmla="*/ 0 w 6"/>
                  <a:gd name="T5" fmla="*/ 7 h 9"/>
                  <a:gd name="T6" fmla="*/ 2 w 6"/>
                  <a:gd name="T7" fmla="*/ 9 h 9"/>
                  <a:gd name="T8" fmla="*/ 6 w 6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6" y="4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7" name="Freeform 224"/>
              <p:cNvSpPr>
                <a:spLocks/>
              </p:cNvSpPr>
              <p:nvPr/>
            </p:nvSpPr>
            <p:spPr bwMode="auto">
              <a:xfrm>
                <a:off x="4037" y="923"/>
                <a:ext cx="8" cy="24"/>
              </a:xfrm>
              <a:custGeom>
                <a:avLst/>
                <a:gdLst>
                  <a:gd name="T0" fmla="*/ 8 w 8"/>
                  <a:gd name="T1" fmla="*/ 11 h 24"/>
                  <a:gd name="T2" fmla="*/ 8 w 8"/>
                  <a:gd name="T3" fmla="*/ 2 h 24"/>
                  <a:gd name="T4" fmla="*/ 6 w 8"/>
                  <a:gd name="T5" fmla="*/ 0 h 24"/>
                  <a:gd name="T6" fmla="*/ 4 w 8"/>
                  <a:gd name="T7" fmla="*/ 11 h 24"/>
                  <a:gd name="T8" fmla="*/ 0 w 8"/>
                  <a:gd name="T9" fmla="*/ 24 h 24"/>
                  <a:gd name="T10" fmla="*/ 8 w 8"/>
                  <a:gd name="T11" fmla="*/ 1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4"/>
                  <a:gd name="T20" fmla="*/ 8 w 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4">
                    <a:moveTo>
                      <a:pt x="8" y="11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4" y="11"/>
                    </a:lnTo>
                    <a:lnTo>
                      <a:pt x="0" y="24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8" name="Freeform 225"/>
              <p:cNvSpPr>
                <a:spLocks/>
              </p:cNvSpPr>
              <p:nvPr/>
            </p:nvSpPr>
            <p:spPr bwMode="auto">
              <a:xfrm>
                <a:off x="4015" y="905"/>
                <a:ext cx="66" cy="109"/>
              </a:xfrm>
              <a:custGeom>
                <a:avLst/>
                <a:gdLst>
                  <a:gd name="T0" fmla="*/ 8 w 66"/>
                  <a:gd name="T1" fmla="*/ 65 h 109"/>
                  <a:gd name="T2" fmla="*/ 10 w 66"/>
                  <a:gd name="T3" fmla="*/ 74 h 109"/>
                  <a:gd name="T4" fmla="*/ 18 w 66"/>
                  <a:gd name="T5" fmla="*/ 69 h 109"/>
                  <a:gd name="T6" fmla="*/ 14 w 66"/>
                  <a:gd name="T7" fmla="*/ 82 h 109"/>
                  <a:gd name="T8" fmla="*/ 10 w 66"/>
                  <a:gd name="T9" fmla="*/ 85 h 109"/>
                  <a:gd name="T10" fmla="*/ 6 w 66"/>
                  <a:gd name="T11" fmla="*/ 87 h 109"/>
                  <a:gd name="T12" fmla="*/ 2 w 66"/>
                  <a:gd name="T13" fmla="*/ 85 h 109"/>
                  <a:gd name="T14" fmla="*/ 0 w 66"/>
                  <a:gd name="T15" fmla="*/ 87 h 109"/>
                  <a:gd name="T16" fmla="*/ 0 w 66"/>
                  <a:gd name="T17" fmla="*/ 93 h 109"/>
                  <a:gd name="T18" fmla="*/ 10 w 66"/>
                  <a:gd name="T19" fmla="*/ 93 h 109"/>
                  <a:gd name="T20" fmla="*/ 18 w 66"/>
                  <a:gd name="T21" fmla="*/ 87 h 109"/>
                  <a:gd name="T22" fmla="*/ 22 w 66"/>
                  <a:gd name="T23" fmla="*/ 78 h 109"/>
                  <a:gd name="T24" fmla="*/ 28 w 66"/>
                  <a:gd name="T25" fmla="*/ 74 h 109"/>
                  <a:gd name="T26" fmla="*/ 28 w 66"/>
                  <a:gd name="T27" fmla="*/ 65 h 109"/>
                  <a:gd name="T28" fmla="*/ 34 w 66"/>
                  <a:gd name="T29" fmla="*/ 60 h 109"/>
                  <a:gd name="T30" fmla="*/ 36 w 66"/>
                  <a:gd name="T31" fmla="*/ 67 h 109"/>
                  <a:gd name="T32" fmla="*/ 34 w 66"/>
                  <a:gd name="T33" fmla="*/ 78 h 109"/>
                  <a:gd name="T34" fmla="*/ 24 w 66"/>
                  <a:gd name="T35" fmla="*/ 82 h 109"/>
                  <a:gd name="T36" fmla="*/ 18 w 66"/>
                  <a:gd name="T37" fmla="*/ 93 h 109"/>
                  <a:gd name="T38" fmla="*/ 22 w 66"/>
                  <a:gd name="T39" fmla="*/ 96 h 109"/>
                  <a:gd name="T40" fmla="*/ 28 w 66"/>
                  <a:gd name="T41" fmla="*/ 85 h 109"/>
                  <a:gd name="T42" fmla="*/ 32 w 66"/>
                  <a:gd name="T43" fmla="*/ 85 h 109"/>
                  <a:gd name="T44" fmla="*/ 40 w 66"/>
                  <a:gd name="T45" fmla="*/ 85 h 109"/>
                  <a:gd name="T46" fmla="*/ 48 w 66"/>
                  <a:gd name="T47" fmla="*/ 74 h 109"/>
                  <a:gd name="T48" fmla="*/ 50 w 66"/>
                  <a:gd name="T49" fmla="*/ 47 h 109"/>
                  <a:gd name="T50" fmla="*/ 52 w 66"/>
                  <a:gd name="T51" fmla="*/ 36 h 109"/>
                  <a:gd name="T52" fmla="*/ 60 w 66"/>
                  <a:gd name="T53" fmla="*/ 42 h 109"/>
                  <a:gd name="T54" fmla="*/ 54 w 66"/>
                  <a:gd name="T55" fmla="*/ 51 h 109"/>
                  <a:gd name="T56" fmla="*/ 54 w 66"/>
                  <a:gd name="T57" fmla="*/ 62 h 109"/>
                  <a:gd name="T58" fmla="*/ 44 w 66"/>
                  <a:gd name="T59" fmla="*/ 93 h 109"/>
                  <a:gd name="T60" fmla="*/ 48 w 66"/>
                  <a:gd name="T61" fmla="*/ 98 h 109"/>
                  <a:gd name="T62" fmla="*/ 46 w 66"/>
                  <a:gd name="T63" fmla="*/ 109 h 109"/>
                  <a:gd name="T64" fmla="*/ 52 w 66"/>
                  <a:gd name="T65" fmla="*/ 102 h 109"/>
                  <a:gd name="T66" fmla="*/ 56 w 66"/>
                  <a:gd name="T67" fmla="*/ 100 h 109"/>
                  <a:gd name="T68" fmla="*/ 54 w 66"/>
                  <a:gd name="T69" fmla="*/ 93 h 109"/>
                  <a:gd name="T70" fmla="*/ 60 w 66"/>
                  <a:gd name="T71" fmla="*/ 54 h 109"/>
                  <a:gd name="T72" fmla="*/ 66 w 66"/>
                  <a:gd name="T73" fmla="*/ 45 h 109"/>
                  <a:gd name="T74" fmla="*/ 64 w 66"/>
                  <a:gd name="T75" fmla="*/ 36 h 109"/>
                  <a:gd name="T76" fmla="*/ 60 w 66"/>
                  <a:gd name="T77" fmla="*/ 23 h 109"/>
                  <a:gd name="T78" fmla="*/ 50 w 66"/>
                  <a:gd name="T79" fmla="*/ 23 h 109"/>
                  <a:gd name="T80" fmla="*/ 52 w 66"/>
                  <a:gd name="T81" fmla="*/ 18 h 109"/>
                  <a:gd name="T82" fmla="*/ 50 w 66"/>
                  <a:gd name="T83" fmla="*/ 11 h 109"/>
                  <a:gd name="T84" fmla="*/ 54 w 66"/>
                  <a:gd name="T85" fmla="*/ 9 h 109"/>
                  <a:gd name="T86" fmla="*/ 54 w 66"/>
                  <a:gd name="T87" fmla="*/ 5 h 109"/>
                  <a:gd name="T88" fmla="*/ 46 w 66"/>
                  <a:gd name="T89" fmla="*/ 7 h 109"/>
                  <a:gd name="T90" fmla="*/ 42 w 66"/>
                  <a:gd name="T91" fmla="*/ 0 h 109"/>
                  <a:gd name="T92" fmla="*/ 44 w 66"/>
                  <a:gd name="T93" fmla="*/ 11 h 109"/>
                  <a:gd name="T94" fmla="*/ 44 w 66"/>
                  <a:gd name="T95" fmla="*/ 23 h 109"/>
                  <a:gd name="T96" fmla="*/ 40 w 66"/>
                  <a:gd name="T97" fmla="*/ 42 h 109"/>
                  <a:gd name="T98" fmla="*/ 34 w 66"/>
                  <a:gd name="T99" fmla="*/ 49 h 109"/>
                  <a:gd name="T100" fmla="*/ 28 w 66"/>
                  <a:gd name="T101" fmla="*/ 51 h 109"/>
                  <a:gd name="T102" fmla="*/ 38 w 66"/>
                  <a:gd name="T103" fmla="*/ 31 h 109"/>
                  <a:gd name="T104" fmla="*/ 38 w 66"/>
                  <a:gd name="T105" fmla="*/ 18 h 109"/>
                  <a:gd name="T106" fmla="*/ 34 w 66"/>
                  <a:gd name="T107" fmla="*/ 11 h 109"/>
                  <a:gd name="T108" fmla="*/ 34 w 66"/>
                  <a:gd name="T109" fmla="*/ 29 h 109"/>
                  <a:gd name="T110" fmla="*/ 30 w 66"/>
                  <a:gd name="T111" fmla="*/ 42 h 109"/>
                  <a:gd name="T112" fmla="*/ 22 w 66"/>
                  <a:gd name="T113" fmla="*/ 51 h 109"/>
                  <a:gd name="T114" fmla="*/ 8 w 66"/>
                  <a:gd name="T115" fmla="*/ 65 h 10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109"/>
                  <a:gd name="T176" fmla="*/ 66 w 66"/>
                  <a:gd name="T177" fmla="*/ 109 h 10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109">
                    <a:moveTo>
                      <a:pt x="8" y="65"/>
                    </a:moveTo>
                    <a:lnTo>
                      <a:pt x="10" y="74"/>
                    </a:lnTo>
                    <a:lnTo>
                      <a:pt x="18" y="69"/>
                    </a:lnTo>
                    <a:lnTo>
                      <a:pt x="14" y="82"/>
                    </a:lnTo>
                    <a:lnTo>
                      <a:pt x="10" y="85"/>
                    </a:lnTo>
                    <a:lnTo>
                      <a:pt x="6" y="87"/>
                    </a:lnTo>
                    <a:lnTo>
                      <a:pt x="2" y="85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10" y="93"/>
                    </a:lnTo>
                    <a:lnTo>
                      <a:pt x="18" y="87"/>
                    </a:lnTo>
                    <a:lnTo>
                      <a:pt x="22" y="78"/>
                    </a:lnTo>
                    <a:lnTo>
                      <a:pt x="28" y="74"/>
                    </a:lnTo>
                    <a:lnTo>
                      <a:pt x="28" y="65"/>
                    </a:lnTo>
                    <a:lnTo>
                      <a:pt x="34" y="60"/>
                    </a:lnTo>
                    <a:lnTo>
                      <a:pt x="36" y="67"/>
                    </a:lnTo>
                    <a:lnTo>
                      <a:pt x="34" y="78"/>
                    </a:lnTo>
                    <a:lnTo>
                      <a:pt x="24" y="82"/>
                    </a:lnTo>
                    <a:lnTo>
                      <a:pt x="18" y="93"/>
                    </a:lnTo>
                    <a:lnTo>
                      <a:pt x="22" y="96"/>
                    </a:lnTo>
                    <a:lnTo>
                      <a:pt x="28" y="85"/>
                    </a:lnTo>
                    <a:lnTo>
                      <a:pt x="32" y="85"/>
                    </a:lnTo>
                    <a:lnTo>
                      <a:pt x="40" y="85"/>
                    </a:lnTo>
                    <a:lnTo>
                      <a:pt x="48" y="74"/>
                    </a:lnTo>
                    <a:lnTo>
                      <a:pt x="50" y="47"/>
                    </a:lnTo>
                    <a:lnTo>
                      <a:pt x="52" y="36"/>
                    </a:lnTo>
                    <a:lnTo>
                      <a:pt x="60" y="42"/>
                    </a:lnTo>
                    <a:lnTo>
                      <a:pt x="54" y="51"/>
                    </a:lnTo>
                    <a:lnTo>
                      <a:pt x="54" y="62"/>
                    </a:lnTo>
                    <a:lnTo>
                      <a:pt x="44" y="93"/>
                    </a:lnTo>
                    <a:lnTo>
                      <a:pt x="48" y="98"/>
                    </a:lnTo>
                    <a:lnTo>
                      <a:pt x="46" y="109"/>
                    </a:lnTo>
                    <a:lnTo>
                      <a:pt x="52" y="102"/>
                    </a:lnTo>
                    <a:lnTo>
                      <a:pt x="56" y="100"/>
                    </a:lnTo>
                    <a:lnTo>
                      <a:pt x="54" y="93"/>
                    </a:lnTo>
                    <a:lnTo>
                      <a:pt x="60" y="54"/>
                    </a:lnTo>
                    <a:lnTo>
                      <a:pt x="66" y="45"/>
                    </a:lnTo>
                    <a:lnTo>
                      <a:pt x="64" y="36"/>
                    </a:lnTo>
                    <a:lnTo>
                      <a:pt x="60" y="23"/>
                    </a:lnTo>
                    <a:lnTo>
                      <a:pt x="50" y="23"/>
                    </a:lnTo>
                    <a:lnTo>
                      <a:pt x="52" y="18"/>
                    </a:lnTo>
                    <a:lnTo>
                      <a:pt x="50" y="11"/>
                    </a:lnTo>
                    <a:lnTo>
                      <a:pt x="54" y="9"/>
                    </a:lnTo>
                    <a:lnTo>
                      <a:pt x="54" y="5"/>
                    </a:lnTo>
                    <a:lnTo>
                      <a:pt x="46" y="7"/>
                    </a:lnTo>
                    <a:lnTo>
                      <a:pt x="42" y="0"/>
                    </a:lnTo>
                    <a:lnTo>
                      <a:pt x="44" y="11"/>
                    </a:lnTo>
                    <a:lnTo>
                      <a:pt x="44" y="23"/>
                    </a:lnTo>
                    <a:lnTo>
                      <a:pt x="40" y="42"/>
                    </a:lnTo>
                    <a:lnTo>
                      <a:pt x="34" y="49"/>
                    </a:lnTo>
                    <a:lnTo>
                      <a:pt x="28" y="51"/>
                    </a:lnTo>
                    <a:lnTo>
                      <a:pt x="38" y="31"/>
                    </a:lnTo>
                    <a:lnTo>
                      <a:pt x="38" y="18"/>
                    </a:lnTo>
                    <a:lnTo>
                      <a:pt x="34" y="11"/>
                    </a:lnTo>
                    <a:lnTo>
                      <a:pt x="34" y="29"/>
                    </a:lnTo>
                    <a:lnTo>
                      <a:pt x="30" y="42"/>
                    </a:lnTo>
                    <a:lnTo>
                      <a:pt x="22" y="51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39" name="Freeform 226"/>
              <p:cNvSpPr>
                <a:spLocks/>
              </p:cNvSpPr>
              <p:nvPr/>
            </p:nvSpPr>
            <p:spPr bwMode="auto">
              <a:xfrm>
                <a:off x="4077" y="934"/>
                <a:ext cx="16" cy="36"/>
              </a:xfrm>
              <a:custGeom>
                <a:avLst/>
                <a:gdLst>
                  <a:gd name="T0" fmla="*/ 2 w 16"/>
                  <a:gd name="T1" fmla="*/ 25 h 36"/>
                  <a:gd name="T2" fmla="*/ 0 w 16"/>
                  <a:gd name="T3" fmla="*/ 36 h 36"/>
                  <a:gd name="T4" fmla="*/ 6 w 16"/>
                  <a:gd name="T5" fmla="*/ 25 h 36"/>
                  <a:gd name="T6" fmla="*/ 16 w 16"/>
                  <a:gd name="T7" fmla="*/ 16 h 36"/>
                  <a:gd name="T8" fmla="*/ 16 w 16"/>
                  <a:gd name="T9" fmla="*/ 2 h 36"/>
                  <a:gd name="T10" fmla="*/ 10 w 16"/>
                  <a:gd name="T11" fmla="*/ 0 h 36"/>
                  <a:gd name="T12" fmla="*/ 6 w 16"/>
                  <a:gd name="T13" fmla="*/ 9 h 36"/>
                  <a:gd name="T14" fmla="*/ 8 w 16"/>
                  <a:gd name="T15" fmla="*/ 20 h 36"/>
                  <a:gd name="T16" fmla="*/ 2 w 16"/>
                  <a:gd name="T17" fmla="*/ 25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6"/>
                  <a:gd name="T29" fmla="*/ 16 w 1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6">
                    <a:moveTo>
                      <a:pt x="2" y="25"/>
                    </a:moveTo>
                    <a:lnTo>
                      <a:pt x="0" y="36"/>
                    </a:lnTo>
                    <a:lnTo>
                      <a:pt x="6" y="25"/>
                    </a:lnTo>
                    <a:lnTo>
                      <a:pt x="16" y="1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9"/>
                    </a:lnTo>
                    <a:lnTo>
                      <a:pt x="8" y="20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0" name="Freeform 227"/>
              <p:cNvSpPr>
                <a:spLocks/>
              </p:cNvSpPr>
              <p:nvPr/>
            </p:nvSpPr>
            <p:spPr bwMode="auto">
              <a:xfrm>
                <a:off x="4075" y="981"/>
                <a:ext cx="6" cy="22"/>
              </a:xfrm>
              <a:custGeom>
                <a:avLst/>
                <a:gdLst>
                  <a:gd name="T0" fmla="*/ 2 w 6"/>
                  <a:gd name="T1" fmla="*/ 0 h 22"/>
                  <a:gd name="T2" fmla="*/ 0 w 6"/>
                  <a:gd name="T3" fmla="*/ 22 h 22"/>
                  <a:gd name="T4" fmla="*/ 6 w 6"/>
                  <a:gd name="T5" fmla="*/ 4 h 22"/>
                  <a:gd name="T6" fmla="*/ 2 w 6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2"/>
                  <a:gd name="T14" fmla="*/ 6 w 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2">
                    <a:moveTo>
                      <a:pt x="2" y="0"/>
                    </a:moveTo>
                    <a:lnTo>
                      <a:pt x="0" y="22"/>
                    </a:lnTo>
                    <a:lnTo>
                      <a:pt x="6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1" name="Freeform 228"/>
              <p:cNvSpPr>
                <a:spLocks/>
              </p:cNvSpPr>
              <p:nvPr/>
            </p:nvSpPr>
            <p:spPr bwMode="auto">
              <a:xfrm>
                <a:off x="4069" y="1010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4 h 6"/>
                  <a:gd name="T8" fmla="*/ 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2" name="Freeform 229"/>
              <p:cNvSpPr>
                <a:spLocks/>
              </p:cNvSpPr>
              <p:nvPr/>
            </p:nvSpPr>
            <p:spPr bwMode="auto">
              <a:xfrm>
                <a:off x="4081" y="970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0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3" name="Freeform 230"/>
              <p:cNvSpPr>
                <a:spLocks/>
              </p:cNvSpPr>
              <p:nvPr/>
            </p:nvSpPr>
            <p:spPr bwMode="auto">
              <a:xfrm>
                <a:off x="4035" y="1382"/>
                <a:ext cx="26" cy="20"/>
              </a:xfrm>
              <a:custGeom>
                <a:avLst/>
                <a:gdLst>
                  <a:gd name="T0" fmla="*/ 26 w 26"/>
                  <a:gd name="T1" fmla="*/ 6 h 20"/>
                  <a:gd name="T2" fmla="*/ 24 w 26"/>
                  <a:gd name="T3" fmla="*/ 0 h 20"/>
                  <a:gd name="T4" fmla="*/ 16 w 26"/>
                  <a:gd name="T5" fmla="*/ 0 h 20"/>
                  <a:gd name="T6" fmla="*/ 0 w 26"/>
                  <a:gd name="T7" fmla="*/ 11 h 20"/>
                  <a:gd name="T8" fmla="*/ 0 w 26"/>
                  <a:gd name="T9" fmla="*/ 20 h 20"/>
                  <a:gd name="T10" fmla="*/ 10 w 26"/>
                  <a:gd name="T11" fmla="*/ 20 h 20"/>
                  <a:gd name="T12" fmla="*/ 18 w 26"/>
                  <a:gd name="T13" fmla="*/ 13 h 20"/>
                  <a:gd name="T14" fmla="*/ 16 w 26"/>
                  <a:gd name="T15" fmla="*/ 6 h 20"/>
                  <a:gd name="T16" fmla="*/ 22 w 26"/>
                  <a:gd name="T17" fmla="*/ 4 h 20"/>
                  <a:gd name="T18" fmla="*/ 26 w 26"/>
                  <a:gd name="T19" fmla="*/ 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0"/>
                  <a:gd name="T32" fmla="*/ 26 w 26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0">
                    <a:moveTo>
                      <a:pt x="26" y="6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0" y="20"/>
                    </a:lnTo>
                    <a:lnTo>
                      <a:pt x="18" y="13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4" name="Freeform 231"/>
              <p:cNvSpPr>
                <a:spLocks/>
              </p:cNvSpPr>
              <p:nvPr/>
            </p:nvSpPr>
            <p:spPr bwMode="auto">
              <a:xfrm>
                <a:off x="4027" y="1264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2 w 8"/>
                  <a:gd name="T3" fmla="*/ 7 h 9"/>
                  <a:gd name="T4" fmla="*/ 6 w 8"/>
                  <a:gd name="T5" fmla="*/ 9 h 9"/>
                  <a:gd name="T6" fmla="*/ 8 w 8"/>
                  <a:gd name="T7" fmla="*/ 5 h 9"/>
                  <a:gd name="T8" fmla="*/ 6 w 8"/>
                  <a:gd name="T9" fmla="*/ 0 h 9"/>
                  <a:gd name="T10" fmla="*/ 0 w 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9"/>
                  <a:gd name="T20" fmla="*/ 8 w 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9">
                    <a:moveTo>
                      <a:pt x="0" y="0"/>
                    </a:moveTo>
                    <a:lnTo>
                      <a:pt x="2" y="7"/>
                    </a:lnTo>
                    <a:lnTo>
                      <a:pt x="6" y="9"/>
                    </a:lnTo>
                    <a:lnTo>
                      <a:pt x="8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5" name="Freeform 232"/>
              <p:cNvSpPr>
                <a:spLocks/>
              </p:cNvSpPr>
              <p:nvPr/>
            </p:nvSpPr>
            <p:spPr bwMode="auto">
              <a:xfrm>
                <a:off x="4019" y="1251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2 w 6"/>
                  <a:gd name="T3" fmla="*/ 7 h 7"/>
                  <a:gd name="T4" fmla="*/ 6 w 6"/>
                  <a:gd name="T5" fmla="*/ 7 h 7"/>
                  <a:gd name="T6" fmla="*/ 4 w 6"/>
                  <a:gd name="T7" fmla="*/ 0 h 7"/>
                  <a:gd name="T8" fmla="*/ 0 w 6"/>
                  <a:gd name="T9" fmla="*/ 0 h 7"/>
                  <a:gd name="T10" fmla="*/ 0 w 6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2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6" name="Freeform 233"/>
              <p:cNvSpPr>
                <a:spLocks/>
              </p:cNvSpPr>
              <p:nvPr/>
            </p:nvSpPr>
            <p:spPr bwMode="auto">
              <a:xfrm>
                <a:off x="3895" y="1273"/>
                <a:ext cx="80" cy="56"/>
              </a:xfrm>
              <a:custGeom>
                <a:avLst/>
                <a:gdLst>
                  <a:gd name="T0" fmla="*/ 12 w 80"/>
                  <a:gd name="T1" fmla="*/ 31 h 56"/>
                  <a:gd name="T2" fmla="*/ 20 w 80"/>
                  <a:gd name="T3" fmla="*/ 31 h 56"/>
                  <a:gd name="T4" fmla="*/ 24 w 80"/>
                  <a:gd name="T5" fmla="*/ 27 h 56"/>
                  <a:gd name="T6" fmla="*/ 26 w 80"/>
                  <a:gd name="T7" fmla="*/ 29 h 56"/>
                  <a:gd name="T8" fmla="*/ 40 w 80"/>
                  <a:gd name="T9" fmla="*/ 33 h 56"/>
                  <a:gd name="T10" fmla="*/ 46 w 80"/>
                  <a:gd name="T11" fmla="*/ 45 h 56"/>
                  <a:gd name="T12" fmla="*/ 56 w 80"/>
                  <a:gd name="T13" fmla="*/ 51 h 56"/>
                  <a:gd name="T14" fmla="*/ 62 w 80"/>
                  <a:gd name="T15" fmla="*/ 45 h 56"/>
                  <a:gd name="T16" fmla="*/ 76 w 80"/>
                  <a:gd name="T17" fmla="*/ 56 h 56"/>
                  <a:gd name="T18" fmla="*/ 78 w 80"/>
                  <a:gd name="T19" fmla="*/ 49 h 56"/>
                  <a:gd name="T20" fmla="*/ 80 w 80"/>
                  <a:gd name="T21" fmla="*/ 49 h 56"/>
                  <a:gd name="T22" fmla="*/ 72 w 80"/>
                  <a:gd name="T23" fmla="*/ 36 h 56"/>
                  <a:gd name="T24" fmla="*/ 74 w 80"/>
                  <a:gd name="T25" fmla="*/ 25 h 56"/>
                  <a:gd name="T26" fmla="*/ 68 w 80"/>
                  <a:gd name="T27" fmla="*/ 16 h 56"/>
                  <a:gd name="T28" fmla="*/ 54 w 80"/>
                  <a:gd name="T29" fmla="*/ 9 h 56"/>
                  <a:gd name="T30" fmla="*/ 42 w 80"/>
                  <a:gd name="T31" fmla="*/ 7 h 56"/>
                  <a:gd name="T32" fmla="*/ 38 w 80"/>
                  <a:gd name="T33" fmla="*/ 2 h 56"/>
                  <a:gd name="T34" fmla="*/ 34 w 80"/>
                  <a:gd name="T35" fmla="*/ 0 h 56"/>
                  <a:gd name="T36" fmla="*/ 30 w 80"/>
                  <a:gd name="T37" fmla="*/ 7 h 56"/>
                  <a:gd name="T38" fmla="*/ 26 w 80"/>
                  <a:gd name="T39" fmla="*/ 9 h 56"/>
                  <a:gd name="T40" fmla="*/ 20 w 80"/>
                  <a:gd name="T41" fmla="*/ 7 h 56"/>
                  <a:gd name="T42" fmla="*/ 12 w 80"/>
                  <a:gd name="T43" fmla="*/ 7 h 56"/>
                  <a:gd name="T44" fmla="*/ 8 w 80"/>
                  <a:gd name="T45" fmla="*/ 11 h 56"/>
                  <a:gd name="T46" fmla="*/ 2 w 80"/>
                  <a:gd name="T47" fmla="*/ 14 h 56"/>
                  <a:gd name="T48" fmla="*/ 0 w 80"/>
                  <a:gd name="T49" fmla="*/ 22 h 56"/>
                  <a:gd name="T50" fmla="*/ 10 w 80"/>
                  <a:gd name="T51" fmla="*/ 22 h 56"/>
                  <a:gd name="T52" fmla="*/ 12 w 80"/>
                  <a:gd name="T53" fmla="*/ 31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"/>
                  <a:gd name="T82" fmla="*/ 0 h 56"/>
                  <a:gd name="T83" fmla="*/ 80 w 80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" h="56">
                    <a:moveTo>
                      <a:pt x="12" y="31"/>
                    </a:moveTo>
                    <a:lnTo>
                      <a:pt x="20" y="31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40" y="33"/>
                    </a:lnTo>
                    <a:lnTo>
                      <a:pt x="46" y="45"/>
                    </a:lnTo>
                    <a:lnTo>
                      <a:pt x="56" y="51"/>
                    </a:lnTo>
                    <a:lnTo>
                      <a:pt x="62" y="45"/>
                    </a:lnTo>
                    <a:lnTo>
                      <a:pt x="76" y="56"/>
                    </a:lnTo>
                    <a:lnTo>
                      <a:pt x="78" y="49"/>
                    </a:lnTo>
                    <a:lnTo>
                      <a:pt x="80" y="49"/>
                    </a:lnTo>
                    <a:lnTo>
                      <a:pt x="72" y="36"/>
                    </a:lnTo>
                    <a:lnTo>
                      <a:pt x="74" y="25"/>
                    </a:lnTo>
                    <a:lnTo>
                      <a:pt x="68" y="16"/>
                    </a:lnTo>
                    <a:lnTo>
                      <a:pt x="54" y="9"/>
                    </a:lnTo>
                    <a:lnTo>
                      <a:pt x="42" y="7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7"/>
                    </a:lnTo>
                    <a:lnTo>
                      <a:pt x="26" y="9"/>
                    </a:lnTo>
                    <a:lnTo>
                      <a:pt x="20" y="7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7" name="Freeform 234"/>
              <p:cNvSpPr>
                <a:spLocks/>
              </p:cNvSpPr>
              <p:nvPr/>
            </p:nvSpPr>
            <p:spPr bwMode="auto">
              <a:xfrm>
                <a:off x="4901" y="1583"/>
                <a:ext cx="160" cy="80"/>
              </a:xfrm>
              <a:custGeom>
                <a:avLst/>
                <a:gdLst>
                  <a:gd name="T0" fmla="*/ 154 w 160"/>
                  <a:gd name="T1" fmla="*/ 74 h 80"/>
                  <a:gd name="T2" fmla="*/ 158 w 160"/>
                  <a:gd name="T3" fmla="*/ 69 h 80"/>
                  <a:gd name="T4" fmla="*/ 160 w 160"/>
                  <a:gd name="T5" fmla="*/ 65 h 80"/>
                  <a:gd name="T6" fmla="*/ 150 w 160"/>
                  <a:gd name="T7" fmla="*/ 49 h 80"/>
                  <a:gd name="T8" fmla="*/ 128 w 160"/>
                  <a:gd name="T9" fmla="*/ 47 h 80"/>
                  <a:gd name="T10" fmla="*/ 116 w 160"/>
                  <a:gd name="T11" fmla="*/ 36 h 80"/>
                  <a:gd name="T12" fmla="*/ 102 w 160"/>
                  <a:gd name="T13" fmla="*/ 31 h 80"/>
                  <a:gd name="T14" fmla="*/ 84 w 160"/>
                  <a:gd name="T15" fmla="*/ 16 h 80"/>
                  <a:gd name="T16" fmla="*/ 56 w 160"/>
                  <a:gd name="T17" fmla="*/ 14 h 80"/>
                  <a:gd name="T18" fmla="*/ 30 w 160"/>
                  <a:gd name="T19" fmla="*/ 7 h 80"/>
                  <a:gd name="T20" fmla="*/ 16 w 160"/>
                  <a:gd name="T21" fmla="*/ 0 h 80"/>
                  <a:gd name="T22" fmla="*/ 8 w 160"/>
                  <a:gd name="T23" fmla="*/ 0 h 80"/>
                  <a:gd name="T24" fmla="*/ 6 w 160"/>
                  <a:gd name="T25" fmla="*/ 5 h 80"/>
                  <a:gd name="T26" fmla="*/ 0 w 160"/>
                  <a:gd name="T27" fmla="*/ 7 h 80"/>
                  <a:gd name="T28" fmla="*/ 0 w 160"/>
                  <a:gd name="T29" fmla="*/ 9 h 80"/>
                  <a:gd name="T30" fmla="*/ 10 w 160"/>
                  <a:gd name="T31" fmla="*/ 12 h 80"/>
                  <a:gd name="T32" fmla="*/ 42 w 160"/>
                  <a:gd name="T33" fmla="*/ 29 h 80"/>
                  <a:gd name="T34" fmla="*/ 54 w 160"/>
                  <a:gd name="T35" fmla="*/ 45 h 80"/>
                  <a:gd name="T36" fmla="*/ 54 w 160"/>
                  <a:gd name="T37" fmla="*/ 51 h 80"/>
                  <a:gd name="T38" fmla="*/ 50 w 160"/>
                  <a:gd name="T39" fmla="*/ 54 h 80"/>
                  <a:gd name="T40" fmla="*/ 52 w 160"/>
                  <a:gd name="T41" fmla="*/ 58 h 80"/>
                  <a:gd name="T42" fmla="*/ 64 w 160"/>
                  <a:gd name="T43" fmla="*/ 60 h 80"/>
                  <a:gd name="T44" fmla="*/ 76 w 160"/>
                  <a:gd name="T45" fmla="*/ 62 h 80"/>
                  <a:gd name="T46" fmla="*/ 104 w 160"/>
                  <a:gd name="T47" fmla="*/ 71 h 80"/>
                  <a:gd name="T48" fmla="*/ 134 w 160"/>
                  <a:gd name="T49" fmla="*/ 80 h 80"/>
                  <a:gd name="T50" fmla="*/ 140 w 160"/>
                  <a:gd name="T51" fmla="*/ 76 h 80"/>
                  <a:gd name="T52" fmla="*/ 148 w 160"/>
                  <a:gd name="T53" fmla="*/ 76 h 80"/>
                  <a:gd name="T54" fmla="*/ 152 w 160"/>
                  <a:gd name="T55" fmla="*/ 74 h 80"/>
                  <a:gd name="T56" fmla="*/ 154 w 160"/>
                  <a:gd name="T57" fmla="*/ 74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0"/>
                  <a:gd name="T88" fmla="*/ 0 h 80"/>
                  <a:gd name="T89" fmla="*/ 160 w 160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0" h="80">
                    <a:moveTo>
                      <a:pt x="154" y="74"/>
                    </a:moveTo>
                    <a:lnTo>
                      <a:pt x="158" y="69"/>
                    </a:lnTo>
                    <a:lnTo>
                      <a:pt x="160" y="65"/>
                    </a:lnTo>
                    <a:lnTo>
                      <a:pt x="150" y="49"/>
                    </a:lnTo>
                    <a:lnTo>
                      <a:pt x="128" y="47"/>
                    </a:lnTo>
                    <a:lnTo>
                      <a:pt x="116" y="36"/>
                    </a:lnTo>
                    <a:lnTo>
                      <a:pt x="102" y="31"/>
                    </a:lnTo>
                    <a:lnTo>
                      <a:pt x="84" y="16"/>
                    </a:lnTo>
                    <a:lnTo>
                      <a:pt x="56" y="14"/>
                    </a:lnTo>
                    <a:lnTo>
                      <a:pt x="30" y="7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42" y="29"/>
                    </a:lnTo>
                    <a:lnTo>
                      <a:pt x="54" y="45"/>
                    </a:lnTo>
                    <a:lnTo>
                      <a:pt x="54" y="51"/>
                    </a:lnTo>
                    <a:lnTo>
                      <a:pt x="50" y="54"/>
                    </a:lnTo>
                    <a:lnTo>
                      <a:pt x="52" y="58"/>
                    </a:lnTo>
                    <a:lnTo>
                      <a:pt x="64" y="60"/>
                    </a:lnTo>
                    <a:lnTo>
                      <a:pt x="76" y="62"/>
                    </a:lnTo>
                    <a:lnTo>
                      <a:pt x="104" y="71"/>
                    </a:lnTo>
                    <a:lnTo>
                      <a:pt x="134" y="80"/>
                    </a:lnTo>
                    <a:lnTo>
                      <a:pt x="140" y="76"/>
                    </a:lnTo>
                    <a:lnTo>
                      <a:pt x="148" y="76"/>
                    </a:lnTo>
                    <a:lnTo>
                      <a:pt x="152" y="74"/>
                    </a:lnTo>
                    <a:lnTo>
                      <a:pt x="154" y="74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8" name="Freeform 235"/>
              <p:cNvSpPr>
                <a:spLocks/>
              </p:cNvSpPr>
              <p:nvPr/>
            </p:nvSpPr>
            <p:spPr bwMode="auto">
              <a:xfrm>
                <a:off x="4887" y="1767"/>
                <a:ext cx="14" cy="16"/>
              </a:xfrm>
              <a:custGeom>
                <a:avLst/>
                <a:gdLst>
                  <a:gd name="T0" fmla="*/ 8 w 14"/>
                  <a:gd name="T1" fmla="*/ 16 h 16"/>
                  <a:gd name="T2" fmla="*/ 14 w 14"/>
                  <a:gd name="T3" fmla="*/ 0 h 16"/>
                  <a:gd name="T4" fmla="*/ 10 w 14"/>
                  <a:gd name="T5" fmla="*/ 0 h 16"/>
                  <a:gd name="T6" fmla="*/ 8 w 14"/>
                  <a:gd name="T7" fmla="*/ 5 h 16"/>
                  <a:gd name="T8" fmla="*/ 0 w 14"/>
                  <a:gd name="T9" fmla="*/ 0 h 16"/>
                  <a:gd name="T10" fmla="*/ 0 w 14"/>
                  <a:gd name="T11" fmla="*/ 7 h 16"/>
                  <a:gd name="T12" fmla="*/ 2 w 14"/>
                  <a:gd name="T13" fmla="*/ 11 h 16"/>
                  <a:gd name="T14" fmla="*/ 6 w 14"/>
                  <a:gd name="T15" fmla="*/ 11 h 16"/>
                  <a:gd name="T16" fmla="*/ 4 w 14"/>
                  <a:gd name="T17" fmla="*/ 16 h 16"/>
                  <a:gd name="T18" fmla="*/ 8 w 14"/>
                  <a:gd name="T19" fmla="*/ 1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8" y="16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49" name="Freeform 236"/>
              <p:cNvSpPr>
                <a:spLocks/>
              </p:cNvSpPr>
              <p:nvPr/>
            </p:nvSpPr>
            <p:spPr bwMode="auto">
              <a:xfrm>
                <a:off x="4889" y="1761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0" name="Freeform 237"/>
              <p:cNvSpPr>
                <a:spLocks/>
              </p:cNvSpPr>
              <p:nvPr/>
            </p:nvSpPr>
            <p:spPr bwMode="auto">
              <a:xfrm>
                <a:off x="5069" y="1843"/>
                <a:ext cx="102" cy="135"/>
              </a:xfrm>
              <a:custGeom>
                <a:avLst/>
                <a:gdLst>
                  <a:gd name="T0" fmla="*/ 94 w 102"/>
                  <a:gd name="T1" fmla="*/ 82 h 135"/>
                  <a:gd name="T2" fmla="*/ 98 w 102"/>
                  <a:gd name="T3" fmla="*/ 71 h 135"/>
                  <a:gd name="T4" fmla="*/ 86 w 102"/>
                  <a:gd name="T5" fmla="*/ 73 h 135"/>
                  <a:gd name="T6" fmla="*/ 88 w 102"/>
                  <a:gd name="T7" fmla="*/ 64 h 135"/>
                  <a:gd name="T8" fmla="*/ 78 w 102"/>
                  <a:gd name="T9" fmla="*/ 71 h 135"/>
                  <a:gd name="T10" fmla="*/ 80 w 102"/>
                  <a:gd name="T11" fmla="*/ 86 h 135"/>
                  <a:gd name="T12" fmla="*/ 68 w 102"/>
                  <a:gd name="T13" fmla="*/ 88 h 135"/>
                  <a:gd name="T14" fmla="*/ 68 w 102"/>
                  <a:gd name="T15" fmla="*/ 77 h 135"/>
                  <a:gd name="T16" fmla="*/ 74 w 102"/>
                  <a:gd name="T17" fmla="*/ 77 h 135"/>
                  <a:gd name="T18" fmla="*/ 74 w 102"/>
                  <a:gd name="T19" fmla="*/ 73 h 135"/>
                  <a:gd name="T20" fmla="*/ 68 w 102"/>
                  <a:gd name="T21" fmla="*/ 71 h 135"/>
                  <a:gd name="T22" fmla="*/ 60 w 102"/>
                  <a:gd name="T23" fmla="*/ 75 h 135"/>
                  <a:gd name="T24" fmla="*/ 66 w 102"/>
                  <a:gd name="T25" fmla="*/ 66 h 135"/>
                  <a:gd name="T26" fmla="*/ 60 w 102"/>
                  <a:gd name="T27" fmla="*/ 64 h 135"/>
                  <a:gd name="T28" fmla="*/ 52 w 102"/>
                  <a:gd name="T29" fmla="*/ 75 h 135"/>
                  <a:gd name="T30" fmla="*/ 48 w 102"/>
                  <a:gd name="T31" fmla="*/ 73 h 135"/>
                  <a:gd name="T32" fmla="*/ 64 w 102"/>
                  <a:gd name="T33" fmla="*/ 51 h 135"/>
                  <a:gd name="T34" fmla="*/ 68 w 102"/>
                  <a:gd name="T35" fmla="*/ 37 h 135"/>
                  <a:gd name="T36" fmla="*/ 74 w 102"/>
                  <a:gd name="T37" fmla="*/ 20 h 135"/>
                  <a:gd name="T38" fmla="*/ 68 w 102"/>
                  <a:gd name="T39" fmla="*/ 13 h 135"/>
                  <a:gd name="T40" fmla="*/ 62 w 102"/>
                  <a:gd name="T41" fmla="*/ 15 h 135"/>
                  <a:gd name="T42" fmla="*/ 62 w 102"/>
                  <a:gd name="T43" fmla="*/ 2 h 135"/>
                  <a:gd name="T44" fmla="*/ 60 w 102"/>
                  <a:gd name="T45" fmla="*/ 0 h 135"/>
                  <a:gd name="T46" fmla="*/ 56 w 102"/>
                  <a:gd name="T47" fmla="*/ 6 h 135"/>
                  <a:gd name="T48" fmla="*/ 56 w 102"/>
                  <a:gd name="T49" fmla="*/ 0 h 135"/>
                  <a:gd name="T50" fmla="*/ 50 w 102"/>
                  <a:gd name="T51" fmla="*/ 4 h 135"/>
                  <a:gd name="T52" fmla="*/ 50 w 102"/>
                  <a:gd name="T53" fmla="*/ 13 h 135"/>
                  <a:gd name="T54" fmla="*/ 40 w 102"/>
                  <a:gd name="T55" fmla="*/ 20 h 135"/>
                  <a:gd name="T56" fmla="*/ 34 w 102"/>
                  <a:gd name="T57" fmla="*/ 31 h 135"/>
                  <a:gd name="T58" fmla="*/ 34 w 102"/>
                  <a:gd name="T59" fmla="*/ 26 h 135"/>
                  <a:gd name="T60" fmla="*/ 30 w 102"/>
                  <a:gd name="T61" fmla="*/ 40 h 135"/>
                  <a:gd name="T62" fmla="*/ 30 w 102"/>
                  <a:gd name="T63" fmla="*/ 53 h 135"/>
                  <a:gd name="T64" fmla="*/ 14 w 102"/>
                  <a:gd name="T65" fmla="*/ 73 h 135"/>
                  <a:gd name="T66" fmla="*/ 12 w 102"/>
                  <a:gd name="T67" fmla="*/ 82 h 135"/>
                  <a:gd name="T68" fmla="*/ 2 w 102"/>
                  <a:gd name="T69" fmla="*/ 88 h 135"/>
                  <a:gd name="T70" fmla="*/ 0 w 102"/>
                  <a:gd name="T71" fmla="*/ 97 h 135"/>
                  <a:gd name="T72" fmla="*/ 10 w 102"/>
                  <a:gd name="T73" fmla="*/ 102 h 135"/>
                  <a:gd name="T74" fmla="*/ 4 w 102"/>
                  <a:gd name="T75" fmla="*/ 102 h 135"/>
                  <a:gd name="T76" fmla="*/ 4 w 102"/>
                  <a:gd name="T77" fmla="*/ 108 h 135"/>
                  <a:gd name="T78" fmla="*/ 8 w 102"/>
                  <a:gd name="T79" fmla="*/ 110 h 135"/>
                  <a:gd name="T80" fmla="*/ 12 w 102"/>
                  <a:gd name="T81" fmla="*/ 122 h 135"/>
                  <a:gd name="T82" fmla="*/ 16 w 102"/>
                  <a:gd name="T83" fmla="*/ 124 h 135"/>
                  <a:gd name="T84" fmla="*/ 18 w 102"/>
                  <a:gd name="T85" fmla="*/ 135 h 135"/>
                  <a:gd name="T86" fmla="*/ 22 w 102"/>
                  <a:gd name="T87" fmla="*/ 133 h 135"/>
                  <a:gd name="T88" fmla="*/ 22 w 102"/>
                  <a:gd name="T89" fmla="*/ 126 h 135"/>
                  <a:gd name="T90" fmla="*/ 32 w 102"/>
                  <a:gd name="T91" fmla="*/ 126 h 135"/>
                  <a:gd name="T92" fmla="*/ 38 w 102"/>
                  <a:gd name="T93" fmla="*/ 117 h 135"/>
                  <a:gd name="T94" fmla="*/ 42 w 102"/>
                  <a:gd name="T95" fmla="*/ 119 h 135"/>
                  <a:gd name="T96" fmla="*/ 46 w 102"/>
                  <a:gd name="T97" fmla="*/ 128 h 135"/>
                  <a:gd name="T98" fmla="*/ 64 w 102"/>
                  <a:gd name="T99" fmla="*/ 128 h 135"/>
                  <a:gd name="T100" fmla="*/ 78 w 102"/>
                  <a:gd name="T101" fmla="*/ 113 h 135"/>
                  <a:gd name="T102" fmla="*/ 88 w 102"/>
                  <a:gd name="T103" fmla="*/ 106 h 135"/>
                  <a:gd name="T104" fmla="*/ 88 w 102"/>
                  <a:gd name="T105" fmla="*/ 95 h 135"/>
                  <a:gd name="T106" fmla="*/ 102 w 102"/>
                  <a:gd name="T107" fmla="*/ 97 h 135"/>
                  <a:gd name="T108" fmla="*/ 102 w 102"/>
                  <a:gd name="T109" fmla="*/ 91 h 135"/>
                  <a:gd name="T110" fmla="*/ 94 w 102"/>
                  <a:gd name="T111" fmla="*/ 88 h 135"/>
                  <a:gd name="T112" fmla="*/ 94 w 102"/>
                  <a:gd name="T113" fmla="*/ 82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35"/>
                  <a:gd name="T173" fmla="*/ 102 w 102"/>
                  <a:gd name="T174" fmla="*/ 135 h 1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35">
                    <a:moveTo>
                      <a:pt x="94" y="82"/>
                    </a:moveTo>
                    <a:lnTo>
                      <a:pt x="98" y="71"/>
                    </a:lnTo>
                    <a:lnTo>
                      <a:pt x="86" y="73"/>
                    </a:lnTo>
                    <a:lnTo>
                      <a:pt x="88" y="64"/>
                    </a:lnTo>
                    <a:lnTo>
                      <a:pt x="78" y="71"/>
                    </a:lnTo>
                    <a:lnTo>
                      <a:pt x="80" y="86"/>
                    </a:lnTo>
                    <a:lnTo>
                      <a:pt x="68" y="88"/>
                    </a:lnTo>
                    <a:lnTo>
                      <a:pt x="68" y="77"/>
                    </a:lnTo>
                    <a:lnTo>
                      <a:pt x="74" y="77"/>
                    </a:lnTo>
                    <a:lnTo>
                      <a:pt x="74" y="73"/>
                    </a:lnTo>
                    <a:lnTo>
                      <a:pt x="68" y="71"/>
                    </a:lnTo>
                    <a:lnTo>
                      <a:pt x="60" y="75"/>
                    </a:lnTo>
                    <a:lnTo>
                      <a:pt x="66" y="66"/>
                    </a:lnTo>
                    <a:lnTo>
                      <a:pt x="60" y="64"/>
                    </a:lnTo>
                    <a:lnTo>
                      <a:pt x="52" y="75"/>
                    </a:lnTo>
                    <a:lnTo>
                      <a:pt x="48" y="73"/>
                    </a:lnTo>
                    <a:lnTo>
                      <a:pt x="64" y="51"/>
                    </a:lnTo>
                    <a:lnTo>
                      <a:pt x="68" y="37"/>
                    </a:lnTo>
                    <a:lnTo>
                      <a:pt x="74" y="20"/>
                    </a:lnTo>
                    <a:lnTo>
                      <a:pt x="68" y="13"/>
                    </a:lnTo>
                    <a:lnTo>
                      <a:pt x="62" y="15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50" y="4"/>
                    </a:lnTo>
                    <a:lnTo>
                      <a:pt x="50" y="13"/>
                    </a:lnTo>
                    <a:lnTo>
                      <a:pt x="40" y="20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0" y="40"/>
                    </a:lnTo>
                    <a:lnTo>
                      <a:pt x="30" y="53"/>
                    </a:lnTo>
                    <a:lnTo>
                      <a:pt x="14" y="73"/>
                    </a:lnTo>
                    <a:lnTo>
                      <a:pt x="12" y="82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0" y="102"/>
                    </a:lnTo>
                    <a:lnTo>
                      <a:pt x="4" y="102"/>
                    </a:lnTo>
                    <a:lnTo>
                      <a:pt x="4" y="108"/>
                    </a:lnTo>
                    <a:lnTo>
                      <a:pt x="8" y="110"/>
                    </a:lnTo>
                    <a:lnTo>
                      <a:pt x="12" y="122"/>
                    </a:lnTo>
                    <a:lnTo>
                      <a:pt x="16" y="124"/>
                    </a:lnTo>
                    <a:lnTo>
                      <a:pt x="18" y="135"/>
                    </a:lnTo>
                    <a:lnTo>
                      <a:pt x="22" y="133"/>
                    </a:lnTo>
                    <a:lnTo>
                      <a:pt x="22" y="126"/>
                    </a:lnTo>
                    <a:lnTo>
                      <a:pt x="32" y="126"/>
                    </a:lnTo>
                    <a:lnTo>
                      <a:pt x="38" y="117"/>
                    </a:lnTo>
                    <a:lnTo>
                      <a:pt x="42" y="119"/>
                    </a:lnTo>
                    <a:lnTo>
                      <a:pt x="46" y="128"/>
                    </a:lnTo>
                    <a:lnTo>
                      <a:pt x="64" y="128"/>
                    </a:lnTo>
                    <a:lnTo>
                      <a:pt x="78" y="113"/>
                    </a:lnTo>
                    <a:lnTo>
                      <a:pt x="88" y="106"/>
                    </a:lnTo>
                    <a:lnTo>
                      <a:pt x="88" y="95"/>
                    </a:lnTo>
                    <a:lnTo>
                      <a:pt x="102" y="97"/>
                    </a:lnTo>
                    <a:lnTo>
                      <a:pt x="102" y="91"/>
                    </a:lnTo>
                    <a:lnTo>
                      <a:pt x="94" y="88"/>
                    </a:lnTo>
                    <a:lnTo>
                      <a:pt x="94" y="8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1" name="Freeform 238"/>
              <p:cNvSpPr>
                <a:spLocks/>
              </p:cNvSpPr>
              <p:nvPr/>
            </p:nvSpPr>
            <p:spPr bwMode="auto">
              <a:xfrm>
                <a:off x="5101" y="959"/>
                <a:ext cx="16" cy="22"/>
              </a:xfrm>
              <a:custGeom>
                <a:avLst/>
                <a:gdLst>
                  <a:gd name="T0" fmla="*/ 12 w 16"/>
                  <a:gd name="T1" fmla="*/ 22 h 22"/>
                  <a:gd name="T2" fmla="*/ 12 w 16"/>
                  <a:gd name="T3" fmla="*/ 13 h 22"/>
                  <a:gd name="T4" fmla="*/ 16 w 16"/>
                  <a:gd name="T5" fmla="*/ 8 h 22"/>
                  <a:gd name="T6" fmla="*/ 10 w 16"/>
                  <a:gd name="T7" fmla="*/ 8 h 22"/>
                  <a:gd name="T8" fmla="*/ 10 w 16"/>
                  <a:gd name="T9" fmla="*/ 0 h 22"/>
                  <a:gd name="T10" fmla="*/ 0 w 16"/>
                  <a:gd name="T11" fmla="*/ 6 h 22"/>
                  <a:gd name="T12" fmla="*/ 4 w 16"/>
                  <a:gd name="T13" fmla="*/ 22 h 22"/>
                  <a:gd name="T14" fmla="*/ 12 w 16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22"/>
                  <a:gd name="T26" fmla="*/ 16 w 1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22">
                    <a:moveTo>
                      <a:pt x="12" y="22"/>
                    </a:moveTo>
                    <a:lnTo>
                      <a:pt x="12" y="13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4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2" name="Freeform 239"/>
              <p:cNvSpPr>
                <a:spLocks/>
              </p:cNvSpPr>
              <p:nvPr/>
            </p:nvSpPr>
            <p:spPr bwMode="auto">
              <a:xfrm>
                <a:off x="5079" y="919"/>
                <a:ext cx="14" cy="13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13 h 13"/>
                  <a:gd name="T4" fmla="*/ 14 w 14"/>
                  <a:gd name="T5" fmla="*/ 6 h 13"/>
                  <a:gd name="T6" fmla="*/ 8 w 14"/>
                  <a:gd name="T7" fmla="*/ 0 h 13"/>
                  <a:gd name="T8" fmla="*/ 0 w 14"/>
                  <a:gd name="T9" fmla="*/ 0 h 13"/>
                  <a:gd name="T10" fmla="*/ 0 w 14"/>
                  <a:gd name="T11" fmla="*/ 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"/>
                  <a:gd name="T20" fmla="*/ 14 w 1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">
                    <a:moveTo>
                      <a:pt x="0" y="6"/>
                    </a:moveTo>
                    <a:lnTo>
                      <a:pt x="8" y="13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3" name="Freeform 240"/>
              <p:cNvSpPr>
                <a:spLocks/>
              </p:cNvSpPr>
              <p:nvPr/>
            </p:nvSpPr>
            <p:spPr bwMode="auto">
              <a:xfrm>
                <a:off x="5081" y="877"/>
                <a:ext cx="10" cy="28"/>
              </a:xfrm>
              <a:custGeom>
                <a:avLst/>
                <a:gdLst>
                  <a:gd name="T0" fmla="*/ 8 w 10"/>
                  <a:gd name="T1" fmla="*/ 0 h 28"/>
                  <a:gd name="T2" fmla="*/ 0 w 10"/>
                  <a:gd name="T3" fmla="*/ 2 h 28"/>
                  <a:gd name="T4" fmla="*/ 0 w 10"/>
                  <a:gd name="T5" fmla="*/ 24 h 28"/>
                  <a:gd name="T6" fmla="*/ 10 w 10"/>
                  <a:gd name="T7" fmla="*/ 28 h 28"/>
                  <a:gd name="T8" fmla="*/ 8 w 1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8"/>
                  <a:gd name="T17" fmla="*/ 10 w 1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8">
                    <a:moveTo>
                      <a:pt x="8" y="0"/>
                    </a:moveTo>
                    <a:lnTo>
                      <a:pt x="0" y="2"/>
                    </a:lnTo>
                    <a:lnTo>
                      <a:pt x="0" y="24"/>
                    </a:lnTo>
                    <a:lnTo>
                      <a:pt x="10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4" name="Freeform 241"/>
              <p:cNvSpPr>
                <a:spLocks/>
              </p:cNvSpPr>
              <p:nvPr/>
            </p:nvSpPr>
            <p:spPr bwMode="auto">
              <a:xfrm>
                <a:off x="4495" y="1869"/>
                <a:ext cx="24" cy="11"/>
              </a:xfrm>
              <a:custGeom>
                <a:avLst/>
                <a:gdLst>
                  <a:gd name="T0" fmla="*/ 16 w 24"/>
                  <a:gd name="T1" fmla="*/ 11 h 11"/>
                  <a:gd name="T2" fmla="*/ 24 w 24"/>
                  <a:gd name="T3" fmla="*/ 0 h 11"/>
                  <a:gd name="T4" fmla="*/ 2 w 24"/>
                  <a:gd name="T5" fmla="*/ 5 h 11"/>
                  <a:gd name="T6" fmla="*/ 0 w 24"/>
                  <a:gd name="T7" fmla="*/ 11 h 11"/>
                  <a:gd name="T8" fmla="*/ 16 w 2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16" y="11"/>
                    </a:moveTo>
                    <a:lnTo>
                      <a:pt x="24" y="0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5" name="Freeform 242"/>
              <p:cNvSpPr>
                <a:spLocks/>
              </p:cNvSpPr>
              <p:nvPr/>
            </p:nvSpPr>
            <p:spPr bwMode="auto">
              <a:xfrm>
                <a:off x="4913" y="1849"/>
                <a:ext cx="140" cy="100"/>
              </a:xfrm>
              <a:custGeom>
                <a:avLst/>
                <a:gdLst>
                  <a:gd name="T0" fmla="*/ 140 w 140"/>
                  <a:gd name="T1" fmla="*/ 60 h 100"/>
                  <a:gd name="T2" fmla="*/ 104 w 140"/>
                  <a:gd name="T3" fmla="*/ 51 h 100"/>
                  <a:gd name="T4" fmla="*/ 104 w 140"/>
                  <a:gd name="T5" fmla="*/ 62 h 100"/>
                  <a:gd name="T6" fmla="*/ 88 w 140"/>
                  <a:gd name="T7" fmla="*/ 58 h 100"/>
                  <a:gd name="T8" fmla="*/ 78 w 140"/>
                  <a:gd name="T9" fmla="*/ 56 h 100"/>
                  <a:gd name="T10" fmla="*/ 68 w 140"/>
                  <a:gd name="T11" fmla="*/ 58 h 100"/>
                  <a:gd name="T12" fmla="*/ 60 w 140"/>
                  <a:gd name="T13" fmla="*/ 49 h 100"/>
                  <a:gd name="T14" fmla="*/ 52 w 140"/>
                  <a:gd name="T15" fmla="*/ 49 h 100"/>
                  <a:gd name="T16" fmla="*/ 46 w 140"/>
                  <a:gd name="T17" fmla="*/ 42 h 100"/>
                  <a:gd name="T18" fmla="*/ 46 w 140"/>
                  <a:gd name="T19" fmla="*/ 56 h 100"/>
                  <a:gd name="T20" fmla="*/ 40 w 140"/>
                  <a:gd name="T21" fmla="*/ 51 h 100"/>
                  <a:gd name="T22" fmla="*/ 34 w 140"/>
                  <a:gd name="T23" fmla="*/ 51 h 100"/>
                  <a:gd name="T24" fmla="*/ 36 w 140"/>
                  <a:gd name="T25" fmla="*/ 38 h 100"/>
                  <a:gd name="T26" fmla="*/ 34 w 140"/>
                  <a:gd name="T27" fmla="*/ 31 h 100"/>
                  <a:gd name="T28" fmla="*/ 24 w 140"/>
                  <a:gd name="T29" fmla="*/ 31 h 100"/>
                  <a:gd name="T30" fmla="*/ 24 w 140"/>
                  <a:gd name="T31" fmla="*/ 27 h 100"/>
                  <a:gd name="T32" fmla="*/ 18 w 140"/>
                  <a:gd name="T33" fmla="*/ 18 h 100"/>
                  <a:gd name="T34" fmla="*/ 32 w 140"/>
                  <a:gd name="T35" fmla="*/ 16 h 100"/>
                  <a:gd name="T36" fmla="*/ 30 w 140"/>
                  <a:gd name="T37" fmla="*/ 0 h 100"/>
                  <a:gd name="T38" fmla="*/ 18 w 140"/>
                  <a:gd name="T39" fmla="*/ 11 h 100"/>
                  <a:gd name="T40" fmla="*/ 2 w 140"/>
                  <a:gd name="T41" fmla="*/ 23 h 100"/>
                  <a:gd name="T42" fmla="*/ 2 w 140"/>
                  <a:gd name="T43" fmla="*/ 36 h 100"/>
                  <a:gd name="T44" fmla="*/ 6 w 140"/>
                  <a:gd name="T45" fmla="*/ 34 h 100"/>
                  <a:gd name="T46" fmla="*/ 12 w 140"/>
                  <a:gd name="T47" fmla="*/ 42 h 100"/>
                  <a:gd name="T48" fmla="*/ 20 w 140"/>
                  <a:gd name="T49" fmla="*/ 38 h 100"/>
                  <a:gd name="T50" fmla="*/ 24 w 140"/>
                  <a:gd name="T51" fmla="*/ 40 h 100"/>
                  <a:gd name="T52" fmla="*/ 20 w 140"/>
                  <a:gd name="T53" fmla="*/ 49 h 100"/>
                  <a:gd name="T54" fmla="*/ 34 w 140"/>
                  <a:gd name="T55" fmla="*/ 65 h 100"/>
                  <a:gd name="T56" fmla="*/ 32 w 140"/>
                  <a:gd name="T57" fmla="*/ 60 h 100"/>
                  <a:gd name="T58" fmla="*/ 38 w 140"/>
                  <a:gd name="T59" fmla="*/ 67 h 100"/>
                  <a:gd name="T60" fmla="*/ 60 w 140"/>
                  <a:gd name="T61" fmla="*/ 82 h 100"/>
                  <a:gd name="T62" fmla="*/ 76 w 140"/>
                  <a:gd name="T63" fmla="*/ 82 h 100"/>
                  <a:gd name="T64" fmla="*/ 76 w 140"/>
                  <a:gd name="T65" fmla="*/ 71 h 100"/>
                  <a:gd name="T66" fmla="*/ 76 w 140"/>
                  <a:gd name="T67" fmla="*/ 76 h 100"/>
                  <a:gd name="T68" fmla="*/ 82 w 140"/>
                  <a:gd name="T69" fmla="*/ 80 h 100"/>
                  <a:gd name="T70" fmla="*/ 80 w 140"/>
                  <a:gd name="T71" fmla="*/ 85 h 100"/>
                  <a:gd name="T72" fmla="*/ 88 w 140"/>
                  <a:gd name="T73" fmla="*/ 91 h 100"/>
                  <a:gd name="T74" fmla="*/ 98 w 140"/>
                  <a:gd name="T75" fmla="*/ 100 h 100"/>
                  <a:gd name="T76" fmla="*/ 106 w 140"/>
                  <a:gd name="T77" fmla="*/ 96 h 100"/>
                  <a:gd name="T78" fmla="*/ 116 w 140"/>
                  <a:gd name="T79" fmla="*/ 96 h 100"/>
                  <a:gd name="T80" fmla="*/ 112 w 140"/>
                  <a:gd name="T81" fmla="*/ 89 h 100"/>
                  <a:gd name="T82" fmla="*/ 112 w 140"/>
                  <a:gd name="T83" fmla="*/ 82 h 100"/>
                  <a:gd name="T84" fmla="*/ 118 w 140"/>
                  <a:gd name="T85" fmla="*/ 78 h 100"/>
                  <a:gd name="T86" fmla="*/ 112 w 140"/>
                  <a:gd name="T87" fmla="*/ 73 h 100"/>
                  <a:gd name="T88" fmla="*/ 136 w 140"/>
                  <a:gd name="T89" fmla="*/ 60 h 1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0"/>
                  <a:gd name="T136" fmla="*/ 0 h 100"/>
                  <a:gd name="T137" fmla="*/ 140 w 140"/>
                  <a:gd name="T138" fmla="*/ 100 h 1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0" h="100">
                    <a:moveTo>
                      <a:pt x="136" y="60"/>
                    </a:moveTo>
                    <a:lnTo>
                      <a:pt x="140" y="60"/>
                    </a:lnTo>
                    <a:lnTo>
                      <a:pt x="140" y="54"/>
                    </a:lnTo>
                    <a:lnTo>
                      <a:pt x="104" y="51"/>
                    </a:lnTo>
                    <a:lnTo>
                      <a:pt x="102" y="58"/>
                    </a:lnTo>
                    <a:lnTo>
                      <a:pt x="104" y="62"/>
                    </a:lnTo>
                    <a:lnTo>
                      <a:pt x="102" y="65"/>
                    </a:lnTo>
                    <a:lnTo>
                      <a:pt x="88" y="58"/>
                    </a:lnTo>
                    <a:lnTo>
                      <a:pt x="82" y="62"/>
                    </a:lnTo>
                    <a:lnTo>
                      <a:pt x="78" y="56"/>
                    </a:lnTo>
                    <a:lnTo>
                      <a:pt x="74" y="54"/>
                    </a:lnTo>
                    <a:lnTo>
                      <a:pt x="68" y="58"/>
                    </a:lnTo>
                    <a:lnTo>
                      <a:pt x="66" y="54"/>
                    </a:lnTo>
                    <a:lnTo>
                      <a:pt x="60" y="49"/>
                    </a:lnTo>
                    <a:lnTo>
                      <a:pt x="58" y="54"/>
                    </a:lnTo>
                    <a:lnTo>
                      <a:pt x="52" y="49"/>
                    </a:lnTo>
                    <a:lnTo>
                      <a:pt x="56" y="47"/>
                    </a:lnTo>
                    <a:lnTo>
                      <a:pt x="46" y="42"/>
                    </a:lnTo>
                    <a:lnTo>
                      <a:pt x="44" y="49"/>
                    </a:lnTo>
                    <a:lnTo>
                      <a:pt x="46" y="56"/>
                    </a:lnTo>
                    <a:lnTo>
                      <a:pt x="42" y="56"/>
                    </a:lnTo>
                    <a:lnTo>
                      <a:pt x="40" y="51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4" y="47"/>
                    </a:lnTo>
                    <a:lnTo>
                      <a:pt x="36" y="38"/>
                    </a:lnTo>
                    <a:lnTo>
                      <a:pt x="32" y="36"/>
                    </a:lnTo>
                    <a:lnTo>
                      <a:pt x="34" y="31"/>
                    </a:lnTo>
                    <a:lnTo>
                      <a:pt x="26" y="29"/>
                    </a:lnTo>
                    <a:lnTo>
                      <a:pt x="24" y="31"/>
                    </a:lnTo>
                    <a:lnTo>
                      <a:pt x="20" y="29"/>
                    </a:lnTo>
                    <a:lnTo>
                      <a:pt x="24" y="27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28" y="18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6" y="40"/>
                    </a:lnTo>
                    <a:lnTo>
                      <a:pt x="6" y="34"/>
                    </a:lnTo>
                    <a:lnTo>
                      <a:pt x="10" y="34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4" y="51"/>
                    </a:lnTo>
                    <a:lnTo>
                      <a:pt x="20" y="49"/>
                    </a:lnTo>
                    <a:lnTo>
                      <a:pt x="20" y="60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2" y="60"/>
                    </a:lnTo>
                    <a:lnTo>
                      <a:pt x="42" y="60"/>
                    </a:lnTo>
                    <a:lnTo>
                      <a:pt x="38" y="67"/>
                    </a:lnTo>
                    <a:lnTo>
                      <a:pt x="46" y="80"/>
                    </a:lnTo>
                    <a:lnTo>
                      <a:pt x="60" y="82"/>
                    </a:lnTo>
                    <a:lnTo>
                      <a:pt x="74" y="85"/>
                    </a:lnTo>
                    <a:lnTo>
                      <a:pt x="76" y="82"/>
                    </a:lnTo>
                    <a:lnTo>
                      <a:pt x="72" y="80"/>
                    </a:lnTo>
                    <a:lnTo>
                      <a:pt x="76" y="71"/>
                    </a:lnTo>
                    <a:lnTo>
                      <a:pt x="80" y="73"/>
                    </a:lnTo>
                    <a:lnTo>
                      <a:pt x="76" y="76"/>
                    </a:lnTo>
                    <a:lnTo>
                      <a:pt x="80" y="82"/>
                    </a:lnTo>
                    <a:lnTo>
                      <a:pt x="82" y="80"/>
                    </a:lnTo>
                    <a:lnTo>
                      <a:pt x="84" y="85"/>
                    </a:lnTo>
                    <a:lnTo>
                      <a:pt x="80" y="85"/>
                    </a:lnTo>
                    <a:lnTo>
                      <a:pt x="82" y="89"/>
                    </a:lnTo>
                    <a:lnTo>
                      <a:pt x="88" y="91"/>
                    </a:lnTo>
                    <a:lnTo>
                      <a:pt x="90" y="98"/>
                    </a:lnTo>
                    <a:lnTo>
                      <a:pt x="98" y="100"/>
                    </a:lnTo>
                    <a:lnTo>
                      <a:pt x="108" y="100"/>
                    </a:lnTo>
                    <a:lnTo>
                      <a:pt x="106" y="96"/>
                    </a:lnTo>
                    <a:lnTo>
                      <a:pt x="108" y="93"/>
                    </a:lnTo>
                    <a:lnTo>
                      <a:pt x="116" y="96"/>
                    </a:lnTo>
                    <a:lnTo>
                      <a:pt x="116" y="93"/>
                    </a:lnTo>
                    <a:lnTo>
                      <a:pt x="112" y="89"/>
                    </a:lnTo>
                    <a:lnTo>
                      <a:pt x="116" y="87"/>
                    </a:lnTo>
                    <a:lnTo>
                      <a:pt x="112" y="82"/>
                    </a:lnTo>
                    <a:lnTo>
                      <a:pt x="116" y="82"/>
                    </a:lnTo>
                    <a:lnTo>
                      <a:pt x="118" y="78"/>
                    </a:lnTo>
                    <a:lnTo>
                      <a:pt x="114" y="76"/>
                    </a:lnTo>
                    <a:lnTo>
                      <a:pt x="112" y="73"/>
                    </a:lnTo>
                    <a:lnTo>
                      <a:pt x="128" y="65"/>
                    </a:lnTo>
                    <a:lnTo>
                      <a:pt x="136" y="6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6" name="Freeform 243"/>
              <p:cNvSpPr>
                <a:spLocks/>
              </p:cNvSpPr>
              <p:nvPr/>
            </p:nvSpPr>
            <p:spPr bwMode="auto">
              <a:xfrm>
                <a:off x="2118" y="2284"/>
                <a:ext cx="66" cy="86"/>
              </a:xfrm>
              <a:custGeom>
                <a:avLst/>
                <a:gdLst>
                  <a:gd name="T0" fmla="*/ 54 w 66"/>
                  <a:gd name="T1" fmla="*/ 46 h 86"/>
                  <a:gd name="T2" fmla="*/ 60 w 66"/>
                  <a:gd name="T3" fmla="*/ 33 h 86"/>
                  <a:gd name="T4" fmla="*/ 48 w 66"/>
                  <a:gd name="T5" fmla="*/ 20 h 86"/>
                  <a:gd name="T6" fmla="*/ 42 w 66"/>
                  <a:gd name="T7" fmla="*/ 26 h 86"/>
                  <a:gd name="T8" fmla="*/ 42 w 66"/>
                  <a:gd name="T9" fmla="*/ 40 h 86"/>
                  <a:gd name="T10" fmla="*/ 36 w 66"/>
                  <a:gd name="T11" fmla="*/ 33 h 86"/>
                  <a:gd name="T12" fmla="*/ 36 w 66"/>
                  <a:gd name="T13" fmla="*/ 26 h 86"/>
                  <a:gd name="T14" fmla="*/ 36 w 66"/>
                  <a:gd name="T15" fmla="*/ 20 h 86"/>
                  <a:gd name="T16" fmla="*/ 24 w 66"/>
                  <a:gd name="T17" fmla="*/ 26 h 86"/>
                  <a:gd name="T18" fmla="*/ 18 w 66"/>
                  <a:gd name="T19" fmla="*/ 20 h 86"/>
                  <a:gd name="T20" fmla="*/ 18 w 66"/>
                  <a:gd name="T21" fmla="*/ 6 h 86"/>
                  <a:gd name="T22" fmla="*/ 12 w 66"/>
                  <a:gd name="T23" fmla="*/ 0 h 86"/>
                  <a:gd name="T24" fmla="*/ 6 w 66"/>
                  <a:gd name="T25" fmla="*/ 6 h 86"/>
                  <a:gd name="T26" fmla="*/ 6 w 66"/>
                  <a:gd name="T27" fmla="*/ 13 h 86"/>
                  <a:gd name="T28" fmla="*/ 0 w 66"/>
                  <a:gd name="T29" fmla="*/ 13 h 86"/>
                  <a:gd name="T30" fmla="*/ 0 w 66"/>
                  <a:gd name="T31" fmla="*/ 20 h 86"/>
                  <a:gd name="T32" fmla="*/ 6 w 66"/>
                  <a:gd name="T33" fmla="*/ 26 h 86"/>
                  <a:gd name="T34" fmla="*/ 18 w 66"/>
                  <a:gd name="T35" fmla="*/ 40 h 86"/>
                  <a:gd name="T36" fmla="*/ 18 w 66"/>
                  <a:gd name="T37" fmla="*/ 59 h 86"/>
                  <a:gd name="T38" fmla="*/ 24 w 66"/>
                  <a:gd name="T39" fmla="*/ 66 h 86"/>
                  <a:gd name="T40" fmla="*/ 24 w 66"/>
                  <a:gd name="T41" fmla="*/ 73 h 86"/>
                  <a:gd name="T42" fmla="*/ 24 w 66"/>
                  <a:gd name="T43" fmla="*/ 79 h 86"/>
                  <a:gd name="T44" fmla="*/ 30 w 66"/>
                  <a:gd name="T45" fmla="*/ 79 h 86"/>
                  <a:gd name="T46" fmla="*/ 30 w 66"/>
                  <a:gd name="T47" fmla="*/ 73 h 86"/>
                  <a:gd name="T48" fmla="*/ 30 w 66"/>
                  <a:gd name="T49" fmla="*/ 59 h 86"/>
                  <a:gd name="T50" fmla="*/ 36 w 66"/>
                  <a:gd name="T51" fmla="*/ 73 h 86"/>
                  <a:gd name="T52" fmla="*/ 36 w 66"/>
                  <a:gd name="T53" fmla="*/ 79 h 86"/>
                  <a:gd name="T54" fmla="*/ 42 w 66"/>
                  <a:gd name="T55" fmla="*/ 86 h 86"/>
                  <a:gd name="T56" fmla="*/ 60 w 66"/>
                  <a:gd name="T57" fmla="*/ 73 h 86"/>
                  <a:gd name="T58" fmla="*/ 48 w 66"/>
                  <a:gd name="T59" fmla="*/ 59 h 86"/>
                  <a:gd name="T60" fmla="*/ 48 w 66"/>
                  <a:gd name="T61" fmla="*/ 53 h 86"/>
                  <a:gd name="T62" fmla="*/ 60 w 66"/>
                  <a:gd name="T63" fmla="*/ 59 h 86"/>
                  <a:gd name="T64" fmla="*/ 66 w 66"/>
                  <a:gd name="T65" fmla="*/ 59 h 86"/>
                  <a:gd name="T66" fmla="*/ 54 w 66"/>
                  <a:gd name="T67" fmla="*/ 4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6"/>
                  <a:gd name="T104" fmla="*/ 66 w 6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6">
                    <a:moveTo>
                      <a:pt x="54" y="46"/>
                    </a:moveTo>
                    <a:lnTo>
                      <a:pt x="60" y="33"/>
                    </a:lnTo>
                    <a:lnTo>
                      <a:pt x="48" y="20"/>
                    </a:lnTo>
                    <a:lnTo>
                      <a:pt x="42" y="26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6" y="26"/>
                    </a:lnTo>
                    <a:lnTo>
                      <a:pt x="36" y="20"/>
                    </a:lnTo>
                    <a:lnTo>
                      <a:pt x="24" y="26"/>
                    </a:lnTo>
                    <a:lnTo>
                      <a:pt x="18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6" y="26"/>
                    </a:lnTo>
                    <a:lnTo>
                      <a:pt x="18" y="40"/>
                    </a:lnTo>
                    <a:lnTo>
                      <a:pt x="18" y="59"/>
                    </a:lnTo>
                    <a:lnTo>
                      <a:pt x="24" y="66"/>
                    </a:lnTo>
                    <a:lnTo>
                      <a:pt x="24" y="73"/>
                    </a:lnTo>
                    <a:lnTo>
                      <a:pt x="24" y="79"/>
                    </a:lnTo>
                    <a:lnTo>
                      <a:pt x="30" y="79"/>
                    </a:lnTo>
                    <a:lnTo>
                      <a:pt x="30" y="73"/>
                    </a:lnTo>
                    <a:lnTo>
                      <a:pt x="30" y="59"/>
                    </a:lnTo>
                    <a:lnTo>
                      <a:pt x="36" y="73"/>
                    </a:lnTo>
                    <a:lnTo>
                      <a:pt x="36" y="79"/>
                    </a:lnTo>
                    <a:lnTo>
                      <a:pt x="42" y="86"/>
                    </a:lnTo>
                    <a:lnTo>
                      <a:pt x="60" y="73"/>
                    </a:lnTo>
                    <a:lnTo>
                      <a:pt x="48" y="59"/>
                    </a:lnTo>
                    <a:lnTo>
                      <a:pt x="48" y="53"/>
                    </a:lnTo>
                    <a:lnTo>
                      <a:pt x="60" y="59"/>
                    </a:lnTo>
                    <a:lnTo>
                      <a:pt x="66" y="5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BAE4F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7" name="Freeform 244"/>
              <p:cNvSpPr>
                <a:spLocks/>
              </p:cNvSpPr>
              <p:nvPr/>
            </p:nvSpPr>
            <p:spPr bwMode="auto">
              <a:xfrm>
                <a:off x="3815" y="1978"/>
                <a:ext cx="558" cy="346"/>
              </a:xfrm>
              <a:custGeom>
                <a:avLst/>
                <a:gdLst>
                  <a:gd name="T0" fmla="*/ 24 w 558"/>
                  <a:gd name="T1" fmla="*/ 279 h 346"/>
                  <a:gd name="T2" fmla="*/ 18 w 558"/>
                  <a:gd name="T3" fmla="*/ 292 h 346"/>
                  <a:gd name="T4" fmla="*/ 0 w 558"/>
                  <a:gd name="T5" fmla="*/ 312 h 346"/>
                  <a:gd name="T6" fmla="*/ 18 w 558"/>
                  <a:gd name="T7" fmla="*/ 326 h 346"/>
                  <a:gd name="T8" fmla="*/ 36 w 558"/>
                  <a:gd name="T9" fmla="*/ 332 h 346"/>
                  <a:gd name="T10" fmla="*/ 30 w 558"/>
                  <a:gd name="T11" fmla="*/ 339 h 346"/>
                  <a:gd name="T12" fmla="*/ 48 w 558"/>
                  <a:gd name="T13" fmla="*/ 339 h 346"/>
                  <a:gd name="T14" fmla="*/ 60 w 558"/>
                  <a:gd name="T15" fmla="*/ 339 h 346"/>
                  <a:gd name="T16" fmla="*/ 120 w 558"/>
                  <a:gd name="T17" fmla="*/ 319 h 346"/>
                  <a:gd name="T18" fmla="*/ 192 w 558"/>
                  <a:gd name="T19" fmla="*/ 286 h 346"/>
                  <a:gd name="T20" fmla="*/ 252 w 558"/>
                  <a:gd name="T21" fmla="*/ 252 h 346"/>
                  <a:gd name="T22" fmla="*/ 264 w 558"/>
                  <a:gd name="T23" fmla="*/ 219 h 346"/>
                  <a:gd name="T24" fmla="*/ 258 w 558"/>
                  <a:gd name="T25" fmla="*/ 206 h 346"/>
                  <a:gd name="T26" fmla="*/ 270 w 558"/>
                  <a:gd name="T27" fmla="*/ 193 h 346"/>
                  <a:gd name="T28" fmla="*/ 330 w 558"/>
                  <a:gd name="T29" fmla="*/ 186 h 346"/>
                  <a:gd name="T30" fmla="*/ 348 w 558"/>
                  <a:gd name="T31" fmla="*/ 193 h 346"/>
                  <a:gd name="T32" fmla="*/ 390 w 558"/>
                  <a:gd name="T33" fmla="*/ 193 h 346"/>
                  <a:gd name="T34" fmla="*/ 414 w 558"/>
                  <a:gd name="T35" fmla="*/ 173 h 346"/>
                  <a:gd name="T36" fmla="*/ 420 w 558"/>
                  <a:gd name="T37" fmla="*/ 146 h 346"/>
                  <a:gd name="T38" fmla="*/ 426 w 558"/>
                  <a:gd name="T39" fmla="*/ 133 h 346"/>
                  <a:gd name="T40" fmla="*/ 420 w 558"/>
                  <a:gd name="T41" fmla="*/ 126 h 346"/>
                  <a:gd name="T42" fmla="*/ 426 w 558"/>
                  <a:gd name="T43" fmla="*/ 106 h 346"/>
                  <a:gd name="T44" fmla="*/ 468 w 558"/>
                  <a:gd name="T45" fmla="*/ 73 h 346"/>
                  <a:gd name="T46" fmla="*/ 486 w 558"/>
                  <a:gd name="T47" fmla="*/ 46 h 346"/>
                  <a:gd name="T48" fmla="*/ 528 w 558"/>
                  <a:gd name="T49" fmla="*/ 20 h 346"/>
                  <a:gd name="T50" fmla="*/ 558 w 558"/>
                  <a:gd name="T51" fmla="*/ 7 h 346"/>
                  <a:gd name="T52" fmla="*/ 540 w 558"/>
                  <a:gd name="T53" fmla="*/ 0 h 346"/>
                  <a:gd name="T54" fmla="*/ 510 w 558"/>
                  <a:gd name="T55" fmla="*/ 33 h 346"/>
                  <a:gd name="T56" fmla="*/ 462 w 558"/>
                  <a:gd name="T57" fmla="*/ 66 h 346"/>
                  <a:gd name="T58" fmla="*/ 438 w 558"/>
                  <a:gd name="T59" fmla="*/ 93 h 346"/>
                  <a:gd name="T60" fmla="*/ 414 w 558"/>
                  <a:gd name="T61" fmla="*/ 106 h 346"/>
                  <a:gd name="T62" fmla="*/ 396 w 558"/>
                  <a:gd name="T63" fmla="*/ 113 h 346"/>
                  <a:gd name="T64" fmla="*/ 378 w 558"/>
                  <a:gd name="T65" fmla="*/ 120 h 346"/>
                  <a:gd name="T66" fmla="*/ 372 w 558"/>
                  <a:gd name="T67" fmla="*/ 120 h 346"/>
                  <a:gd name="T68" fmla="*/ 366 w 558"/>
                  <a:gd name="T69" fmla="*/ 126 h 346"/>
                  <a:gd name="T70" fmla="*/ 372 w 558"/>
                  <a:gd name="T71" fmla="*/ 126 h 346"/>
                  <a:gd name="T72" fmla="*/ 378 w 558"/>
                  <a:gd name="T73" fmla="*/ 126 h 346"/>
                  <a:gd name="T74" fmla="*/ 360 w 558"/>
                  <a:gd name="T75" fmla="*/ 133 h 346"/>
                  <a:gd name="T76" fmla="*/ 348 w 558"/>
                  <a:gd name="T77" fmla="*/ 133 h 346"/>
                  <a:gd name="T78" fmla="*/ 348 w 558"/>
                  <a:gd name="T79" fmla="*/ 126 h 346"/>
                  <a:gd name="T80" fmla="*/ 288 w 558"/>
                  <a:gd name="T81" fmla="*/ 133 h 346"/>
                  <a:gd name="T82" fmla="*/ 228 w 558"/>
                  <a:gd name="T83" fmla="*/ 166 h 346"/>
                  <a:gd name="T84" fmla="*/ 216 w 558"/>
                  <a:gd name="T85" fmla="*/ 193 h 346"/>
                  <a:gd name="T86" fmla="*/ 240 w 558"/>
                  <a:gd name="T87" fmla="*/ 199 h 346"/>
                  <a:gd name="T88" fmla="*/ 258 w 558"/>
                  <a:gd name="T89" fmla="*/ 206 h 346"/>
                  <a:gd name="T90" fmla="*/ 258 w 558"/>
                  <a:gd name="T91" fmla="*/ 219 h 346"/>
                  <a:gd name="T92" fmla="*/ 210 w 558"/>
                  <a:gd name="T93" fmla="*/ 226 h 346"/>
                  <a:gd name="T94" fmla="*/ 174 w 558"/>
                  <a:gd name="T95" fmla="*/ 239 h 346"/>
                  <a:gd name="T96" fmla="*/ 174 w 558"/>
                  <a:gd name="T97" fmla="*/ 246 h 346"/>
                  <a:gd name="T98" fmla="*/ 132 w 558"/>
                  <a:gd name="T99" fmla="*/ 239 h 346"/>
                  <a:gd name="T100" fmla="*/ 96 w 558"/>
                  <a:gd name="T101" fmla="*/ 272 h 346"/>
                  <a:gd name="T102" fmla="*/ 60 w 558"/>
                  <a:gd name="T103" fmla="*/ 286 h 346"/>
                  <a:gd name="T104" fmla="*/ 48 w 558"/>
                  <a:gd name="T105" fmla="*/ 292 h 3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8"/>
                  <a:gd name="T160" fmla="*/ 0 h 346"/>
                  <a:gd name="T161" fmla="*/ 558 w 558"/>
                  <a:gd name="T162" fmla="*/ 346 h 3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8" h="346">
                    <a:moveTo>
                      <a:pt x="30" y="292"/>
                    </a:moveTo>
                    <a:lnTo>
                      <a:pt x="24" y="286"/>
                    </a:lnTo>
                    <a:lnTo>
                      <a:pt x="24" y="279"/>
                    </a:lnTo>
                    <a:lnTo>
                      <a:pt x="24" y="286"/>
                    </a:lnTo>
                    <a:lnTo>
                      <a:pt x="18" y="286"/>
                    </a:lnTo>
                    <a:lnTo>
                      <a:pt x="18" y="292"/>
                    </a:lnTo>
                    <a:lnTo>
                      <a:pt x="12" y="306"/>
                    </a:lnTo>
                    <a:lnTo>
                      <a:pt x="0" y="306"/>
                    </a:lnTo>
                    <a:lnTo>
                      <a:pt x="0" y="312"/>
                    </a:lnTo>
                    <a:lnTo>
                      <a:pt x="0" y="319"/>
                    </a:lnTo>
                    <a:lnTo>
                      <a:pt x="6" y="319"/>
                    </a:lnTo>
                    <a:lnTo>
                      <a:pt x="18" y="326"/>
                    </a:lnTo>
                    <a:lnTo>
                      <a:pt x="24" y="332"/>
                    </a:lnTo>
                    <a:lnTo>
                      <a:pt x="30" y="332"/>
                    </a:lnTo>
                    <a:lnTo>
                      <a:pt x="36" y="332"/>
                    </a:lnTo>
                    <a:lnTo>
                      <a:pt x="42" y="332"/>
                    </a:lnTo>
                    <a:lnTo>
                      <a:pt x="30" y="332"/>
                    </a:lnTo>
                    <a:lnTo>
                      <a:pt x="30" y="339"/>
                    </a:lnTo>
                    <a:lnTo>
                      <a:pt x="36" y="339"/>
                    </a:lnTo>
                    <a:lnTo>
                      <a:pt x="42" y="332"/>
                    </a:lnTo>
                    <a:lnTo>
                      <a:pt x="48" y="339"/>
                    </a:lnTo>
                    <a:lnTo>
                      <a:pt x="54" y="346"/>
                    </a:lnTo>
                    <a:lnTo>
                      <a:pt x="60" y="346"/>
                    </a:lnTo>
                    <a:lnTo>
                      <a:pt x="60" y="339"/>
                    </a:lnTo>
                    <a:lnTo>
                      <a:pt x="72" y="339"/>
                    </a:lnTo>
                    <a:lnTo>
                      <a:pt x="102" y="339"/>
                    </a:lnTo>
                    <a:lnTo>
                      <a:pt x="120" y="319"/>
                    </a:lnTo>
                    <a:lnTo>
                      <a:pt x="162" y="299"/>
                    </a:lnTo>
                    <a:lnTo>
                      <a:pt x="174" y="299"/>
                    </a:lnTo>
                    <a:lnTo>
                      <a:pt x="192" y="286"/>
                    </a:lnTo>
                    <a:lnTo>
                      <a:pt x="204" y="286"/>
                    </a:lnTo>
                    <a:lnTo>
                      <a:pt x="234" y="259"/>
                    </a:lnTo>
                    <a:lnTo>
                      <a:pt x="252" y="252"/>
                    </a:lnTo>
                    <a:lnTo>
                      <a:pt x="258" y="239"/>
                    </a:lnTo>
                    <a:lnTo>
                      <a:pt x="270" y="226"/>
                    </a:lnTo>
                    <a:lnTo>
                      <a:pt x="264" y="219"/>
                    </a:lnTo>
                    <a:lnTo>
                      <a:pt x="258" y="213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64" y="199"/>
                    </a:lnTo>
                    <a:lnTo>
                      <a:pt x="264" y="193"/>
                    </a:lnTo>
                    <a:lnTo>
                      <a:pt x="270" y="193"/>
                    </a:lnTo>
                    <a:lnTo>
                      <a:pt x="288" y="186"/>
                    </a:lnTo>
                    <a:lnTo>
                      <a:pt x="312" y="179"/>
                    </a:lnTo>
                    <a:lnTo>
                      <a:pt x="330" y="186"/>
                    </a:lnTo>
                    <a:lnTo>
                      <a:pt x="336" y="193"/>
                    </a:lnTo>
                    <a:lnTo>
                      <a:pt x="342" y="193"/>
                    </a:lnTo>
                    <a:lnTo>
                      <a:pt x="348" y="193"/>
                    </a:lnTo>
                    <a:lnTo>
                      <a:pt x="366" y="193"/>
                    </a:lnTo>
                    <a:lnTo>
                      <a:pt x="384" y="193"/>
                    </a:lnTo>
                    <a:lnTo>
                      <a:pt x="390" y="193"/>
                    </a:lnTo>
                    <a:lnTo>
                      <a:pt x="396" y="186"/>
                    </a:lnTo>
                    <a:lnTo>
                      <a:pt x="402" y="179"/>
                    </a:lnTo>
                    <a:lnTo>
                      <a:pt x="414" y="173"/>
                    </a:lnTo>
                    <a:lnTo>
                      <a:pt x="420" y="173"/>
                    </a:lnTo>
                    <a:lnTo>
                      <a:pt x="426" y="159"/>
                    </a:lnTo>
                    <a:lnTo>
                      <a:pt x="420" y="146"/>
                    </a:lnTo>
                    <a:lnTo>
                      <a:pt x="420" y="139"/>
                    </a:lnTo>
                    <a:lnTo>
                      <a:pt x="426" y="139"/>
                    </a:lnTo>
                    <a:lnTo>
                      <a:pt x="426" y="133"/>
                    </a:lnTo>
                    <a:lnTo>
                      <a:pt x="420" y="133"/>
                    </a:lnTo>
                    <a:lnTo>
                      <a:pt x="426" y="126"/>
                    </a:lnTo>
                    <a:lnTo>
                      <a:pt x="420" y="126"/>
                    </a:lnTo>
                    <a:lnTo>
                      <a:pt x="420" y="120"/>
                    </a:lnTo>
                    <a:lnTo>
                      <a:pt x="426" y="113"/>
                    </a:lnTo>
                    <a:lnTo>
                      <a:pt x="426" y="106"/>
                    </a:lnTo>
                    <a:lnTo>
                      <a:pt x="444" y="100"/>
                    </a:lnTo>
                    <a:lnTo>
                      <a:pt x="450" y="93"/>
                    </a:lnTo>
                    <a:lnTo>
                      <a:pt x="468" y="73"/>
                    </a:lnTo>
                    <a:lnTo>
                      <a:pt x="468" y="66"/>
                    </a:lnTo>
                    <a:lnTo>
                      <a:pt x="468" y="60"/>
                    </a:lnTo>
                    <a:lnTo>
                      <a:pt x="486" y="46"/>
                    </a:lnTo>
                    <a:lnTo>
                      <a:pt x="510" y="33"/>
                    </a:lnTo>
                    <a:lnTo>
                      <a:pt x="522" y="26"/>
                    </a:lnTo>
                    <a:lnTo>
                      <a:pt x="528" y="20"/>
                    </a:lnTo>
                    <a:lnTo>
                      <a:pt x="534" y="20"/>
                    </a:lnTo>
                    <a:lnTo>
                      <a:pt x="552" y="20"/>
                    </a:lnTo>
                    <a:lnTo>
                      <a:pt x="558" y="7"/>
                    </a:lnTo>
                    <a:lnTo>
                      <a:pt x="558" y="0"/>
                    </a:lnTo>
                    <a:lnTo>
                      <a:pt x="552" y="0"/>
                    </a:lnTo>
                    <a:lnTo>
                      <a:pt x="540" y="0"/>
                    </a:lnTo>
                    <a:lnTo>
                      <a:pt x="522" y="20"/>
                    </a:lnTo>
                    <a:lnTo>
                      <a:pt x="516" y="26"/>
                    </a:lnTo>
                    <a:lnTo>
                      <a:pt x="510" y="33"/>
                    </a:lnTo>
                    <a:lnTo>
                      <a:pt x="492" y="40"/>
                    </a:lnTo>
                    <a:lnTo>
                      <a:pt x="468" y="53"/>
                    </a:lnTo>
                    <a:lnTo>
                      <a:pt x="462" y="66"/>
                    </a:lnTo>
                    <a:lnTo>
                      <a:pt x="444" y="80"/>
                    </a:lnTo>
                    <a:lnTo>
                      <a:pt x="444" y="86"/>
                    </a:lnTo>
                    <a:lnTo>
                      <a:pt x="438" y="93"/>
                    </a:lnTo>
                    <a:lnTo>
                      <a:pt x="432" y="100"/>
                    </a:lnTo>
                    <a:lnTo>
                      <a:pt x="426" y="106"/>
                    </a:lnTo>
                    <a:lnTo>
                      <a:pt x="414" y="106"/>
                    </a:lnTo>
                    <a:lnTo>
                      <a:pt x="426" y="100"/>
                    </a:lnTo>
                    <a:lnTo>
                      <a:pt x="408" y="106"/>
                    </a:lnTo>
                    <a:lnTo>
                      <a:pt x="396" y="113"/>
                    </a:lnTo>
                    <a:lnTo>
                      <a:pt x="384" y="113"/>
                    </a:lnTo>
                    <a:lnTo>
                      <a:pt x="384" y="120"/>
                    </a:lnTo>
                    <a:lnTo>
                      <a:pt x="378" y="120"/>
                    </a:lnTo>
                    <a:lnTo>
                      <a:pt x="384" y="113"/>
                    </a:lnTo>
                    <a:lnTo>
                      <a:pt x="378" y="113"/>
                    </a:lnTo>
                    <a:lnTo>
                      <a:pt x="372" y="120"/>
                    </a:lnTo>
                    <a:lnTo>
                      <a:pt x="366" y="120"/>
                    </a:lnTo>
                    <a:lnTo>
                      <a:pt x="360" y="126"/>
                    </a:lnTo>
                    <a:lnTo>
                      <a:pt x="366" y="126"/>
                    </a:lnTo>
                    <a:lnTo>
                      <a:pt x="366" y="120"/>
                    </a:lnTo>
                    <a:lnTo>
                      <a:pt x="372" y="120"/>
                    </a:lnTo>
                    <a:lnTo>
                      <a:pt x="372" y="126"/>
                    </a:lnTo>
                    <a:lnTo>
                      <a:pt x="366" y="133"/>
                    </a:lnTo>
                    <a:lnTo>
                      <a:pt x="372" y="126"/>
                    </a:lnTo>
                    <a:lnTo>
                      <a:pt x="378" y="126"/>
                    </a:lnTo>
                    <a:lnTo>
                      <a:pt x="372" y="133"/>
                    </a:lnTo>
                    <a:lnTo>
                      <a:pt x="366" y="133"/>
                    </a:lnTo>
                    <a:lnTo>
                      <a:pt x="360" y="133"/>
                    </a:lnTo>
                    <a:lnTo>
                      <a:pt x="354" y="133"/>
                    </a:lnTo>
                    <a:lnTo>
                      <a:pt x="354" y="126"/>
                    </a:lnTo>
                    <a:lnTo>
                      <a:pt x="348" y="133"/>
                    </a:lnTo>
                    <a:lnTo>
                      <a:pt x="348" y="126"/>
                    </a:lnTo>
                    <a:lnTo>
                      <a:pt x="342" y="126"/>
                    </a:lnTo>
                    <a:lnTo>
                      <a:pt x="348" y="126"/>
                    </a:lnTo>
                    <a:lnTo>
                      <a:pt x="336" y="126"/>
                    </a:lnTo>
                    <a:lnTo>
                      <a:pt x="312" y="133"/>
                    </a:lnTo>
                    <a:lnTo>
                      <a:pt x="288" y="133"/>
                    </a:lnTo>
                    <a:lnTo>
                      <a:pt x="258" y="146"/>
                    </a:lnTo>
                    <a:lnTo>
                      <a:pt x="240" y="159"/>
                    </a:lnTo>
                    <a:lnTo>
                      <a:pt x="228" y="166"/>
                    </a:lnTo>
                    <a:lnTo>
                      <a:pt x="210" y="179"/>
                    </a:lnTo>
                    <a:lnTo>
                      <a:pt x="204" y="193"/>
                    </a:lnTo>
                    <a:lnTo>
                      <a:pt x="216" y="193"/>
                    </a:lnTo>
                    <a:lnTo>
                      <a:pt x="222" y="193"/>
                    </a:lnTo>
                    <a:lnTo>
                      <a:pt x="228" y="199"/>
                    </a:lnTo>
                    <a:lnTo>
                      <a:pt x="240" y="199"/>
                    </a:lnTo>
                    <a:lnTo>
                      <a:pt x="252" y="199"/>
                    </a:lnTo>
                    <a:lnTo>
                      <a:pt x="258" y="199"/>
                    </a:lnTo>
                    <a:lnTo>
                      <a:pt x="258" y="206"/>
                    </a:lnTo>
                    <a:lnTo>
                      <a:pt x="264" y="206"/>
                    </a:lnTo>
                    <a:lnTo>
                      <a:pt x="258" y="213"/>
                    </a:lnTo>
                    <a:lnTo>
                      <a:pt x="258" y="219"/>
                    </a:lnTo>
                    <a:lnTo>
                      <a:pt x="246" y="226"/>
                    </a:lnTo>
                    <a:lnTo>
                      <a:pt x="228" y="219"/>
                    </a:lnTo>
                    <a:lnTo>
                      <a:pt x="210" y="226"/>
                    </a:lnTo>
                    <a:lnTo>
                      <a:pt x="186" y="226"/>
                    </a:lnTo>
                    <a:lnTo>
                      <a:pt x="180" y="233"/>
                    </a:lnTo>
                    <a:lnTo>
                      <a:pt x="174" y="239"/>
                    </a:lnTo>
                    <a:lnTo>
                      <a:pt x="174" y="246"/>
                    </a:lnTo>
                    <a:lnTo>
                      <a:pt x="186" y="246"/>
                    </a:lnTo>
                    <a:lnTo>
                      <a:pt x="174" y="246"/>
                    </a:lnTo>
                    <a:lnTo>
                      <a:pt x="168" y="246"/>
                    </a:lnTo>
                    <a:lnTo>
                      <a:pt x="150" y="239"/>
                    </a:lnTo>
                    <a:lnTo>
                      <a:pt x="132" y="239"/>
                    </a:lnTo>
                    <a:lnTo>
                      <a:pt x="108" y="246"/>
                    </a:lnTo>
                    <a:lnTo>
                      <a:pt x="96" y="259"/>
                    </a:lnTo>
                    <a:lnTo>
                      <a:pt x="96" y="272"/>
                    </a:lnTo>
                    <a:lnTo>
                      <a:pt x="90" y="266"/>
                    </a:lnTo>
                    <a:lnTo>
                      <a:pt x="78" y="272"/>
                    </a:lnTo>
                    <a:lnTo>
                      <a:pt x="60" y="286"/>
                    </a:lnTo>
                    <a:lnTo>
                      <a:pt x="60" y="299"/>
                    </a:lnTo>
                    <a:lnTo>
                      <a:pt x="54" y="292"/>
                    </a:lnTo>
                    <a:lnTo>
                      <a:pt x="48" y="292"/>
                    </a:lnTo>
                    <a:lnTo>
                      <a:pt x="42" y="292"/>
                    </a:lnTo>
                    <a:lnTo>
                      <a:pt x="30" y="292"/>
                    </a:lnTo>
                    <a:close/>
                  </a:path>
                </a:pathLst>
              </a:custGeom>
              <a:solidFill>
                <a:srgbClr val="BAE4F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58" name="Freeform 245"/>
              <p:cNvSpPr>
                <a:spLocks/>
              </p:cNvSpPr>
              <p:nvPr/>
            </p:nvSpPr>
            <p:spPr bwMode="auto">
              <a:xfrm>
                <a:off x="3311" y="1679"/>
                <a:ext cx="726" cy="631"/>
              </a:xfrm>
              <a:custGeom>
                <a:avLst/>
                <a:gdLst>
                  <a:gd name="T0" fmla="*/ 90 w 726"/>
                  <a:gd name="T1" fmla="*/ 126 h 631"/>
                  <a:gd name="T2" fmla="*/ 0 w 726"/>
                  <a:gd name="T3" fmla="*/ 212 h 631"/>
                  <a:gd name="T4" fmla="*/ 66 w 726"/>
                  <a:gd name="T5" fmla="*/ 193 h 631"/>
                  <a:gd name="T6" fmla="*/ 78 w 726"/>
                  <a:gd name="T7" fmla="*/ 226 h 631"/>
                  <a:gd name="T8" fmla="*/ 126 w 726"/>
                  <a:gd name="T9" fmla="*/ 212 h 631"/>
                  <a:gd name="T10" fmla="*/ 222 w 726"/>
                  <a:gd name="T11" fmla="*/ 146 h 631"/>
                  <a:gd name="T12" fmla="*/ 252 w 726"/>
                  <a:gd name="T13" fmla="*/ 153 h 631"/>
                  <a:gd name="T14" fmla="*/ 216 w 726"/>
                  <a:gd name="T15" fmla="*/ 179 h 631"/>
                  <a:gd name="T16" fmla="*/ 222 w 726"/>
                  <a:gd name="T17" fmla="*/ 193 h 631"/>
                  <a:gd name="T18" fmla="*/ 270 w 726"/>
                  <a:gd name="T19" fmla="*/ 206 h 631"/>
                  <a:gd name="T20" fmla="*/ 324 w 726"/>
                  <a:gd name="T21" fmla="*/ 226 h 631"/>
                  <a:gd name="T22" fmla="*/ 420 w 726"/>
                  <a:gd name="T23" fmla="*/ 199 h 631"/>
                  <a:gd name="T24" fmla="*/ 432 w 726"/>
                  <a:gd name="T25" fmla="*/ 232 h 631"/>
                  <a:gd name="T26" fmla="*/ 462 w 726"/>
                  <a:gd name="T27" fmla="*/ 252 h 631"/>
                  <a:gd name="T28" fmla="*/ 480 w 726"/>
                  <a:gd name="T29" fmla="*/ 266 h 631"/>
                  <a:gd name="T30" fmla="*/ 468 w 726"/>
                  <a:gd name="T31" fmla="*/ 279 h 631"/>
                  <a:gd name="T32" fmla="*/ 438 w 726"/>
                  <a:gd name="T33" fmla="*/ 272 h 631"/>
                  <a:gd name="T34" fmla="*/ 396 w 726"/>
                  <a:gd name="T35" fmla="*/ 266 h 631"/>
                  <a:gd name="T36" fmla="*/ 348 w 726"/>
                  <a:gd name="T37" fmla="*/ 279 h 631"/>
                  <a:gd name="T38" fmla="*/ 324 w 726"/>
                  <a:gd name="T39" fmla="*/ 292 h 631"/>
                  <a:gd name="T40" fmla="*/ 312 w 726"/>
                  <a:gd name="T41" fmla="*/ 292 h 631"/>
                  <a:gd name="T42" fmla="*/ 282 w 726"/>
                  <a:gd name="T43" fmla="*/ 332 h 631"/>
                  <a:gd name="T44" fmla="*/ 222 w 726"/>
                  <a:gd name="T45" fmla="*/ 425 h 631"/>
                  <a:gd name="T46" fmla="*/ 264 w 726"/>
                  <a:gd name="T47" fmla="*/ 379 h 631"/>
                  <a:gd name="T48" fmla="*/ 282 w 726"/>
                  <a:gd name="T49" fmla="*/ 379 h 631"/>
                  <a:gd name="T50" fmla="*/ 258 w 726"/>
                  <a:gd name="T51" fmla="*/ 558 h 631"/>
                  <a:gd name="T52" fmla="*/ 336 w 726"/>
                  <a:gd name="T53" fmla="*/ 585 h 631"/>
                  <a:gd name="T54" fmla="*/ 330 w 726"/>
                  <a:gd name="T55" fmla="*/ 438 h 631"/>
                  <a:gd name="T56" fmla="*/ 372 w 726"/>
                  <a:gd name="T57" fmla="*/ 345 h 631"/>
                  <a:gd name="T58" fmla="*/ 390 w 726"/>
                  <a:gd name="T59" fmla="*/ 359 h 631"/>
                  <a:gd name="T60" fmla="*/ 396 w 726"/>
                  <a:gd name="T61" fmla="*/ 339 h 631"/>
                  <a:gd name="T62" fmla="*/ 432 w 726"/>
                  <a:gd name="T63" fmla="*/ 299 h 631"/>
                  <a:gd name="T64" fmla="*/ 510 w 726"/>
                  <a:gd name="T65" fmla="*/ 339 h 631"/>
                  <a:gd name="T66" fmla="*/ 504 w 726"/>
                  <a:gd name="T67" fmla="*/ 412 h 631"/>
                  <a:gd name="T68" fmla="*/ 498 w 726"/>
                  <a:gd name="T69" fmla="*/ 458 h 631"/>
                  <a:gd name="T70" fmla="*/ 564 w 726"/>
                  <a:gd name="T71" fmla="*/ 518 h 631"/>
                  <a:gd name="T72" fmla="*/ 600 w 726"/>
                  <a:gd name="T73" fmla="*/ 438 h 631"/>
                  <a:gd name="T74" fmla="*/ 606 w 726"/>
                  <a:gd name="T75" fmla="*/ 345 h 631"/>
                  <a:gd name="T76" fmla="*/ 630 w 726"/>
                  <a:gd name="T77" fmla="*/ 345 h 631"/>
                  <a:gd name="T78" fmla="*/ 642 w 726"/>
                  <a:gd name="T79" fmla="*/ 365 h 631"/>
                  <a:gd name="T80" fmla="*/ 684 w 726"/>
                  <a:gd name="T81" fmla="*/ 392 h 631"/>
                  <a:gd name="T82" fmla="*/ 696 w 726"/>
                  <a:gd name="T83" fmla="*/ 365 h 631"/>
                  <a:gd name="T84" fmla="*/ 714 w 726"/>
                  <a:gd name="T85" fmla="*/ 359 h 631"/>
                  <a:gd name="T86" fmla="*/ 690 w 726"/>
                  <a:gd name="T87" fmla="*/ 345 h 631"/>
                  <a:gd name="T88" fmla="*/ 684 w 726"/>
                  <a:gd name="T89" fmla="*/ 325 h 631"/>
                  <a:gd name="T90" fmla="*/ 654 w 726"/>
                  <a:gd name="T91" fmla="*/ 272 h 631"/>
                  <a:gd name="T92" fmla="*/ 606 w 726"/>
                  <a:gd name="T93" fmla="*/ 266 h 631"/>
                  <a:gd name="T94" fmla="*/ 546 w 726"/>
                  <a:gd name="T95" fmla="*/ 252 h 631"/>
                  <a:gd name="T96" fmla="*/ 474 w 726"/>
                  <a:gd name="T97" fmla="*/ 239 h 631"/>
                  <a:gd name="T98" fmla="*/ 444 w 726"/>
                  <a:gd name="T99" fmla="*/ 212 h 631"/>
                  <a:gd name="T100" fmla="*/ 438 w 726"/>
                  <a:gd name="T101" fmla="*/ 199 h 631"/>
                  <a:gd name="T102" fmla="*/ 426 w 726"/>
                  <a:gd name="T103" fmla="*/ 139 h 631"/>
                  <a:gd name="T104" fmla="*/ 420 w 726"/>
                  <a:gd name="T105" fmla="*/ 99 h 631"/>
                  <a:gd name="T106" fmla="*/ 318 w 726"/>
                  <a:gd name="T107" fmla="*/ 33 h 631"/>
                  <a:gd name="T108" fmla="*/ 282 w 726"/>
                  <a:gd name="T109" fmla="*/ 13 h 631"/>
                  <a:gd name="T110" fmla="*/ 228 w 726"/>
                  <a:gd name="T111" fmla="*/ 13 h 631"/>
                  <a:gd name="T112" fmla="*/ 222 w 726"/>
                  <a:gd name="T113" fmla="*/ 46 h 631"/>
                  <a:gd name="T114" fmla="*/ 222 w 726"/>
                  <a:gd name="T115" fmla="*/ 26 h 631"/>
                  <a:gd name="T116" fmla="*/ 198 w 726"/>
                  <a:gd name="T117" fmla="*/ 66 h 631"/>
                  <a:gd name="T118" fmla="*/ 174 w 726"/>
                  <a:gd name="T119" fmla="*/ 79 h 6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26"/>
                  <a:gd name="T181" fmla="*/ 0 h 631"/>
                  <a:gd name="T182" fmla="*/ 726 w 726"/>
                  <a:gd name="T183" fmla="*/ 631 h 6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26" h="631">
                    <a:moveTo>
                      <a:pt x="168" y="79"/>
                    </a:moveTo>
                    <a:lnTo>
                      <a:pt x="162" y="86"/>
                    </a:lnTo>
                    <a:lnTo>
                      <a:pt x="168" y="86"/>
                    </a:lnTo>
                    <a:lnTo>
                      <a:pt x="162" y="86"/>
                    </a:lnTo>
                    <a:lnTo>
                      <a:pt x="156" y="93"/>
                    </a:lnTo>
                    <a:lnTo>
                      <a:pt x="162" y="93"/>
                    </a:lnTo>
                    <a:lnTo>
                      <a:pt x="150" y="99"/>
                    </a:lnTo>
                    <a:lnTo>
                      <a:pt x="126" y="119"/>
                    </a:lnTo>
                    <a:lnTo>
                      <a:pt x="90" y="126"/>
                    </a:lnTo>
                    <a:lnTo>
                      <a:pt x="72" y="146"/>
                    </a:lnTo>
                    <a:lnTo>
                      <a:pt x="54" y="166"/>
                    </a:lnTo>
                    <a:lnTo>
                      <a:pt x="36" y="186"/>
                    </a:lnTo>
                    <a:lnTo>
                      <a:pt x="24" y="193"/>
                    </a:lnTo>
                    <a:lnTo>
                      <a:pt x="12" y="199"/>
                    </a:lnTo>
                    <a:lnTo>
                      <a:pt x="12" y="206"/>
                    </a:lnTo>
                    <a:lnTo>
                      <a:pt x="6" y="206"/>
                    </a:lnTo>
                    <a:lnTo>
                      <a:pt x="6" y="212"/>
                    </a:lnTo>
                    <a:lnTo>
                      <a:pt x="0" y="212"/>
                    </a:lnTo>
                    <a:lnTo>
                      <a:pt x="6" y="219"/>
                    </a:lnTo>
                    <a:lnTo>
                      <a:pt x="12" y="212"/>
                    </a:lnTo>
                    <a:lnTo>
                      <a:pt x="18" y="212"/>
                    </a:lnTo>
                    <a:lnTo>
                      <a:pt x="30" y="212"/>
                    </a:lnTo>
                    <a:lnTo>
                      <a:pt x="42" y="206"/>
                    </a:lnTo>
                    <a:lnTo>
                      <a:pt x="48" y="206"/>
                    </a:lnTo>
                    <a:lnTo>
                      <a:pt x="54" y="206"/>
                    </a:lnTo>
                    <a:lnTo>
                      <a:pt x="60" y="199"/>
                    </a:lnTo>
                    <a:lnTo>
                      <a:pt x="66" y="193"/>
                    </a:lnTo>
                    <a:lnTo>
                      <a:pt x="72" y="193"/>
                    </a:lnTo>
                    <a:lnTo>
                      <a:pt x="78" y="186"/>
                    </a:lnTo>
                    <a:lnTo>
                      <a:pt x="84" y="193"/>
                    </a:lnTo>
                    <a:lnTo>
                      <a:pt x="78" y="199"/>
                    </a:lnTo>
                    <a:lnTo>
                      <a:pt x="84" y="206"/>
                    </a:lnTo>
                    <a:lnTo>
                      <a:pt x="78" y="212"/>
                    </a:lnTo>
                    <a:lnTo>
                      <a:pt x="72" y="219"/>
                    </a:lnTo>
                    <a:lnTo>
                      <a:pt x="72" y="226"/>
                    </a:lnTo>
                    <a:lnTo>
                      <a:pt x="78" y="226"/>
                    </a:lnTo>
                    <a:lnTo>
                      <a:pt x="84" y="219"/>
                    </a:lnTo>
                    <a:lnTo>
                      <a:pt x="90" y="219"/>
                    </a:lnTo>
                    <a:lnTo>
                      <a:pt x="84" y="212"/>
                    </a:lnTo>
                    <a:lnTo>
                      <a:pt x="90" y="212"/>
                    </a:lnTo>
                    <a:lnTo>
                      <a:pt x="90" y="219"/>
                    </a:lnTo>
                    <a:lnTo>
                      <a:pt x="96" y="219"/>
                    </a:lnTo>
                    <a:lnTo>
                      <a:pt x="108" y="219"/>
                    </a:lnTo>
                    <a:lnTo>
                      <a:pt x="120" y="219"/>
                    </a:lnTo>
                    <a:lnTo>
                      <a:pt x="126" y="212"/>
                    </a:lnTo>
                    <a:lnTo>
                      <a:pt x="144" y="199"/>
                    </a:lnTo>
                    <a:lnTo>
                      <a:pt x="162" y="199"/>
                    </a:lnTo>
                    <a:lnTo>
                      <a:pt x="174" y="193"/>
                    </a:lnTo>
                    <a:lnTo>
                      <a:pt x="174" y="179"/>
                    </a:lnTo>
                    <a:lnTo>
                      <a:pt x="186" y="186"/>
                    </a:lnTo>
                    <a:lnTo>
                      <a:pt x="198" y="179"/>
                    </a:lnTo>
                    <a:lnTo>
                      <a:pt x="210" y="166"/>
                    </a:lnTo>
                    <a:lnTo>
                      <a:pt x="216" y="153"/>
                    </a:lnTo>
                    <a:lnTo>
                      <a:pt x="222" y="146"/>
                    </a:lnTo>
                    <a:lnTo>
                      <a:pt x="228" y="146"/>
                    </a:lnTo>
                    <a:lnTo>
                      <a:pt x="228" y="139"/>
                    </a:lnTo>
                    <a:lnTo>
                      <a:pt x="252" y="139"/>
                    </a:lnTo>
                    <a:lnTo>
                      <a:pt x="258" y="146"/>
                    </a:lnTo>
                    <a:lnTo>
                      <a:pt x="264" y="146"/>
                    </a:lnTo>
                    <a:lnTo>
                      <a:pt x="252" y="153"/>
                    </a:lnTo>
                    <a:lnTo>
                      <a:pt x="252" y="146"/>
                    </a:lnTo>
                    <a:lnTo>
                      <a:pt x="246" y="153"/>
                    </a:lnTo>
                    <a:lnTo>
                      <a:pt x="252" y="153"/>
                    </a:lnTo>
                    <a:lnTo>
                      <a:pt x="246" y="159"/>
                    </a:lnTo>
                    <a:lnTo>
                      <a:pt x="240" y="159"/>
                    </a:lnTo>
                    <a:lnTo>
                      <a:pt x="234" y="166"/>
                    </a:lnTo>
                    <a:lnTo>
                      <a:pt x="228" y="179"/>
                    </a:lnTo>
                    <a:lnTo>
                      <a:pt x="222" y="179"/>
                    </a:lnTo>
                    <a:lnTo>
                      <a:pt x="228" y="179"/>
                    </a:lnTo>
                    <a:lnTo>
                      <a:pt x="222" y="173"/>
                    </a:lnTo>
                    <a:lnTo>
                      <a:pt x="222" y="179"/>
                    </a:lnTo>
                    <a:lnTo>
                      <a:pt x="216" y="179"/>
                    </a:lnTo>
                    <a:lnTo>
                      <a:pt x="210" y="173"/>
                    </a:lnTo>
                    <a:lnTo>
                      <a:pt x="216" y="179"/>
                    </a:lnTo>
                    <a:lnTo>
                      <a:pt x="216" y="186"/>
                    </a:lnTo>
                    <a:lnTo>
                      <a:pt x="216" y="193"/>
                    </a:lnTo>
                    <a:lnTo>
                      <a:pt x="216" y="206"/>
                    </a:lnTo>
                    <a:lnTo>
                      <a:pt x="210" y="206"/>
                    </a:lnTo>
                    <a:lnTo>
                      <a:pt x="216" y="212"/>
                    </a:lnTo>
                    <a:lnTo>
                      <a:pt x="222" y="199"/>
                    </a:lnTo>
                    <a:lnTo>
                      <a:pt x="222" y="193"/>
                    </a:lnTo>
                    <a:lnTo>
                      <a:pt x="228" y="193"/>
                    </a:lnTo>
                    <a:lnTo>
                      <a:pt x="234" y="193"/>
                    </a:lnTo>
                    <a:lnTo>
                      <a:pt x="228" y="199"/>
                    </a:lnTo>
                    <a:lnTo>
                      <a:pt x="222" y="199"/>
                    </a:lnTo>
                    <a:lnTo>
                      <a:pt x="228" y="206"/>
                    </a:lnTo>
                    <a:lnTo>
                      <a:pt x="228" y="199"/>
                    </a:lnTo>
                    <a:lnTo>
                      <a:pt x="234" y="193"/>
                    </a:lnTo>
                    <a:lnTo>
                      <a:pt x="246" y="193"/>
                    </a:lnTo>
                    <a:lnTo>
                      <a:pt x="270" y="206"/>
                    </a:lnTo>
                    <a:lnTo>
                      <a:pt x="270" y="219"/>
                    </a:lnTo>
                    <a:lnTo>
                      <a:pt x="282" y="226"/>
                    </a:lnTo>
                    <a:lnTo>
                      <a:pt x="294" y="226"/>
                    </a:lnTo>
                    <a:lnTo>
                      <a:pt x="300" y="226"/>
                    </a:lnTo>
                    <a:lnTo>
                      <a:pt x="306" y="232"/>
                    </a:lnTo>
                    <a:lnTo>
                      <a:pt x="312" y="232"/>
                    </a:lnTo>
                    <a:lnTo>
                      <a:pt x="318" y="232"/>
                    </a:lnTo>
                    <a:lnTo>
                      <a:pt x="318" y="226"/>
                    </a:lnTo>
                    <a:lnTo>
                      <a:pt x="324" y="226"/>
                    </a:lnTo>
                    <a:lnTo>
                      <a:pt x="324" y="232"/>
                    </a:lnTo>
                    <a:lnTo>
                      <a:pt x="318" y="232"/>
                    </a:lnTo>
                    <a:lnTo>
                      <a:pt x="324" y="232"/>
                    </a:lnTo>
                    <a:lnTo>
                      <a:pt x="342" y="212"/>
                    </a:lnTo>
                    <a:lnTo>
                      <a:pt x="372" y="212"/>
                    </a:lnTo>
                    <a:lnTo>
                      <a:pt x="396" y="212"/>
                    </a:lnTo>
                    <a:lnTo>
                      <a:pt x="402" y="206"/>
                    </a:lnTo>
                    <a:lnTo>
                      <a:pt x="408" y="206"/>
                    </a:lnTo>
                    <a:lnTo>
                      <a:pt x="420" y="199"/>
                    </a:lnTo>
                    <a:lnTo>
                      <a:pt x="420" y="206"/>
                    </a:lnTo>
                    <a:lnTo>
                      <a:pt x="414" y="212"/>
                    </a:lnTo>
                    <a:lnTo>
                      <a:pt x="408" y="219"/>
                    </a:lnTo>
                    <a:lnTo>
                      <a:pt x="414" y="226"/>
                    </a:lnTo>
                    <a:lnTo>
                      <a:pt x="420" y="226"/>
                    </a:lnTo>
                    <a:lnTo>
                      <a:pt x="420" y="232"/>
                    </a:lnTo>
                    <a:lnTo>
                      <a:pt x="414" y="232"/>
                    </a:lnTo>
                    <a:lnTo>
                      <a:pt x="426" y="232"/>
                    </a:lnTo>
                    <a:lnTo>
                      <a:pt x="432" y="232"/>
                    </a:lnTo>
                    <a:lnTo>
                      <a:pt x="438" y="226"/>
                    </a:lnTo>
                    <a:lnTo>
                      <a:pt x="450" y="232"/>
                    </a:lnTo>
                    <a:lnTo>
                      <a:pt x="450" y="239"/>
                    </a:lnTo>
                    <a:lnTo>
                      <a:pt x="456" y="239"/>
                    </a:lnTo>
                    <a:lnTo>
                      <a:pt x="456" y="246"/>
                    </a:lnTo>
                    <a:lnTo>
                      <a:pt x="450" y="246"/>
                    </a:lnTo>
                    <a:lnTo>
                      <a:pt x="450" y="252"/>
                    </a:lnTo>
                    <a:lnTo>
                      <a:pt x="456" y="252"/>
                    </a:lnTo>
                    <a:lnTo>
                      <a:pt x="462" y="252"/>
                    </a:lnTo>
                    <a:lnTo>
                      <a:pt x="468" y="259"/>
                    </a:lnTo>
                    <a:lnTo>
                      <a:pt x="468" y="266"/>
                    </a:lnTo>
                    <a:lnTo>
                      <a:pt x="468" y="272"/>
                    </a:lnTo>
                    <a:lnTo>
                      <a:pt x="474" y="272"/>
                    </a:lnTo>
                    <a:lnTo>
                      <a:pt x="474" y="266"/>
                    </a:lnTo>
                    <a:lnTo>
                      <a:pt x="480" y="272"/>
                    </a:lnTo>
                    <a:lnTo>
                      <a:pt x="486" y="272"/>
                    </a:lnTo>
                    <a:lnTo>
                      <a:pt x="486" y="266"/>
                    </a:lnTo>
                    <a:lnTo>
                      <a:pt x="480" y="266"/>
                    </a:lnTo>
                    <a:lnTo>
                      <a:pt x="486" y="266"/>
                    </a:lnTo>
                    <a:lnTo>
                      <a:pt x="492" y="266"/>
                    </a:lnTo>
                    <a:lnTo>
                      <a:pt x="498" y="272"/>
                    </a:lnTo>
                    <a:lnTo>
                      <a:pt x="492" y="279"/>
                    </a:lnTo>
                    <a:lnTo>
                      <a:pt x="486" y="279"/>
                    </a:lnTo>
                    <a:lnTo>
                      <a:pt x="480" y="279"/>
                    </a:lnTo>
                    <a:lnTo>
                      <a:pt x="480" y="272"/>
                    </a:lnTo>
                    <a:lnTo>
                      <a:pt x="474" y="272"/>
                    </a:lnTo>
                    <a:lnTo>
                      <a:pt x="468" y="279"/>
                    </a:lnTo>
                    <a:lnTo>
                      <a:pt x="462" y="279"/>
                    </a:lnTo>
                    <a:lnTo>
                      <a:pt x="462" y="272"/>
                    </a:lnTo>
                    <a:lnTo>
                      <a:pt x="456" y="272"/>
                    </a:lnTo>
                    <a:lnTo>
                      <a:pt x="456" y="279"/>
                    </a:lnTo>
                    <a:lnTo>
                      <a:pt x="450" y="279"/>
                    </a:lnTo>
                    <a:lnTo>
                      <a:pt x="450" y="272"/>
                    </a:lnTo>
                    <a:lnTo>
                      <a:pt x="450" y="279"/>
                    </a:lnTo>
                    <a:lnTo>
                      <a:pt x="444" y="279"/>
                    </a:lnTo>
                    <a:lnTo>
                      <a:pt x="438" y="272"/>
                    </a:lnTo>
                    <a:lnTo>
                      <a:pt x="432" y="279"/>
                    </a:lnTo>
                    <a:lnTo>
                      <a:pt x="438" y="286"/>
                    </a:lnTo>
                    <a:lnTo>
                      <a:pt x="432" y="286"/>
                    </a:lnTo>
                    <a:lnTo>
                      <a:pt x="426" y="279"/>
                    </a:lnTo>
                    <a:lnTo>
                      <a:pt x="420" y="286"/>
                    </a:lnTo>
                    <a:lnTo>
                      <a:pt x="414" y="279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6"/>
                    </a:lnTo>
                    <a:lnTo>
                      <a:pt x="390" y="272"/>
                    </a:lnTo>
                    <a:lnTo>
                      <a:pt x="384" y="266"/>
                    </a:lnTo>
                    <a:lnTo>
                      <a:pt x="378" y="266"/>
                    </a:lnTo>
                    <a:lnTo>
                      <a:pt x="372" y="272"/>
                    </a:lnTo>
                    <a:lnTo>
                      <a:pt x="366" y="279"/>
                    </a:lnTo>
                    <a:lnTo>
                      <a:pt x="360" y="279"/>
                    </a:lnTo>
                    <a:lnTo>
                      <a:pt x="354" y="279"/>
                    </a:lnTo>
                    <a:lnTo>
                      <a:pt x="354" y="286"/>
                    </a:lnTo>
                    <a:lnTo>
                      <a:pt x="348" y="279"/>
                    </a:lnTo>
                    <a:lnTo>
                      <a:pt x="336" y="286"/>
                    </a:lnTo>
                    <a:lnTo>
                      <a:pt x="330" y="292"/>
                    </a:lnTo>
                    <a:lnTo>
                      <a:pt x="330" y="299"/>
                    </a:lnTo>
                    <a:lnTo>
                      <a:pt x="324" y="299"/>
                    </a:lnTo>
                    <a:lnTo>
                      <a:pt x="324" y="312"/>
                    </a:lnTo>
                    <a:lnTo>
                      <a:pt x="318" y="306"/>
                    </a:lnTo>
                    <a:lnTo>
                      <a:pt x="318" y="299"/>
                    </a:lnTo>
                    <a:lnTo>
                      <a:pt x="318" y="292"/>
                    </a:lnTo>
                    <a:lnTo>
                      <a:pt x="324" y="292"/>
                    </a:lnTo>
                    <a:lnTo>
                      <a:pt x="318" y="286"/>
                    </a:lnTo>
                    <a:lnTo>
                      <a:pt x="324" y="286"/>
                    </a:lnTo>
                    <a:lnTo>
                      <a:pt x="324" y="279"/>
                    </a:lnTo>
                    <a:lnTo>
                      <a:pt x="318" y="279"/>
                    </a:lnTo>
                    <a:lnTo>
                      <a:pt x="318" y="286"/>
                    </a:lnTo>
                    <a:lnTo>
                      <a:pt x="312" y="286"/>
                    </a:lnTo>
                    <a:lnTo>
                      <a:pt x="312" y="279"/>
                    </a:lnTo>
                    <a:lnTo>
                      <a:pt x="312" y="286"/>
                    </a:lnTo>
                    <a:lnTo>
                      <a:pt x="312" y="292"/>
                    </a:lnTo>
                    <a:lnTo>
                      <a:pt x="306" y="299"/>
                    </a:lnTo>
                    <a:lnTo>
                      <a:pt x="300" y="292"/>
                    </a:lnTo>
                    <a:lnTo>
                      <a:pt x="300" y="279"/>
                    </a:lnTo>
                    <a:lnTo>
                      <a:pt x="294" y="286"/>
                    </a:lnTo>
                    <a:lnTo>
                      <a:pt x="294" y="292"/>
                    </a:lnTo>
                    <a:lnTo>
                      <a:pt x="300" y="299"/>
                    </a:lnTo>
                    <a:lnTo>
                      <a:pt x="288" y="306"/>
                    </a:lnTo>
                    <a:lnTo>
                      <a:pt x="282" y="325"/>
                    </a:lnTo>
                    <a:lnTo>
                      <a:pt x="282" y="332"/>
                    </a:lnTo>
                    <a:lnTo>
                      <a:pt x="276" y="339"/>
                    </a:lnTo>
                    <a:lnTo>
                      <a:pt x="270" y="345"/>
                    </a:lnTo>
                    <a:lnTo>
                      <a:pt x="264" y="352"/>
                    </a:lnTo>
                    <a:lnTo>
                      <a:pt x="252" y="372"/>
                    </a:lnTo>
                    <a:lnTo>
                      <a:pt x="252" y="385"/>
                    </a:lnTo>
                    <a:lnTo>
                      <a:pt x="246" y="392"/>
                    </a:lnTo>
                    <a:lnTo>
                      <a:pt x="228" y="412"/>
                    </a:lnTo>
                    <a:lnTo>
                      <a:pt x="228" y="419"/>
                    </a:lnTo>
                    <a:lnTo>
                      <a:pt x="222" y="425"/>
                    </a:lnTo>
                    <a:lnTo>
                      <a:pt x="222" y="432"/>
                    </a:lnTo>
                    <a:lnTo>
                      <a:pt x="222" y="438"/>
                    </a:lnTo>
                    <a:lnTo>
                      <a:pt x="222" y="445"/>
                    </a:lnTo>
                    <a:lnTo>
                      <a:pt x="228" y="438"/>
                    </a:lnTo>
                    <a:lnTo>
                      <a:pt x="234" y="425"/>
                    </a:lnTo>
                    <a:lnTo>
                      <a:pt x="228" y="412"/>
                    </a:lnTo>
                    <a:lnTo>
                      <a:pt x="246" y="392"/>
                    </a:lnTo>
                    <a:lnTo>
                      <a:pt x="252" y="385"/>
                    </a:lnTo>
                    <a:lnTo>
                      <a:pt x="264" y="379"/>
                    </a:lnTo>
                    <a:lnTo>
                      <a:pt x="270" y="372"/>
                    </a:lnTo>
                    <a:lnTo>
                      <a:pt x="282" y="359"/>
                    </a:lnTo>
                    <a:lnTo>
                      <a:pt x="288" y="352"/>
                    </a:lnTo>
                    <a:lnTo>
                      <a:pt x="294" y="339"/>
                    </a:lnTo>
                    <a:lnTo>
                      <a:pt x="300" y="339"/>
                    </a:lnTo>
                    <a:lnTo>
                      <a:pt x="300" y="352"/>
                    </a:lnTo>
                    <a:lnTo>
                      <a:pt x="294" y="359"/>
                    </a:lnTo>
                    <a:lnTo>
                      <a:pt x="294" y="365"/>
                    </a:lnTo>
                    <a:lnTo>
                      <a:pt x="282" y="379"/>
                    </a:lnTo>
                    <a:lnTo>
                      <a:pt x="276" y="399"/>
                    </a:lnTo>
                    <a:lnTo>
                      <a:pt x="276" y="425"/>
                    </a:lnTo>
                    <a:lnTo>
                      <a:pt x="264" y="445"/>
                    </a:lnTo>
                    <a:lnTo>
                      <a:pt x="264" y="472"/>
                    </a:lnTo>
                    <a:lnTo>
                      <a:pt x="258" y="478"/>
                    </a:lnTo>
                    <a:lnTo>
                      <a:pt x="252" y="492"/>
                    </a:lnTo>
                    <a:lnTo>
                      <a:pt x="252" y="532"/>
                    </a:lnTo>
                    <a:lnTo>
                      <a:pt x="258" y="545"/>
                    </a:lnTo>
                    <a:lnTo>
                      <a:pt x="258" y="558"/>
                    </a:lnTo>
                    <a:lnTo>
                      <a:pt x="258" y="571"/>
                    </a:lnTo>
                    <a:lnTo>
                      <a:pt x="258" y="585"/>
                    </a:lnTo>
                    <a:lnTo>
                      <a:pt x="264" y="598"/>
                    </a:lnTo>
                    <a:lnTo>
                      <a:pt x="276" y="625"/>
                    </a:lnTo>
                    <a:lnTo>
                      <a:pt x="282" y="631"/>
                    </a:lnTo>
                    <a:lnTo>
                      <a:pt x="294" y="631"/>
                    </a:lnTo>
                    <a:lnTo>
                      <a:pt x="306" y="625"/>
                    </a:lnTo>
                    <a:lnTo>
                      <a:pt x="324" y="611"/>
                    </a:lnTo>
                    <a:lnTo>
                      <a:pt x="336" y="585"/>
                    </a:lnTo>
                    <a:lnTo>
                      <a:pt x="348" y="558"/>
                    </a:lnTo>
                    <a:lnTo>
                      <a:pt x="348" y="532"/>
                    </a:lnTo>
                    <a:lnTo>
                      <a:pt x="342" y="505"/>
                    </a:lnTo>
                    <a:lnTo>
                      <a:pt x="336" y="485"/>
                    </a:lnTo>
                    <a:lnTo>
                      <a:pt x="330" y="472"/>
                    </a:lnTo>
                    <a:lnTo>
                      <a:pt x="330" y="458"/>
                    </a:lnTo>
                    <a:lnTo>
                      <a:pt x="336" y="458"/>
                    </a:lnTo>
                    <a:lnTo>
                      <a:pt x="336" y="445"/>
                    </a:lnTo>
                    <a:lnTo>
                      <a:pt x="330" y="438"/>
                    </a:lnTo>
                    <a:lnTo>
                      <a:pt x="336" y="425"/>
                    </a:lnTo>
                    <a:lnTo>
                      <a:pt x="342" y="419"/>
                    </a:lnTo>
                    <a:lnTo>
                      <a:pt x="342" y="412"/>
                    </a:lnTo>
                    <a:lnTo>
                      <a:pt x="354" y="385"/>
                    </a:lnTo>
                    <a:lnTo>
                      <a:pt x="348" y="372"/>
                    </a:lnTo>
                    <a:lnTo>
                      <a:pt x="360" y="365"/>
                    </a:lnTo>
                    <a:lnTo>
                      <a:pt x="366" y="359"/>
                    </a:lnTo>
                    <a:lnTo>
                      <a:pt x="372" y="352"/>
                    </a:lnTo>
                    <a:lnTo>
                      <a:pt x="372" y="345"/>
                    </a:lnTo>
                    <a:lnTo>
                      <a:pt x="384" y="339"/>
                    </a:lnTo>
                    <a:lnTo>
                      <a:pt x="378" y="345"/>
                    </a:lnTo>
                    <a:lnTo>
                      <a:pt x="378" y="352"/>
                    </a:lnTo>
                    <a:lnTo>
                      <a:pt x="378" y="359"/>
                    </a:lnTo>
                    <a:lnTo>
                      <a:pt x="384" y="359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84" y="359"/>
                    </a:lnTo>
                    <a:lnTo>
                      <a:pt x="390" y="359"/>
                    </a:lnTo>
                    <a:lnTo>
                      <a:pt x="390" y="372"/>
                    </a:lnTo>
                    <a:lnTo>
                      <a:pt x="390" y="379"/>
                    </a:lnTo>
                    <a:lnTo>
                      <a:pt x="396" y="372"/>
                    </a:lnTo>
                    <a:lnTo>
                      <a:pt x="396" y="365"/>
                    </a:lnTo>
                    <a:lnTo>
                      <a:pt x="396" y="359"/>
                    </a:lnTo>
                    <a:lnTo>
                      <a:pt x="396" y="345"/>
                    </a:lnTo>
                    <a:lnTo>
                      <a:pt x="402" y="365"/>
                    </a:lnTo>
                    <a:lnTo>
                      <a:pt x="402" y="359"/>
                    </a:lnTo>
                    <a:lnTo>
                      <a:pt x="396" y="339"/>
                    </a:lnTo>
                    <a:lnTo>
                      <a:pt x="414" y="332"/>
                    </a:lnTo>
                    <a:lnTo>
                      <a:pt x="420" y="325"/>
                    </a:lnTo>
                    <a:lnTo>
                      <a:pt x="414" y="319"/>
                    </a:lnTo>
                    <a:lnTo>
                      <a:pt x="408" y="312"/>
                    </a:lnTo>
                    <a:lnTo>
                      <a:pt x="414" y="306"/>
                    </a:lnTo>
                    <a:lnTo>
                      <a:pt x="408" y="299"/>
                    </a:lnTo>
                    <a:lnTo>
                      <a:pt x="414" y="299"/>
                    </a:lnTo>
                    <a:lnTo>
                      <a:pt x="432" y="292"/>
                    </a:lnTo>
                    <a:lnTo>
                      <a:pt x="432" y="299"/>
                    </a:lnTo>
                    <a:lnTo>
                      <a:pt x="438" y="306"/>
                    </a:lnTo>
                    <a:lnTo>
                      <a:pt x="450" y="299"/>
                    </a:lnTo>
                    <a:lnTo>
                      <a:pt x="462" y="306"/>
                    </a:lnTo>
                    <a:lnTo>
                      <a:pt x="468" y="312"/>
                    </a:lnTo>
                    <a:lnTo>
                      <a:pt x="474" y="319"/>
                    </a:lnTo>
                    <a:lnTo>
                      <a:pt x="480" y="325"/>
                    </a:lnTo>
                    <a:lnTo>
                      <a:pt x="498" y="325"/>
                    </a:lnTo>
                    <a:lnTo>
                      <a:pt x="504" y="332"/>
                    </a:lnTo>
                    <a:lnTo>
                      <a:pt x="510" y="339"/>
                    </a:lnTo>
                    <a:lnTo>
                      <a:pt x="510" y="345"/>
                    </a:lnTo>
                    <a:lnTo>
                      <a:pt x="522" y="352"/>
                    </a:lnTo>
                    <a:lnTo>
                      <a:pt x="516" y="359"/>
                    </a:lnTo>
                    <a:lnTo>
                      <a:pt x="510" y="352"/>
                    </a:lnTo>
                    <a:lnTo>
                      <a:pt x="504" y="352"/>
                    </a:lnTo>
                    <a:lnTo>
                      <a:pt x="498" y="359"/>
                    </a:lnTo>
                    <a:lnTo>
                      <a:pt x="510" y="379"/>
                    </a:lnTo>
                    <a:lnTo>
                      <a:pt x="510" y="399"/>
                    </a:lnTo>
                    <a:lnTo>
                      <a:pt x="504" y="412"/>
                    </a:lnTo>
                    <a:lnTo>
                      <a:pt x="498" y="419"/>
                    </a:lnTo>
                    <a:lnTo>
                      <a:pt x="492" y="432"/>
                    </a:lnTo>
                    <a:lnTo>
                      <a:pt x="486" y="438"/>
                    </a:lnTo>
                    <a:lnTo>
                      <a:pt x="480" y="438"/>
                    </a:lnTo>
                    <a:lnTo>
                      <a:pt x="474" y="452"/>
                    </a:lnTo>
                    <a:lnTo>
                      <a:pt x="474" y="465"/>
                    </a:lnTo>
                    <a:lnTo>
                      <a:pt x="486" y="472"/>
                    </a:lnTo>
                    <a:lnTo>
                      <a:pt x="498" y="465"/>
                    </a:lnTo>
                    <a:lnTo>
                      <a:pt x="498" y="458"/>
                    </a:lnTo>
                    <a:lnTo>
                      <a:pt x="504" y="458"/>
                    </a:lnTo>
                    <a:lnTo>
                      <a:pt x="510" y="445"/>
                    </a:lnTo>
                    <a:lnTo>
                      <a:pt x="516" y="438"/>
                    </a:lnTo>
                    <a:lnTo>
                      <a:pt x="528" y="432"/>
                    </a:lnTo>
                    <a:lnTo>
                      <a:pt x="546" y="438"/>
                    </a:lnTo>
                    <a:lnTo>
                      <a:pt x="552" y="452"/>
                    </a:lnTo>
                    <a:lnTo>
                      <a:pt x="552" y="478"/>
                    </a:lnTo>
                    <a:lnTo>
                      <a:pt x="558" y="512"/>
                    </a:lnTo>
                    <a:lnTo>
                      <a:pt x="564" y="518"/>
                    </a:lnTo>
                    <a:lnTo>
                      <a:pt x="564" y="525"/>
                    </a:lnTo>
                    <a:lnTo>
                      <a:pt x="570" y="518"/>
                    </a:lnTo>
                    <a:lnTo>
                      <a:pt x="576" y="518"/>
                    </a:lnTo>
                    <a:lnTo>
                      <a:pt x="582" y="505"/>
                    </a:lnTo>
                    <a:lnTo>
                      <a:pt x="594" y="498"/>
                    </a:lnTo>
                    <a:lnTo>
                      <a:pt x="600" y="485"/>
                    </a:lnTo>
                    <a:lnTo>
                      <a:pt x="600" y="472"/>
                    </a:lnTo>
                    <a:lnTo>
                      <a:pt x="600" y="458"/>
                    </a:lnTo>
                    <a:lnTo>
                      <a:pt x="600" y="438"/>
                    </a:lnTo>
                    <a:lnTo>
                      <a:pt x="600" y="432"/>
                    </a:lnTo>
                    <a:lnTo>
                      <a:pt x="600" y="425"/>
                    </a:lnTo>
                    <a:lnTo>
                      <a:pt x="612" y="412"/>
                    </a:lnTo>
                    <a:lnTo>
                      <a:pt x="612" y="405"/>
                    </a:lnTo>
                    <a:lnTo>
                      <a:pt x="612" y="399"/>
                    </a:lnTo>
                    <a:lnTo>
                      <a:pt x="618" y="385"/>
                    </a:lnTo>
                    <a:lnTo>
                      <a:pt x="624" y="372"/>
                    </a:lnTo>
                    <a:lnTo>
                      <a:pt x="618" y="352"/>
                    </a:lnTo>
                    <a:lnTo>
                      <a:pt x="606" y="345"/>
                    </a:lnTo>
                    <a:lnTo>
                      <a:pt x="612" y="339"/>
                    </a:lnTo>
                    <a:lnTo>
                      <a:pt x="606" y="339"/>
                    </a:lnTo>
                    <a:lnTo>
                      <a:pt x="600" y="339"/>
                    </a:lnTo>
                    <a:lnTo>
                      <a:pt x="600" y="332"/>
                    </a:lnTo>
                    <a:lnTo>
                      <a:pt x="618" y="332"/>
                    </a:lnTo>
                    <a:lnTo>
                      <a:pt x="630" y="332"/>
                    </a:lnTo>
                    <a:lnTo>
                      <a:pt x="630" y="339"/>
                    </a:lnTo>
                    <a:lnTo>
                      <a:pt x="624" y="339"/>
                    </a:lnTo>
                    <a:lnTo>
                      <a:pt x="630" y="345"/>
                    </a:lnTo>
                    <a:lnTo>
                      <a:pt x="636" y="352"/>
                    </a:lnTo>
                    <a:lnTo>
                      <a:pt x="630" y="359"/>
                    </a:lnTo>
                    <a:lnTo>
                      <a:pt x="642" y="359"/>
                    </a:lnTo>
                    <a:lnTo>
                      <a:pt x="642" y="352"/>
                    </a:lnTo>
                    <a:lnTo>
                      <a:pt x="648" y="352"/>
                    </a:lnTo>
                    <a:lnTo>
                      <a:pt x="648" y="359"/>
                    </a:lnTo>
                    <a:lnTo>
                      <a:pt x="642" y="365"/>
                    </a:lnTo>
                    <a:lnTo>
                      <a:pt x="636" y="372"/>
                    </a:lnTo>
                    <a:lnTo>
                      <a:pt x="642" y="365"/>
                    </a:lnTo>
                    <a:lnTo>
                      <a:pt x="648" y="365"/>
                    </a:lnTo>
                    <a:lnTo>
                      <a:pt x="648" y="379"/>
                    </a:lnTo>
                    <a:lnTo>
                      <a:pt x="648" y="385"/>
                    </a:lnTo>
                    <a:lnTo>
                      <a:pt x="654" y="379"/>
                    </a:lnTo>
                    <a:lnTo>
                      <a:pt x="660" y="372"/>
                    </a:lnTo>
                    <a:lnTo>
                      <a:pt x="666" y="372"/>
                    </a:lnTo>
                    <a:lnTo>
                      <a:pt x="666" y="379"/>
                    </a:lnTo>
                    <a:lnTo>
                      <a:pt x="666" y="385"/>
                    </a:lnTo>
                    <a:lnTo>
                      <a:pt x="684" y="392"/>
                    </a:lnTo>
                    <a:lnTo>
                      <a:pt x="696" y="399"/>
                    </a:lnTo>
                    <a:lnTo>
                      <a:pt x="702" y="385"/>
                    </a:lnTo>
                    <a:lnTo>
                      <a:pt x="696" y="379"/>
                    </a:lnTo>
                    <a:lnTo>
                      <a:pt x="690" y="379"/>
                    </a:lnTo>
                    <a:lnTo>
                      <a:pt x="684" y="372"/>
                    </a:lnTo>
                    <a:lnTo>
                      <a:pt x="684" y="365"/>
                    </a:lnTo>
                    <a:lnTo>
                      <a:pt x="690" y="365"/>
                    </a:lnTo>
                    <a:lnTo>
                      <a:pt x="696" y="359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708" y="372"/>
                    </a:lnTo>
                    <a:lnTo>
                      <a:pt x="708" y="379"/>
                    </a:lnTo>
                    <a:lnTo>
                      <a:pt x="720" y="379"/>
                    </a:lnTo>
                    <a:lnTo>
                      <a:pt x="726" y="365"/>
                    </a:lnTo>
                    <a:lnTo>
                      <a:pt x="720" y="365"/>
                    </a:lnTo>
                    <a:lnTo>
                      <a:pt x="714" y="372"/>
                    </a:lnTo>
                    <a:lnTo>
                      <a:pt x="708" y="372"/>
                    </a:lnTo>
                    <a:lnTo>
                      <a:pt x="714" y="359"/>
                    </a:lnTo>
                    <a:lnTo>
                      <a:pt x="708" y="359"/>
                    </a:lnTo>
                    <a:lnTo>
                      <a:pt x="708" y="345"/>
                    </a:lnTo>
                    <a:lnTo>
                      <a:pt x="702" y="352"/>
                    </a:lnTo>
                    <a:lnTo>
                      <a:pt x="696" y="352"/>
                    </a:lnTo>
                    <a:lnTo>
                      <a:pt x="690" y="352"/>
                    </a:lnTo>
                    <a:lnTo>
                      <a:pt x="696" y="345"/>
                    </a:lnTo>
                    <a:lnTo>
                      <a:pt x="696" y="339"/>
                    </a:lnTo>
                    <a:lnTo>
                      <a:pt x="696" y="345"/>
                    </a:lnTo>
                    <a:lnTo>
                      <a:pt x="690" y="345"/>
                    </a:lnTo>
                    <a:lnTo>
                      <a:pt x="684" y="339"/>
                    </a:lnTo>
                    <a:lnTo>
                      <a:pt x="690" y="332"/>
                    </a:lnTo>
                    <a:lnTo>
                      <a:pt x="702" y="325"/>
                    </a:lnTo>
                    <a:lnTo>
                      <a:pt x="702" y="319"/>
                    </a:lnTo>
                    <a:lnTo>
                      <a:pt x="696" y="319"/>
                    </a:lnTo>
                    <a:lnTo>
                      <a:pt x="690" y="325"/>
                    </a:lnTo>
                    <a:lnTo>
                      <a:pt x="696" y="325"/>
                    </a:lnTo>
                    <a:lnTo>
                      <a:pt x="690" y="325"/>
                    </a:lnTo>
                    <a:lnTo>
                      <a:pt x="684" y="325"/>
                    </a:lnTo>
                    <a:lnTo>
                      <a:pt x="684" y="319"/>
                    </a:lnTo>
                    <a:lnTo>
                      <a:pt x="678" y="319"/>
                    </a:lnTo>
                    <a:lnTo>
                      <a:pt x="672" y="312"/>
                    </a:lnTo>
                    <a:lnTo>
                      <a:pt x="672" y="306"/>
                    </a:lnTo>
                    <a:lnTo>
                      <a:pt x="666" y="299"/>
                    </a:lnTo>
                    <a:lnTo>
                      <a:pt x="660" y="292"/>
                    </a:lnTo>
                    <a:lnTo>
                      <a:pt x="666" y="286"/>
                    </a:lnTo>
                    <a:lnTo>
                      <a:pt x="654" y="279"/>
                    </a:lnTo>
                    <a:lnTo>
                      <a:pt x="654" y="272"/>
                    </a:lnTo>
                    <a:lnTo>
                      <a:pt x="642" y="279"/>
                    </a:lnTo>
                    <a:lnTo>
                      <a:pt x="636" y="272"/>
                    </a:lnTo>
                    <a:lnTo>
                      <a:pt x="630" y="272"/>
                    </a:lnTo>
                    <a:lnTo>
                      <a:pt x="618" y="272"/>
                    </a:lnTo>
                    <a:lnTo>
                      <a:pt x="612" y="272"/>
                    </a:lnTo>
                    <a:lnTo>
                      <a:pt x="606" y="279"/>
                    </a:lnTo>
                    <a:lnTo>
                      <a:pt x="606" y="272"/>
                    </a:lnTo>
                    <a:lnTo>
                      <a:pt x="600" y="266"/>
                    </a:lnTo>
                    <a:lnTo>
                      <a:pt x="606" y="266"/>
                    </a:lnTo>
                    <a:lnTo>
                      <a:pt x="594" y="266"/>
                    </a:lnTo>
                    <a:lnTo>
                      <a:pt x="588" y="266"/>
                    </a:lnTo>
                    <a:lnTo>
                      <a:pt x="588" y="259"/>
                    </a:lnTo>
                    <a:lnTo>
                      <a:pt x="594" y="259"/>
                    </a:lnTo>
                    <a:lnTo>
                      <a:pt x="576" y="259"/>
                    </a:lnTo>
                    <a:lnTo>
                      <a:pt x="570" y="259"/>
                    </a:lnTo>
                    <a:lnTo>
                      <a:pt x="564" y="259"/>
                    </a:lnTo>
                    <a:lnTo>
                      <a:pt x="564" y="252"/>
                    </a:lnTo>
                    <a:lnTo>
                      <a:pt x="546" y="252"/>
                    </a:lnTo>
                    <a:lnTo>
                      <a:pt x="540" y="259"/>
                    </a:lnTo>
                    <a:lnTo>
                      <a:pt x="534" y="252"/>
                    </a:lnTo>
                    <a:lnTo>
                      <a:pt x="540" y="252"/>
                    </a:lnTo>
                    <a:lnTo>
                      <a:pt x="534" y="252"/>
                    </a:lnTo>
                    <a:lnTo>
                      <a:pt x="522" y="259"/>
                    </a:lnTo>
                    <a:lnTo>
                      <a:pt x="504" y="246"/>
                    </a:lnTo>
                    <a:lnTo>
                      <a:pt x="492" y="246"/>
                    </a:lnTo>
                    <a:lnTo>
                      <a:pt x="480" y="246"/>
                    </a:lnTo>
                    <a:lnTo>
                      <a:pt x="474" y="239"/>
                    </a:lnTo>
                    <a:lnTo>
                      <a:pt x="468" y="239"/>
                    </a:lnTo>
                    <a:lnTo>
                      <a:pt x="468" y="246"/>
                    </a:lnTo>
                    <a:lnTo>
                      <a:pt x="462" y="246"/>
                    </a:lnTo>
                    <a:lnTo>
                      <a:pt x="462" y="239"/>
                    </a:lnTo>
                    <a:lnTo>
                      <a:pt x="456" y="232"/>
                    </a:lnTo>
                    <a:lnTo>
                      <a:pt x="456" y="226"/>
                    </a:lnTo>
                    <a:lnTo>
                      <a:pt x="444" y="219"/>
                    </a:lnTo>
                    <a:lnTo>
                      <a:pt x="438" y="219"/>
                    </a:lnTo>
                    <a:lnTo>
                      <a:pt x="444" y="212"/>
                    </a:lnTo>
                    <a:lnTo>
                      <a:pt x="438" y="206"/>
                    </a:lnTo>
                    <a:lnTo>
                      <a:pt x="438" y="212"/>
                    </a:lnTo>
                    <a:lnTo>
                      <a:pt x="432" y="212"/>
                    </a:lnTo>
                    <a:lnTo>
                      <a:pt x="438" y="206"/>
                    </a:lnTo>
                    <a:lnTo>
                      <a:pt x="438" y="199"/>
                    </a:lnTo>
                    <a:lnTo>
                      <a:pt x="444" y="199"/>
                    </a:lnTo>
                    <a:lnTo>
                      <a:pt x="444" y="193"/>
                    </a:lnTo>
                    <a:lnTo>
                      <a:pt x="438" y="193"/>
                    </a:lnTo>
                    <a:lnTo>
                      <a:pt x="438" y="199"/>
                    </a:lnTo>
                    <a:lnTo>
                      <a:pt x="432" y="193"/>
                    </a:lnTo>
                    <a:lnTo>
                      <a:pt x="438" y="193"/>
                    </a:lnTo>
                    <a:lnTo>
                      <a:pt x="432" y="193"/>
                    </a:lnTo>
                    <a:lnTo>
                      <a:pt x="426" y="186"/>
                    </a:lnTo>
                    <a:lnTo>
                      <a:pt x="426" y="179"/>
                    </a:lnTo>
                    <a:lnTo>
                      <a:pt x="432" y="173"/>
                    </a:lnTo>
                    <a:lnTo>
                      <a:pt x="432" y="166"/>
                    </a:lnTo>
                    <a:lnTo>
                      <a:pt x="432" y="153"/>
                    </a:lnTo>
                    <a:lnTo>
                      <a:pt x="426" y="139"/>
                    </a:lnTo>
                    <a:lnTo>
                      <a:pt x="414" y="133"/>
                    </a:lnTo>
                    <a:lnTo>
                      <a:pt x="408" y="133"/>
                    </a:lnTo>
                    <a:lnTo>
                      <a:pt x="408" y="126"/>
                    </a:lnTo>
                    <a:lnTo>
                      <a:pt x="408" y="119"/>
                    </a:lnTo>
                    <a:lnTo>
                      <a:pt x="414" y="119"/>
                    </a:lnTo>
                    <a:lnTo>
                      <a:pt x="420" y="119"/>
                    </a:lnTo>
                    <a:lnTo>
                      <a:pt x="414" y="113"/>
                    </a:lnTo>
                    <a:lnTo>
                      <a:pt x="420" y="106"/>
                    </a:lnTo>
                    <a:lnTo>
                      <a:pt x="420" y="99"/>
                    </a:lnTo>
                    <a:lnTo>
                      <a:pt x="408" y="99"/>
                    </a:lnTo>
                    <a:lnTo>
                      <a:pt x="378" y="99"/>
                    </a:lnTo>
                    <a:lnTo>
                      <a:pt x="360" y="93"/>
                    </a:lnTo>
                    <a:lnTo>
                      <a:pt x="348" y="79"/>
                    </a:lnTo>
                    <a:lnTo>
                      <a:pt x="342" y="46"/>
                    </a:lnTo>
                    <a:lnTo>
                      <a:pt x="336" y="26"/>
                    </a:lnTo>
                    <a:lnTo>
                      <a:pt x="330" y="26"/>
                    </a:lnTo>
                    <a:lnTo>
                      <a:pt x="324" y="33"/>
                    </a:lnTo>
                    <a:lnTo>
                      <a:pt x="318" y="33"/>
                    </a:lnTo>
                    <a:lnTo>
                      <a:pt x="318" y="26"/>
                    </a:lnTo>
                    <a:lnTo>
                      <a:pt x="312" y="26"/>
                    </a:lnTo>
                    <a:lnTo>
                      <a:pt x="312" y="20"/>
                    </a:lnTo>
                    <a:lnTo>
                      <a:pt x="306" y="20"/>
                    </a:lnTo>
                    <a:lnTo>
                      <a:pt x="306" y="26"/>
                    </a:lnTo>
                    <a:lnTo>
                      <a:pt x="294" y="26"/>
                    </a:lnTo>
                    <a:lnTo>
                      <a:pt x="288" y="26"/>
                    </a:lnTo>
                    <a:lnTo>
                      <a:pt x="288" y="20"/>
                    </a:lnTo>
                    <a:lnTo>
                      <a:pt x="282" y="13"/>
                    </a:lnTo>
                    <a:lnTo>
                      <a:pt x="264" y="20"/>
                    </a:lnTo>
                    <a:lnTo>
                      <a:pt x="264" y="13"/>
                    </a:lnTo>
                    <a:lnTo>
                      <a:pt x="252" y="13"/>
                    </a:lnTo>
                    <a:lnTo>
                      <a:pt x="246" y="6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0"/>
                    </a:lnTo>
                    <a:lnTo>
                      <a:pt x="234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40" y="20"/>
                    </a:lnTo>
                    <a:lnTo>
                      <a:pt x="240" y="26"/>
                    </a:lnTo>
                    <a:lnTo>
                      <a:pt x="234" y="40"/>
                    </a:lnTo>
                    <a:lnTo>
                      <a:pt x="228" y="33"/>
                    </a:lnTo>
                    <a:lnTo>
                      <a:pt x="222" y="40"/>
                    </a:lnTo>
                    <a:lnTo>
                      <a:pt x="228" y="46"/>
                    </a:lnTo>
                    <a:lnTo>
                      <a:pt x="222" y="53"/>
                    </a:lnTo>
                    <a:lnTo>
                      <a:pt x="222" y="46"/>
                    </a:lnTo>
                    <a:lnTo>
                      <a:pt x="216" y="53"/>
                    </a:lnTo>
                    <a:lnTo>
                      <a:pt x="216" y="60"/>
                    </a:lnTo>
                    <a:lnTo>
                      <a:pt x="210" y="60"/>
                    </a:lnTo>
                    <a:lnTo>
                      <a:pt x="210" y="53"/>
                    </a:lnTo>
                    <a:lnTo>
                      <a:pt x="216" y="53"/>
                    </a:lnTo>
                    <a:lnTo>
                      <a:pt x="216" y="46"/>
                    </a:lnTo>
                    <a:lnTo>
                      <a:pt x="222" y="40"/>
                    </a:lnTo>
                    <a:lnTo>
                      <a:pt x="222" y="33"/>
                    </a:lnTo>
                    <a:lnTo>
                      <a:pt x="222" y="26"/>
                    </a:lnTo>
                    <a:lnTo>
                      <a:pt x="216" y="26"/>
                    </a:lnTo>
                    <a:lnTo>
                      <a:pt x="210" y="26"/>
                    </a:lnTo>
                    <a:lnTo>
                      <a:pt x="210" y="33"/>
                    </a:lnTo>
                    <a:lnTo>
                      <a:pt x="210" y="40"/>
                    </a:lnTo>
                    <a:lnTo>
                      <a:pt x="210" y="46"/>
                    </a:lnTo>
                    <a:lnTo>
                      <a:pt x="204" y="46"/>
                    </a:lnTo>
                    <a:lnTo>
                      <a:pt x="204" y="53"/>
                    </a:lnTo>
                    <a:lnTo>
                      <a:pt x="204" y="60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0"/>
                    </a:lnTo>
                    <a:lnTo>
                      <a:pt x="192" y="53"/>
                    </a:lnTo>
                    <a:lnTo>
                      <a:pt x="198" y="46"/>
                    </a:lnTo>
                    <a:lnTo>
                      <a:pt x="186" y="46"/>
                    </a:lnTo>
                    <a:lnTo>
                      <a:pt x="180" y="53"/>
                    </a:lnTo>
                    <a:lnTo>
                      <a:pt x="174" y="66"/>
                    </a:lnTo>
                    <a:lnTo>
                      <a:pt x="174" y="73"/>
                    </a:lnTo>
                    <a:lnTo>
                      <a:pt x="174" y="79"/>
                    </a:lnTo>
                    <a:lnTo>
                      <a:pt x="168" y="79"/>
                    </a:lnTo>
                    <a:close/>
                  </a:path>
                </a:pathLst>
              </a:custGeom>
              <a:solidFill>
                <a:srgbClr val="BAE4F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7" name="Text Box 1659"/>
            <p:cNvSpPr txBox="1">
              <a:spLocks noChangeArrowheads="1"/>
            </p:cNvSpPr>
            <p:nvPr/>
          </p:nvSpPr>
          <p:spPr bwMode="auto">
            <a:xfrm>
              <a:off x="2698750" y="2225675"/>
              <a:ext cx="3254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Calgary</a:t>
              </a:r>
            </a:p>
          </p:txBody>
        </p:sp>
        <p:sp>
          <p:nvSpPr>
            <p:cNvPr id="15368" name="Text Box 1691"/>
            <p:cNvSpPr txBox="1">
              <a:spLocks noChangeArrowheads="1"/>
            </p:cNvSpPr>
            <p:nvPr/>
          </p:nvSpPr>
          <p:spPr bwMode="auto">
            <a:xfrm>
              <a:off x="4495800" y="5786438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San Luis Potosí</a:t>
              </a:r>
            </a:p>
          </p:txBody>
        </p:sp>
        <p:sp>
          <p:nvSpPr>
            <p:cNvPr id="15369" name="Text Box 1752"/>
            <p:cNvSpPr txBox="1">
              <a:spLocks noChangeArrowheads="1"/>
            </p:cNvSpPr>
            <p:nvPr/>
          </p:nvSpPr>
          <p:spPr bwMode="auto">
            <a:xfrm>
              <a:off x="6770688" y="2578100"/>
              <a:ext cx="4635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Jonquière</a:t>
              </a:r>
            </a:p>
          </p:txBody>
        </p:sp>
        <p:sp>
          <p:nvSpPr>
            <p:cNvPr id="15370" name="AutoShape 1837"/>
            <p:cNvSpPr>
              <a:spLocks noChangeAspect="1" noChangeArrowheads="1" noTextEdit="1"/>
            </p:cNvSpPr>
            <p:nvPr/>
          </p:nvSpPr>
          <p:spPr bwMode="auto">
            <a:xfrm>
              <a:off x="5119688" y="5521325"/>
              <a:ext cx="100012" cy="1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" name="Text Box 1688"/>
            <p:cNvSpPr txBox="1">
              <a:spLocks noChangeArrowheads="1"/>
            </p:cNvSpPr>
            <p:nvPr/>
          </p:nvSpPr>
          <p:spPr bwMode="auto">
            <a:xfrm>
              <a:off x="4815680" y="4852849"/>
              <a:ext cx="390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/>
                <a:t>Houston</a:t>
              </a:r>
            </a:p>
          </p:txBody>
        </p:sp>
        <p:sp>
          <p:nvSpPr>
            <p:cNvPr id="15372" name="Text Box 1724"/>
            <p:cNvSpPr txBox="1">
              <a:spLocks noChangeArrowheads="1"/>
            </p:cNvSpPr>
            <p:nvPr/>
          </p:nvSpPr>
          <p:spPr bwMode="auto">
            <a:xfrm>
              <a:off x="5092700" y="3382963"/>
              <a:ext cx="498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New Berlin</a:t>
              </a:r>
            </a:p>
          </p:txBody>
        </p:sp>
        <p:sp>
          <p:nvSpPr>
            <p:cNvPr id="15373" name="Text Box 1801"/>
            <p:cNvSpPr txBox="1">
              <a:spLocks noChangeArrowheads="1"/>
            </p:cNvSpPr>
            <p:nvPr/>
          </p:nvSpPr>
          <p:spPr bwMode="auto">
            <a:xfrm>
              <a:off x="6824663" y="4333875"/>
              <a:ext cx="3889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Raleigh</a:t>
              </a:r>
            </a:p>
          </p:txBody>
        </p:sp>
        <p:sp>
          <p:nvSpPr>
            <p:cNvPr id="15374" name="Text Box 1777"/>
            <p:cNvSpPr txBox="1">
              <a:spLocks noChangeArrowheads="1"/>
            </p:cNvSpPr>
            <p:nvPr/>
          </p:nvSpPr>
          <p:spPr bwMode="auto">
            <a:xfrm>
              <a:off x="7159625" y="3721982"/>
              <a:ext cx="587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Windsor</a:t>
              </a:r>
            </a:p>
          </p:txBody>
        </p:sp>
        <p:sp>
          <p:nvSpPr>
            <p:cNvPr id="15375" name="Text Box 1750"/>
            <p:cNvSpPr txBox="1">
              <a:spLocks noChangeArrowheads="1"/>
            </p:cNvSpPr>
            <p:nvPr/>
          </p:nvSpPr>
          <p:spPr bwMode="auto">
            <a:xfrm>
              <a:off x="5776913" y="3592513"/>
              <a:ext cx="4524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Wickliffe</a:t>
              </a:r>
            </a:p>
          </p:txBody>
        </p:sp>
        <p:sp>
          <p:nvSpPr>
            <p:cNvPr id="15377" name="Rectangle 319"/>
            <p:cNvSpPr>
              <a:spLocks noChangeArrowheads="1"/>
            </p:cNvSpPr>
            <p:nvPr/>
          </p:nvSpPr>
          <p:spPr bwMode="auto">
            <a:xfrm rot="18900000" flipH="1">
              <a:off x="5616575" y="3411538"/>
              <a:ext cx="50800" cy="508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5378" name="Rectangle 319"/>
            <p:cNvSpPr>
              <a:spLocks noChangeArrowheads="1"/>
            </p:cNvSpPr>
            <p:nvPr/>
          </p:nvSpPr>
          <p:spPr bwMode="auto">
            <a:xfrm rot="18900000" flipH="1">
              <a:off x="6988175" y="3581401"/>
              <a:ext cx="52387" cy="5556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5381" name="Text Box 1659"/>
            <p:cNvSpPr txBox="1">
              <a:spLocks noChangeArrowheads="1"/>
            </p:cNvSpPr>
            <p:nvPr/>
          </p:nvSpPr>
          <p:spPr bwMode="auto">
            <a:xfrm>
              <a:off x="2517775" y="2519363"/>
              <a:ext cx="4318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Vancouver</a:t>
              </a:r>
            </a:p>
          </p:txBody>
        </p:sp>
        <p:sp>
          <p:nvSpPr>
            <p:cNvPr id="15382" name="Text Box 1720"/>
            <p:cNvSpPr txBox="1">
              <a:spLocks noChangeArrowheads="1"/>
            </p:cNvSpPr>
            <p:nvPr/>
          </p:nvSpPr>
          <p:spPr bwMode="auto">
            <a:xfrm>
              <a:off x="5802313" y="4515402"/>
              <a:ext cx="2841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Atlanta</a:t>
              </a:r>
            </a:p>
          </p:txBody>
        </p:sp>
        <p:sp>
          <p:nvSpPr>
            <p:cNvPr id="15383" name="Rectangle 319"/>
            <p:cNvSpPr>
              <a:spLocks noChangeArrowheads="1"/>
            </p:cNvSpPr>
            <p:nvPr/>
          </p:nvSpPr>
          <p:spPr bwMode="auto">
            <a:xfrm rot="18900000" flipH="1">
              <a:off x="6527800" y="4346575"/>
              <a:ext cx="52388" cy="523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384" name="Rectangle 319"/>
            <p:cNvSpPr>
              <a:spLocks noChangeArrowheads="1"/>
            </p:cNvSpPr>
            <p:nvPr/>
          </p:nvSpPr>
          <p:spPr bwMode="auto">
            <a:xfrm rot="18900000" flipH="1">
              <a:off x="6261100" y="3605213"/>
              <a:ext cx="53975" cy="571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385" name="Rectangle 319"/>
            <p:cNvSpPr>
              <a:spLocks noChangeArrowheads="1"/>
            </p:cNvSpPr>
            <p:nvPr/>
          </p:nvSpPr>
          <p:spPr bwMode="auto">
            <a:xfrm rot="18900000" flipH="1">
              <a:off x="5925344" y="4626769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386" name="Rectangle 319"/>
            <p:cNvSpPr>
              <a:spLocks noChangeArrowheads="1"/>
            </p:cNvSpPr>
            <p:nvPr/>
          </p:nvSpPr>
          <p:spPr bwMode="auto">
            <a:xfrm rot="18900000" flipH="1">
              <a:off x="3056731" y="2250282"/>
              <a:ext cx="52387" cy="508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387" name="Rectangle 319"/>
            <p:cNvSpPr>
              <a:spLocks noChangeArrowheads="1"/>
            </p:cNvSpPr>
            <p:nvPr/>
          </p:nvSpPr>
          <p:spPr bwMode="auto">
            <a:xfrm rot="18900000" flipH="1">
              <a:off x="2463800" y="2544763"/>
              <a:ext cx="47625" cy="444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388" name="Line 276"/>
            <p:cNvSpPr>
              <a:spLocks noChangeShapeType="1"/>
            </p:cNvSpPr>
            <p:nvPr/>
          </p:nvSpPr>
          <p:spPr bwMode="auto">
            <a:xfrm>
              <a:off x="6589713" y="4375150"/>
              <a:ext cx="227012" cy="31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9" name="Rectangle 319"/>
            <p:cNvSpPr>
              <a:spLocks noChangeArrowheads="1"/>
            </p:cNvSpPr>
            <p:nvPr/>
          </p:nvSpPr>
          <p:spPr bwMode="auto">
            <a:xfrm rot="18900000" flipH="1">
              <a:off x="4410869" y="5807869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5390" name="Rectangle 319"/>
            <p:cNvSpPr>
              <a:spLocks noChangeArrowheads="1"/>
            </p:cNvSpPr>
            <p:nvPr/>
          </p:nvSpPr>
          <p:spPr bwMode="auto">
            <a:xfrm rot="18900000" flipH="1">
              <a:off x="4983956" y="4955871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grpSp>
          <p:nvGrpSpPr>
            <p:cNvPr id="15396" name="Group 283"/>
            <p:cNvGrpSpPr>
              <a:grpSpLocks/>
            </p:cNvGrpSpPr>
            <p:nvPr/>
          </p:nvGrpSpPr>
          <p:grpSpPr bwMode="auto">
            <a:xfrm>
              <a:off x="4700588" y="3667125"/>
              <a:ext cx="2522537" cy="1203325"/>
              <a:chOff x="2961" y="2310"/>
              <a:chExt cx="1589" cy="758"/>
            </a:xfrm>
          </p:grpSpPr>
          <p:sp>
            <p:nvSpPr>
              <p:cNvPr id="15405" name="Text Box 1724"/>
              <p:cNvSpPr txBox="1">
                <a:spLocks noChangeArrowheads="1"/>
              </p:cNvSpPr>
              <p:nvPr/>
            </p:nvSpPr>
            <p:spPr bwMode="auto">
              <a:xfrm>
                <a:off x="3314" y="2479"/>
                <a:ext cx="31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2563" indent="-182563" algn="ctr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600" dirty="0">
                    <a:solidFill>
                      <a:srgbClr val="000000"/>
                    </a:solidFill>
                  </a:rPr>
                  <a:t>St Louis</a:t>
                </a:r>
              </a:p>
            </p:txBody>
          </p:sp>
          <p:sp>
            <p:nvSpPr>
              <p:cNvPr id="15406" name="Text Box 1720"/>
              <p:cNvSpPr txBox="1">
                <a:spLocks noChangeArrowheads="1"/>
              </p:cNvSpPr>
              <p:nvPr/>
            </p:nvSpPr>
            <p:spPr bwMode="auto">
              <a:xfrm>
                <a:off x="2961" y="2798"/>
                <a:ext cx="342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600" dirty="0">
                    <a:solidFill>
                      <a:srgbClr val="000000"/>
                    </a:solidFill>
                  </a:rPr>
                  <a:t>Fort Smith</a:t>
                </a:r>
              </a:p>
            </p:txBody>
          </p:sp>
          <p:sp>
            <p:nvSpPr>
              <p:cNvPr id="15407" name="Text Box 1794"/>
              <p:cNvSpPr txBox="1">
                <a:spLocks noChangeArrowheads="1"/>
              </p:cNvSpPr>
              <p:nvPr/>
            </p:nvSpPr>
            <p:spPr bwMode="auto">
              <a:xfrm>
                <a:off x="4033" y="3010"/>
                <a:ext cx="517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600">
                    <a:solidFill>
                      <a:srgbClr val="000000"/>
                    </a:solidFill>
                  </a:rPr>
                  <a:t>Greenville</a:t>
                </a:r>
              </a:p>
            </p:txBody>
          </p:sp>
          <p:sp>
            <p:nvSpPr>
              <p:cNvPr id="15408" name="Line 276"/>
              <p:cNvSpPr>
                <a:spLocks noChangeShapeType="1"/>
              </p:cNvSpPr>
              <p:nvPr/>
            </p:nvSpPr>
            <p:spPr bwMode="auto">
              <a:xfrm>
                <a:off x="3925" y="2890"/>
                <a:ext cx="109" cy="13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09" name="Rectangle 319"/>
              <p:cNvSpPr>
                <a:spLocks noChangeArrowheads="1"/>
              </p:cNvSpPr>
              <p:nvPr/>
            </p:nvSpPr>
            <p:spPr bwMode="auto">
              <a:xfrm rot="18900000" flipH="1">
                <a:off x="3119" y="2860"/>
                <a:ext cx="34" cy="35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0" name="Rectangle 319"/>
              <p:cNvSpPr>
                <a:spLocks noChangeArrowheads="1"/>
              </p:cNvSpPr>
              <p:nvPr/>
            </p:nvSpPr>
            <p:spPr bwMode="auto">
              <a:xfrm rot="18900000" flipH="1">
                <a:off x="3884" y="2316"/>
                <a:ext cx="33" cy="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1" name="Text Box 1750"/>
              <p:cNvSpPr txBox="1">
                <a:spLocks noChangeArrowheads="1"/>
              </p:cNvSpPr>
              <p:nvPr/>
            </p:nvSpPr>
            <p:spPr bwMode="auto">
              <a:xfrm>
                <a:off x="3547" y="2310"/>
                <a:ext cx="32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600">
                    <a:solidFill>
                      <a:srgbClr val="000000"/>
                    </a:solidFill>
                  </a:rPr>
                  <a:t>Cleveland</a:t>
                </a:r>
              </a:p>
            </p:txBody>
          </p:sp>
          <p:sp>
            <p:nvSpPr>
              <p:cNvPr id="15412" name="Rectangle 319"/>
              <p:cNvSpPr>
                <a:spLocks noChangeArrowheads="1"/>
              </p:cNvSpPr>
              <p:nvPr/>
            </p:nvSpPr>
            <p:spPr bwMode="auto">
              <a:xfrm rot="18900000" flipH="1">
                <a:off x="3902" y="2860"/>
                <a:ext cx="33" cy="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13" name="Rectangle 319"/>
              <p:cNvSpPr>
                <a:spLocks noChangeArrowheads="1"/>
              </p:cNvSpPr>
              <p:nvPr/>
            </p:nvSpPr>
            <p:spPr bwMode="auto">
              <a:xfrm rot="18900000" flipH="1">
                <a:off x="3460" y="2542"/>
                <a:ext cx="33" cy="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7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398" name="Group 302"/>
            <p:cNvGrpSpPr>
              <a:grpSpLocks/>
            </p:cNvGrpSpPr>
            <p:nvPr/>
          </p:nvGrpSpPr>
          <p:grpSpPr bwMode="auto">
            <a:xfrm>
              <a:off x="3943350" y="3678247"/>
              <a:ext cx="2863850" cy="192088"/>
              <a:chOff x="2484" y="2317"/>
              <a:chExt cx="1804" cy="121"/>
            </a:xfrm>
          </p:grpSpPr>
          <p:sp>
            <p:nvSpPr>
              <p:cNvPr id="15401" name="Text Box 1659"/>
              <p:cNvSpPr txBox="1">
                <a:spLocks noChangeArrowheads="1"/>
              </p:cNvSpPr>
              <p:nvPr/>
            </p:nvSpPr>
            <p:spPr bwMode="auto">
              <a:xfrm>
                <a:off x="2484" y="2317"/>
                <a:ext cx="205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2563" indent="-182563" algn="ctr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600" dirty="0">
                    <a:solidFill>
                      <a:srgbClr val="000000"/>
                    </a:solidFill>
                  </a:rPr>
                  <a:t>Boulder</a:t>
                </a:r>
              </a:p>
            </p:txBody>
          </p:sp>
          <p:sp>
            <p:nvSpPr>
              <p:cNvPr id="15402" name="Rectangle 319"/>
              <p:cNvSpPr>
                <a:spLocks noChangeArrowheads="1"/>
              </p:cNvSpPr>
              <p:nvPr/>
            </p:nvSpPr>
            <p:spPr bwMode="auto">
              <a:xfrm rot="18900000" flipH="1">
                <a:off x="2575" y="2382"/>
                <a:ext cx="33" cy="3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lIns="0" tIns="0" rIns="0" bIns="0" anchor="ctr"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03" name="Text Box 1659"/>
              <p:cNvSpPr txBox="1">
                <a:spLocks noChangeArrowheads="1"/>
              </p:cNvSpPr>
              <p:nvPr/>
            </p:nvSpPr>
            <p:spPr bwMode="auto">
              <a:xfrm>
                <a:off x="4048" y="2380"/>
                <a:ext cx="240" cy="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182563" indent="-182563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600" dirty="0">
                    <a:solidFill>
                      <a:srgbClr val="000000"/>
                    </a:solidFill>
                  </a:rPr>
                  <a:t>Pittsburgh</a:t>
                </a:r>
              </a:p>
            </p:txBody>
          </p:sp>
        </p:grpSp>
        <p:sp>
          <p:nvSpPr>
            <p:cNvPr id="15399" name="Text Box 1750"/>
            <p:cNvSpPr txBox="1">
              <a:spLocks noChangeArrowheads="1"/>
            </p:cNvSpPr>
            <p:nvPr/>
          </p:nvSpPr>
          <p:spPr bwMode="auto">
            <a:xfrm>
              <a:off x="5629275" y="3763183"/>
              <a:ext cx="5159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Westerville</a:t>
              </a:r>
            </a:p>
          </p:txBody>
        </p:sp>
        <p:sp>
          <p:nvSpPr>
            <p:cNvPr id="15400" name="Rectangle 319"/>
            <p:cNvSpPr>
              <a:spLocks noChangeArrowheads="1"/>
            </p:cNvSpPr>
            <p:nvPr/>
          </p:nvSpPr>
          <p:spPr bwMode="auto">
            <a:xfrm rot="18900000" flipH="1">
              <a:off x="6167301" y="3779459"/>
              <a:ext cx="53975" cy="5715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1" name="Rectangle 319"/>
            <p:cNvSpPr>
              <a:spLocks noChangeArrowheads="1"/>
            </p:cNvSpPr>
            <p:nvPr/>
          </p:nvSpPr>
          <p:spPr bwMode="auto">
            <a:xfrm rot="18900000" flipH="1">
              <a:off x="6798469" y="3721875"/>
              <a:ext cx="52388" cy="523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2" name="Rectangle 319"/>
            <p:cNvSpPr>
              <a:spLocks noChangeArrowheads="1"/>
            </p:cNvSpPr>
            <p:nvPr/>
          </p:nvSpPr>
          <p:spPr bwMode="auto">
            <a:xfrm rot="18900000" flipH="1">
              <a:off x="6367723" y="3792745"/>
              <a:ext cx="52388" cy="523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4" name="Line 276"/>
            <p:cNvSpPr>
              <a:spLocks noChangeShapeType="1"/>
            </p:cNvSpPr>
            <p:nvPr/>
          </p:nvSpPr>
          <p:spPr bwMode="auto">
            <a:xfrm>
              <a:off x="6841447" y="3765425"/>
              <a:ext cx="124504" cy="1350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Text Box 1777"/>
            <p:cNvSpPr txBox="1">
              <a:spLocks noChangeArrowheads="1"/>
            </p:cNvSpPr>
            <p:nvPr/>
          </p:nvSpPr>
          <p:spPr bwMode="auto">
            <a:xfrm>
              <a:off x="6970712" y="3875087"/>
              <a:ext cx="587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Hackettstown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06" name="Rectangle 319"/>
            <p:cNvSpPr>
              <a:spLocks noChangeArrowheads="1"/>
            </p:cNvSpPr>
            <p:nvPr/>
          </p:nvSpPr>
          <p:spPr bwMode="auto">
            <a:xfrm rot="18900000" flipH="1">
              <a:off x="5446187" y="4588042"/>
              <a:ext cx="53975" cy="5556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7" name="Text Box 1720"/>
            <p:cNvSpPr txBox="1">
              <a:spLocks noChangeArrowheads="1"/>
            </p:cNvSpPr>
            <p:nvPr/>
          </p:nvSpPr>
          <p:spPr bwMode="auto">
            <a:xfrm>
              <a:off x="5207807" y="4476751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Memphis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08" name="Rectangle 319"/>
            <p:cNvSpPr>
              <a:spLocks noChangeArrowheads="1"/>
            </p:cNvSpPr>
            <p:nvPr/>
          </p:nvSpPr>
          <p:spPr bwMode="auto">
            <a:xfrm rot="18900000" flipH="1">
              <a:off x="3511550" y="4573420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09" name="Text Box 1720"/>
            <p:cNvSpPr txBox="1">
              <a:spLocks noChangeArrowheads="1"/>
            </p:cNvSpPr>
            <p:nvPr/>
          </p:nvSpPr>
          <p:spPr bwMode="auto">
            <a:xfrm>
              <a:off x="3257550" y="4472634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Phoenix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10" name="Rectangle 319"/>
            <p:cNvSpPr>
              <a:spLocks noChangeArrowheads="1"/>
            </p:cNvSpPr>
            <p:nvPr/>
          </p:nvSpPr>
          <p:spPr bwMode="auto">
            <a:xfrm rot="18900000" flipH="1">
              <a:off x="2518403" y="4096527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1" name="Rectangle 319"/>
            <p:cNvSpPr>
              <a:spLocks noChangeArrowheads="1"/>
            </p:cNvSpPr>
            <p:nvPr/>
          </p:nvSpPr>
          <p:spPr bwMode="auto">
            <a:xfrm rot="18900000" flipH="1">
              <a:off x="2566168" y="4140034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2" name="Text Box 1720"/>
            <p:cNvSpPr txBox="1">
              <a:spLocks noChangeArrowheads="1"/>
            </p:cNvSpPr>
            <p:nvPr/>
          </p:nvSpPr>
          <p:spPr bwMode="auto">
            <a:xfrm>
              <a:off x="2635250" y="4118494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Sunnyvale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13" name="Text Box 1720"/>
            <p:cNvSpPr txBox="1">
              <a:spLocks noChangeArrowheads="1"/>
            </p:cNvSpPr>
            <p:nvPr/>
          </p:nvSpPr>
          <p:spPr bwMode="auto">
            <a:xfrm>
              <a:off x="2635249" y="4034398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Mountain View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14" name="Rectangle 319"/>
            <p:cNvSpPr>
              <a:spLocks noChangeArrowheads="1"/>
            </p:cNvSpPr>
            <p:nvPr/>
          </p:nvSpPr>
          <p:spPr bwMode="auto">
            <a:xfrm rot="18900000" flipH="1">
              <a:off x="2570963" y="4059963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16" name="Text Box 1720"/>
            <p:cNvSpPr txBox="1">
              <a:spLocks noChangeArrowheads="1"/>
            </p:cNvSpPr>
            <p:nvPr/>
          </p:nvSpPr>
          <p:spPr bwMode="auto">
            <a:xfrm>
              <a:off x="1960877" y="4087744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Santa Clara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21" name="Line 276"/>
            <p:cNvSpPr>
              <a:spLocks noChangeShapeType="1"/>
            </p:cNvSpPr>
            <p:nvPr/>
          </p:nvSpPr>
          <p:spPr bwMode="auto">
            <a:xfrm>
              <a:off x="7035121" y="3628120"/>
              <a:ext cx="124504" cy="1350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3" name="Group 1523"/>
            <p:cNvGrpSpPr>
              <a:grpSpLocks/>
            </p:cNvGrpSpPr>
            <p:nvPr/>
          </p:nvGrpSpPr>
          <p:grpSpPr bwMode="auto">
            <a:xfrm>
              <a:off x="6384936" y="4211638"/>
              <a:ext cx="222250" cy="209549"/>
              <a:chOff x="4118" y="2749"/>
              <a:chExt cx="140" cy="132"/>
            </a:xfrm>
          </p:grpSpPr>
          <p:sp>
            <p:nvSpPr>
              <p:cNvPr id="315" name="Text Box 1800"/>
              <p:cNvSpPr txBox="1">
                <a:spLocks noChangeArrowheads="1"/>
              </p:cNvSpPr>
              <p:nvPr/>
            </p:nvSpPr>
            <p:spPr bwMode="auto">
              <a:xfrm>
                <a:off x="4118" y="2749"/>
                <a:ext cx="14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None/>
                </a:pPr>
                <a:r>
                  <a:rPr lang="en-US" sz="700" b="1" dirty="0">
                    <a:solidFill>
                      <a:srgbClr val="000000"/>
                    </a:solidFill>
                  </a:rPr>
                  <a:t>Cary</a:t>
                </a:r>
              </a:p>
            </p:txBody>
          </p:sp>
          <p:grpSp>
            <p:nvGrpSpPr>
              <p:cNvPr id="318" name="Group 242"/>
              <p:cNvGrpSpPr>
                <a:grpSpLocks/>
              </p:cNvGrpSpPr>
              <p:nvPr/>
            </p:nvGrpSpPr>
            <p:grpSpPr bwMode="auto">
              <a:xfrm flipH="1">
                <a:off x="4162" y="2819"/>
                <a:ext cx="48" cy="62"/>
                <a:chOff x="816" y="2693"/>
                <a:chExt cx="105" cy="123"/>
              </a:xfrm>
            </p:grpSpPr>
            <p:sp>
              <p:nvSpPr>
                <p:cNvPr id="319" name="AutoShape 243"/>
                <p:cNvSpPr>
                  <a:spLocks noChangeArrowheads="1"/>
                </p:cNvSpPr>
                <p:nvPr/>
              </p:nvSpPr>
              <p:spPr bwMode="auto">
                <a:xfrm>
                  <a:off x="816" y="2693"/>
                  <a:ext cx="105" cy="9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20" name="AutoShape 244"/>
                <p:cNvSpPr>
                  <a:spLocks noChangeArrowheads="1"/>
                </p:cNvSpPr>
                <p:nvPr/>
              </p:nvSpPr>
              <p:spPr bwMode="auto">
                <a:xfrm rot="10800000">
                  <a:off x="816" y="2725"/>
                  <a:ext cx="105" cy="91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lIns="0" tIns="0" rIns="0" bIns="0" anchor="ctr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6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322" name="Text Box 1768"/>
            <p:cNvSpPr txBox="1">
              <a:spLocks noChangeArrowheads="1"/>
            </p:cNvSpPr>
            <p:nvPr/>
          </p:nvSpPr>
          <p:spPr bwMode="auto">
            <a:xfrm>
              <a:off x="6782067" y="2922903"/>
              <a:ext cx="5032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Montreal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23" name="Text Box 1768"/>
            <p:cNvSpPr txBox="1">
              <a:spLocks noChangeArrowheads="1"/>
            </p:cNvSpPr>
            <p:nvPr/>
          </p:nvSpPr>
          <p:spPr bwMode="auto">
            <a:xfrm>
              <a:off x="4298951" y="5934722"/>
              <a:ext cx="5032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Mexico City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24" name="Oval 178"/>
            <p:cNvSpPr>
              <a:spLocks noChangeAspect="1" noChangeArrowheads="1"/>
            </p:cNvSpPr>
            <p:nvPr/>
          </p:nvSpPr>
          <p:spPr bwMode="auto">
            <a:xfrm flipH="1">
              <a:off x="7005110" y="3026230"/>
              <a:ext cx="57150" cy="56696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325" name="Oval 178"/>
            <p:cNvSpPr>
              <a:spLocks noChangeAspect="1" noChangeArrowheads="1"/>
            </p:cNvSpPr>
            <p:nvPr/>
          </p:nvSpPr>
          <p:spPr bwMode="auto">
            <a:xfrm flipH="1">
              <a:off x="4514850" y="6049482"/>
              <a:ext cx="57150" cy="56696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334" name="Rectangle 137"/>
            <p:cNvSpPr>
              <a:spLocks noChangeAspect="1" noChangeArrowheads="1"/>
            </p:cNvSpPr>
            <p:nvPr/>
          </p:nvSpPr>
          <p:spPr bwMode="auto">
            <a:xfrm rot="2700000">
              <a:off x="7304533" y="2606379"/>
              <a:ext cx="45719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26" name="Rectangle 319"/>
            <p:cNvSpPr>
              <a:spLocks noChangeArrowheads="1"/>
            </p:cNvSpPr>
            <p:nvPr/>
          </p:nvSpPr>
          <p:spPr bwMode="auto">
            <a:xfrm rot="18900000" flipH="1">
              <a:off x="4945062" y="5002928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27" name="Text Box 1720"/>
            <p:cNvSpPr txBox="1">
              <a:spLocks noChangeArrowheads="1"/>
            </p:cNvSpPr>
            <p:nvPr/>
          </p:nvSpPr>
          <p:spPr bwMode="auto">
            <a:xfrm>
              <a:off x="4390650" y="4984671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Sugarland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28" name="Rectangle 319"/>
            <p:cNvSpPr>
              <a:spLocks noChangeArrowheads="1"/>
            </p:cNvSpPr>
            <p:nvPr/>
          </p:nvSpPr>
          <p:spPr bwMode="auto">
            <a:xfrm rot="18900000" flipH="1">
              <a:off x="2777872" y="4456458"/>
              <a:ext cx="53975" cy="555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29" name="Text Box 1720"/>
            <p:cNvSpPr txBox="1">
              <a:spLocks noChangeArrowheads="1"/>
            </p:cNvSpPr>
            <p:nvPr/>
          </p:nvSpPr>
          <p:spPr bwMode="auto">
            <a:xfrm>
              <a:off x="2528742" y="4349750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Camarillo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35" name="Rectangle 137"/>
            <p:cNvSpPr>
              <a:spLocks noChangeAspect="1" noChangeArrowheads="1"/>
            </p:cNvSpPr>
            <p:nvPr/>
          </p:nvSpPr>
          <p:spPr bwMode="auto">
            <a:xfrm rot="2700000">
              <a:off x="4127630" y="3833123"/>
              <a:ext cx="45719" cy="457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336" name="Text Box 1777"/>
            <p:cNvSpPr txBox="1">
              <a:spLocks noChangeArrowheads="1"/>
            </p:cNvSpPr>
            <p:nvPr/>
          </p:nvSpPr>
          <p:spPr bwMode="auto">
            <a:xfrm>
              <a:off x="4206716" y="3814744"/>
              <a:ext cx="5873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Aurora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25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86888" y="2611438"/>
            <a:ext cx="1618137" cy="3573461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i="1" u="sng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r>
              <a:rPr lang="de-DE" sz="1200" b="1" dirty="0" smtClean="0">
                <a:ea typeface="Arial" pitchFamily="127" charset="0"/>
                <a:cs typeface="Arial" pitchFamily="127" charset="0"/>
              </a:rPr>
              <a:t>NAM REGION</a:t>
            </a: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600" b="1" dirty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r>
              <a:rPr lang="de-DE" sz="1000" b="1" dirty="0" smtClean="0">
                <a:ea typeface="Arial" pitchFamily="127" charset="0"/>
                <a:cs typeface="Arial" pitchFamily="127" charset="0"/>
              </a:rPr>
              <a:t>	</a:t>
            </a:r>
            <a:r>
              <a:rPr lang="de-DE" sz="1200" b="1" dirty="0" smtClean="0">
                <a:ea typeface="Arial" pitchFamily="127" charset="0"/>
                <a:cs typeface="Arial" pitchFamily="127" charset="0"/>
              </a:rPr>
              <a:t>Manufacturing/ Assembly Facilities</a:t>
            </a:r>
            <a:endParaRPr lang="de-DE" sz="10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endParaRPr lang="de-DE" sz="900" b="1" dirty="0" smtClean="0">
              <a:ea typeface="Arial" pitchFamily="127" charset="0"/>
              <a:cs typeface="Arial" pitchFamily="127" charset="0"/>
            </a:endParaRPr>
          </a:p>
          <a:p>
            <a:pPr>
              <a:spcBef>
                <a:spcPct val="0"/>
              </a:spcBef>
              <a:buFont typeface="Wingdings" pitchFamily="127" charset="2"/>
              <a:buNone/>
            </a:pPr>
            <a:r>
              <a:rPr lang="de-DE" sz="900" b="1" dirty="0" smtClean="0">
                <a:ea typeface="Arial" pitchFamily="127" charset="0"/>
                <a:cs typeface="Arial" pitchFamily="127" charset="0"/>
              </a:rPr>
              <a:t>	</a:t>
            </a:r>
          </a:p>
        </p:txBody>
      </p:sp>
      <p:sp>
        <p:nvSpPr>
          <p:cNvPr id="11268" name="AutoShape 135"/>
          <p:cNvSpPr>
            <a:spLocks noChangeArrowheads="1"/>
          </p:cNvSpPr>
          <p:nvPr/>
        </p:nvSpPr>
        <p:spPr bwMode="auto">
          <a:xfrm>
            <a:off x="485458" y="3338514"/>
            <a:ext cx="127000" cy="10953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None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1326" name="Rectangle 4"/>
          <p:cNvSpPr>
            <a:spLocks noChangeArrowheads="1"/>
          </p:cNvSpPr>
          <p:nvPr/>
        </p:nvSpPr>
        <p:spPr bwMode="auto">
          <a:xfrm>
            <a:off x="0" y="0"/>
            <a:ext cx="91440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7200" tIns="313200" rIns="216000" bIns="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70000"/>
              <a:buFont typeface="Wingdings" pitchFamily="127" charset="2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ABB North </a:t>
            </a:r>
            <a:r>
              <a:rPr lang="en-US" sz="2800" dirty="0">
                <a:solidFill>
                  <a:schemeClr val="tx2"/>
                </a:solidFill>
              </a:rPr>
              <a:t>America </a:t>
            </a:r>
            <a:r>
              <a:rPr lang="en-US" sz="2800" dirty="0" smtClean="0">
                <a:solidFill>
                  <a:schemeClr val="tx2"/>
                </a:solidFill>
              </a:rPr>
              <a:t>Footprint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endParaRPr lang="de-DE" sz="2800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49363" y="1208088"/>
            <a:ext cx="7186612" cy="5410200"/>
            <a:chOff x="1249363" y="1208088"/>
            <a:chExt cx="7186612" cy="5410200"/>
          </a:xfrm>
        </p:grpSpPr>
        <p:grpSp>
          <p:nvGrpSpPr>
            <p:cNvPr id="11265" name="Group 2"/>
            <p:cNvGrpSpPr>
              <a:grpSpLocks noChangeAspect="1"/>
            </p:cNvGrpSpPr>
            <p:nvPr/>
          </p:nvGrpSpPr>
          <p:grpSpPr bwMode="auto">
            <a:xfrm>
              <a:off x="1249363" y="1208088"/>
              <a:ext cx="7186612" cy="5410200"/>
              <a:chOff x="782" y="768"/>
              <a:chExt cx="4527" cy="3408"/>
            </a:xfrm>
          </p:grpSpPr>
          <p:sp>
            <p:nvSpPr>
              <p:cNvPr id="1140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82" y="768"/>
                <a:ext cx="4527" cy="3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1403" name="Group 4"/>
              <p:cNvGrpSpPr>
                <a:grpSpLocks/>
              </p:cNvGrpSpPr>
              <p:nvPr/>
            </p:nvGrpSpPr>
            <p:grpSpPr bwMode="auto">
              <a:xfrm>
                <a:off x="782" y="768"/>
                <a:ext cx="4525" cy="3406"/>
                <a:chOff x="782" y="768"/>
                <a:chExt cx="4525" cy="3406"/>
              </a:xfrm>
            </p:grpSpPr>
            <p:sp>
              <p:nvSpPr>
                <p:cNvPr id="11445" name="Freeform 5"/>
                <p:cNvSpPr>
                  <a:spLocks/>
                </p:cNvSpPr>
                <p:nvPr/>
              </p:nvSpPr>
              <p:spPr bwMode="auto">
                <a:xfrm>
                  <a:off x="4223" y="2552"/>
                  <a:ext cx="8" cy="4"/>
                </a:xfrm>
                <a:custGeom>
                  <a:avLst/>
                  <a:gdLst>
                    <a:gd name="T0" fmla="*/ 2 w 8"/>
                    <a:gd name="T1" fmla="*/ 0 h 4"/>
                    <a:gd name="T2" fmla="*/ 0 w 8"/>
                    <a:gd name="T3" fmla="*/ 4 h 4"/>
                    <a:gd name="T4" fmla="*/ 8 w 8"/>
                    <a:gd name="T5" fmla="*/ 4 h 4"/>
                    <a:gd name="T6" fmla="*/ 2 w 8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4"/>
                    <a:gd name="T14" fmla="*/ 8 w 8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4">
                      <a:moveTo>
                        <a:pt x="2" y="0"/>
                      </a:moveTo>
                      <a:lnTo>
                        <a:pt x="0" y="4"/>
                      </a:lnTo>
                      <a:lnTo>
                        <a:pt x="8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46" name="Freeform 6"/>
                <p:cNvSpPr>
                  <a:spLocks/>
                </p:cNvSpPr>
                <p:nvPr/>
              </p:nvSpPr>
              <p:spPr bwMode="auto">
                <a:xfrm>
                  <a:off x="1558" y="2556"/>
                  <a:ext cx="48" cy="27"/>
                </a:xfrm>
                <a:custGeom>
                  <a:avLst/>
                  <a:gdLst>
                    <a:gd name="T0" fmla="*/ 4 w 48"/>
                    <a:gd name="T1" fmla="*/ 5 h 27"/>
                    <a:gd name="T2" fmla="*/ 0 w 48"/>
                    <a:gd name="T3" fmla="*/ 11 h 27"/>
                    <a:gd name="T4" fmla="*/ 2 w 48"/>
                    <a:gd name="T5" fmla="*/ 16 h 27"/>
                    <a:gd name="T6" fmla="*/ 4 w 48"/>
                    <a:gd name="T7" fmla="*/ 11 h 27"/>
                    <a:gd name="T8" fmla="*/ 8 w 48"/>
                    <a:gd name="T9" fmla="*/ 18 h 27"/>
                    <a:gd name="T10" fmla="*/ 14 w 48"/>
                    <a:gd name="T11" fmla="*/ 18 h 27"/>
                    <a:gd name="T12" fmla="*/ 18 w 48"/>
                    <a:gd name="T13" fmla="*/ 27 h 27"/>
                    <a:gd name="T14" fmla="*/ 26 w 48"/>
                    <a:gd name="T15" fmla="*/ 27 h 27"/>
                    <a:gd name="T16" fmla="*/ 24 w 48"/>
                    <a:gd name="T17" fmla="*/ 22 h 27"/>
                    <a:gd name="T18" fmla="*/ 28 w 48"/>
                    <a:gd name="T19" fmla="*/ 22 h 27"/>
                    <a:gd name="T20" fmla="*/ 26 w 48"/>
                    <a:gd name="T21" fmla="*/ 16 h 27"/>
                    <a:gd name="T22" fmla="*/ 30 w 48"/>
                    <a:gd name="T23" fmla="*/ 11 h 27"/>
                    <a:gd name="T24" fmla="*/ 28 w 48"/>
                    <a:gd name="T25" fmla="*/ 9 h 27"/>
                    <a:gd name="T26" fmla="*/ 28 w 48"/>
                    <a:gd name="T27" fmla="*/ 5 h 27"/>
                    <a:gd name="T28" fmla="*/ 34 w 48"/>
                    <a:gd name="T29" fmla="*/ 9 h 27"/>
                    <a:gd name="T30" fmla="*/ 38 w 48"/>
                    <a:gd name="T31" fmla="*/ 5 h 27"/>
                    <a:gd name="T32" fmla="*/ 44 w 48"/>
                    <a:gd name="T33" fmla="*/ 9 h 27"/>
                    <a:gd name="T34" fmla="*/ 48 w 48"/>
                    <a:gd name="T35" fmla="*/ 9 h 27"/>
                    <a:gd name="T36" fmla="*/ 46 w 48"/>
                    <a:gd name="T37" fmla="*/ 2 h 27"/>
                    <a:gd name="T38" fmla="*/ 48 w 48"/>
                    <a:gd name="T39" fmla="*/ 0 h 27"/>
                    <a:gd name="T40" fmla="*/ 0 w 48"/>
                    <a:gd name="T41" fmla="*/ 0 h 27"/>
                    <a:gd name="T42" fmla="*/ 4 w 48"/>
                    <a:gd name="T43" fmla="*/ 5 h 2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"/>
                    <a:gd name="T67" fmla="*/ 0 h 27"/>
                    <a:gd name="T68" fmla="*/ 48 w 48"/>
                    <a:gd name="T69" fmla="*/ 27 h 2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" h="27">
                      <a:moveTo>
                        <a:pt x="4" y="5"/>
                      </a:move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8" y="18"/>
                      </a:lnTo>
                      <a:lnTo>
                        <a:pt x="14" y="18"/>
                      </a:lnTo>
                      <a:lnTo>
                        <a:pt x="18" y="27"/>
                      </a:lnTo>
                      <a:lnTo>
                        <a:pt x="26" y="27"/>
                      </a:lnTo>
                      <a:lnTo>
                        <a:pt x="24" y="22"/>
                      </a:lnTo>
                      <a:lnTo>
                        <a:pt x="28" y="22"/>
                      </a:lnTo>
                      <a:lnTo>
                        <a:pt x="26" y="16"/>
                      </a:lnTo>
                      <a:lnTo>
                        <a:pt x="30" y="11"/>
                      </a:lnTo>
                      <a:lnTo>
                        <a:pt x="28" y="9"/>
                      </a:lnTo>
                      <a:lnTo>
                        <a:pt x="28" y="5"/>
                      </a:lnTo>
                      <a:lnTo>
                        <a:pt x="34" y="9"/>
                      </a:lnTo>
                      <a:lnTo>
                        <a:pt x="38" y="5"/>
                      </a:lnTo>
                      <a:lnTo>
                        <a:pt x="44" y="9"/>
                      </a:lnTo>
                      <a:lnTo>
                        <a:pt x="48" y="9"/>
                      </a:lnTo>
                      <a:lnTo>
                        <a:pt x="46" y="2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47" name="Freeform 7"/>
                <p:cNvSpPr>
                  <a:spLocks/>
                </p:cNvSpPr>
                <p:nvPr/>
              </p:nvSpPr>
              <p:spPr bwMode="auto">
                <a:xfrm>
                  <a:off x="3051" y="3267"/>
                  <a:ext cx="16" cy="12"/>
                </a:xfrm>
                <a:custGeom>
                  <a:avLst/>
                  <a:gdLst>
                    <a:gd name="T0" fmla="*/ 4 w 16"/>
                    <a:gd name="T1" fmla="*/ 5 h 12"/>
                    <a:gd name="T2" fmla="*/ 4 w 16"/>
                    <a:gd name="T3" fmla="*/ 12 h 12"/>
                    <a:gd name="T4" fmla="*/ 8 w 16"/>
                    <a:gd name="T5" fmla="*/ 12 h 12"/>
                    <a:gd name="T6" fmla="*/ 16 w 16"/>
                    <a:gd name="T7" fmla="*/ 0 h 12"/>
                    <a:gd name="T8" fmla="*/ 0 w 16"/>
                    <a:gd name="T9" fmla="*/ 0 h 12"/>
                    <a:gd name="T10" fmla="*/ 4 w 16"/>
                    <a:gd name="T11" fmla="*/ 5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2"/>
                    <a:gd name="T20" fmla="*/ 16 w 16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2">
                      <a:moveTo>
                        <a:pt x="4" y="5"/>
                      </a:moveTo>
                      <a:lnTo>
                        <a:pt x="4" y="12"/>
                      </a:lnTo>
                      <a:lnTo>
                        <a:pt x="8" y="12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48" name="Freeform 8"/>
                <p:cNvSpPr>
                  <a:spLocks/>
                </p:cNvSpPr>
                <p:nvPr/>
              </p:nvSpPr>
              <p:spPr bwMode="auto">
                <a:xfrm>
                  <a:off x="3965" y="3267"/>
                  <a:ext cx="6" cy="5"/>
                </a:xfrm>
                <a:custGeom>
                  <a:avLst/>
                  <a:gdLst>
                    <a:gd name="T0" fmla="*/ 6 w 6"/>
                    <a:gd name="T1" fmla="*/ 5 h 5"/>
                    <a:gd name="T2" fmla="*/ 2 w 6"/>
                    <a:gd name="T3" fmla="*/ 0 h 5"/>
                    <a:gd name="T4" fmla="*/ 0 w 6"/>
                    <a:gd name="T5" fmla="*/ 0 h 5"/>
                    <a:gd name="T6" fmla="*/ 6 w 6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5"/>
                    <a:gd name="T14" fmla="*/ 6 w 6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5">
                      <a:moveTo>
                        <a:pt x="6" y="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49" name="Freeform 9"/>
                <p:cNvSpPr>
                  <a:spLocks/>
                </p:cNvSpPr>
                <p:nvPr/>
              </p:nvSpPr>
              <p:spPr bwMode="auto">
                <a:xfrm>
                  <a:off x="3963" y="3250"/>
                  <a:ext cx="10" cy="17"/>
                </a:xfrm>
                <a:custGeom>
                  <a:avLst/>
                  <a:gdLst>
                    <a:gd name="T0" fmla="*/ 0 w 10"/>
                    <a:gd name="T1" fmla="*/ 0 h 17"/>
                    <a:gd name="T2" fmla="*/ 0 w 10"/>
                    <a:gd name="T3" fmla="*/ 4 h 17"/>
                    <a:gd name="T4" fmla="*/ 8 w 10"/>
                    <a:gd name="T5" fmla="*/ 17 h 17"/>
                    <a:gd name="T6" fmla="*/ 10 w 10"/>
                    <a:gd name="T7" fmla="*/ 17 h 17"/>
                    <a:gd name="T8" fmla="*/ 0 w 1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7"/>
                    <a:gd name="T17" fmla="*/ 10 w 1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0" name="Freeform 10"/>
                <p:cNvSpPr>
                  <a:spLocks/>
                </p:cNvSpPr>
                <p:nvPr/>
              </p:nvSpPr>
              <p:spPr bwMode="auto">
                <a:xfrm>
                  <a:off x="1458" y="1606"/>
                  <a:ext cx="3355" cy="1899"/>
                </a:xfrm>
                <a:custGeom>
                  <a:avLst/>
                  <a:gdLst>
                    <a:gd name="T0" fmla="*/ 2617 w 3355"/>
                    <a:gd name="T1" fmla="*/ 580 h 1899"/>
                    <a:gd name="T2" fmla="*/ 2227 w 3355"/>
                    <a:gd name="T3" fmla="*/ 226 h 1899"/>
                    <a:gd name="T4" fmla="*/ 112 w 3355"/>
                    <a:gd name="T5" fmla="*/ 57 h 1899"/>
                    <a:gd name="T6" fmla="*/ 132 w 3355"/>
                    <a:gd name="T7" fmla="*/ 126 h 1899"/>
                    <a:gd name="T8" fmla="*/ 126 w 3355"/>
                    <a:gd name="T9" fmla="*/ 228 h 1899"/>
                    <a:gd name="T10" fmla="*/ 120 w 3355"/>
                    <a:gd name="T11" fmla="*/ 184 h 1899"/>
                    <a:gd name="T12" fmla="*/ 112 w 3355"/>
                    <a:gd name="T13" fmla="*/ 179 h 1899"/>
                    <a:gd name="T14" fmla="*/ 30 w 3355"/>
                    <a:gd name="T15" fmla="*/ 133 h 1899"/>
                    <a:gd name="T16" fmla="*/ 56 w 3355"/>
                    <a:gd name="T17" fmla="*/ 248 h 1899"/>
                    <a:gd name="T18" fmla="*/ 40 w 3355"/>
                    <a:gd name="T19" fmla="*/ 277 h 1899"/>
                    <a:gd name="T20" fmla="*/ 106 w 3355"/>
                    <a:gd name="T21" fmla="*/ 330 h 1899"/>
                    <a:gd name="T22" fmla="*/ 52 w 3355"/>
                    <a:gd name="T23" fmla="*/ 370 h 1899"/>
                    <a:gd name="T24" fmla="*/ 36 w 3355"/>
                    <a:gd name="T25" fmla="*/ 540 h 1899"/>
                    <a:gd name="T26" fmla="*/ 30 w 3355"/>
                    <a:gd name="T27" fmla="*/ 769 h 1899"/>
                    <a:gd name="T28" fmla="*/ 160 w 3355"/>
                    <a:gd name="T29" fmla="*/ 957 h 1899"/>
                    <a:gd name="T30" fmla="*/ 134 w 3355"/>
                    <a:gd name="T31" fmla="*/ 990 h 1899"/>
                    <a:gd name="T32" fmla="*/ 186 w 3355"/>
                    <a:gd name="T33" fmla="*/ 1130 h 1899"/>
                    <a:gd name="T34" fmla="*/ 356 w 3355"/>
                    <a:gd name="T35" fmla="*/ 1263 h 1899"/>
                    <a:gd name="T36" fmla="*/ 562 w 3355"/>
                    <a:gd name="T37" fmla="*/ 1360 h 1899"/>
                    <a:gd name="T38" fmla="*/ 1394 w 3355"/>
                    <a:gd name="T39" fmla="*/ 1650 h 1899"/>
                    <a:gd name="T40" fmla="*/ 1546 w 3355"/>
                    <a:gd name="T41" fmla="*/ 1772 h 1899"/>
                    <a:gd name="T42" fmla="*/ 1574 w 3355"/>
                    <a:gd name="T43" fmla="*/ 1697 h 1899"/>
                    <a:gd name="T44" fmla="*/ 1605 w 3355"/>
                    <a:gd name="T45" fmla="*/ 1648 h 1899"/>
                    <a:gd name="T46" fmla="*/ 1699 w 3355"/>
                    <a:gd name="T47" fmla="*/ 1602 h 1899"/>
                    <a:gd name="T48" fmla="*/ 1705 w 3355"/>
                    <a:gd name="T49" fmla="*/ 1608 h 1899"/>
                    <a:gd name="T50" fmla="*/ 1889 w 3355"/>
                    <a:gd name="T51" fmla="*/ 1591 h 1899"/>
                    <a:gd name="T52" fmla="*/ 1933 w 3355"/>
                    <a:gd name="T53" fmla="*/ 1628 h 1899"/>
                    <a:gd name="T54" fmla="*/ 1973 w 3355"/>
                    <a:gd name="T55" fmla="*/ 1608 h 1899"/>
                    <a:gd name="T56" fmla="*/ 2015 w 3355"/>
                    <a:gd name="T57" fmla="*/ 1624 h 1899"/>
                    <a:gd name="T58" fmla="*/ 2009 w 3355"/>
                    <a:gd name="T59" fmla="*/ 1582 h 1899"/>
                    <a:gd name="T60" fmla="*/ 2009 w 3355"/>
                    <a:gd name="T61" fmla="*/ 1548 h 1899"/>
                    <a:gd name="T62" fmla="*/ 2011 w 3355"/>
                    <a:gd name="T63" fmla="*/ 1542 h 1899"/>
                    <a:gd name="T64" fmla="*/ 2093 w 3355"/>
                    <a:gd name="T65" fmla="*/ 1500 h 1899"/>
                    <a:gd name="T66" fmla="*/ 2141 w 3355"/>
                    <a:gd name="T67" fmla="*/ 1531 h 1899"/>
                    <a:gd name="T68" fmla="*/ 2165 w 3355"/>
                    <a:gd name="T69" fmla="*/ 1537 h 1899"/>
                    <a:gd name="T70" fmla="*/ 2245 w 3355"/>
                    <a:gd name="T71" fmla="*/ 1577 h 1899"/>
                    <a:gd name="T72" fmla="*/ 2367 w 3355"/>
                    <a:gd name="T73" fmla="*/ 1613 h 1899"/>
                    <a:gd name="T74" fmla="*/ 2393 w 3355"/>
                    <a:gd name="T75" fmla="*/ 1712 h 1899"/>
                    <a:gd name="T76" fmla="*/ 2399 w 3355"/>
                    <a:gd name="T77" fmla="*/ 1743 h 1899"/>
                    <a:gd name="T78" fmla="*/ 2435 w 3355"/>
                    <a:gd name="T79" fmla="*/ 1794 h 1899"/>
                    <a:gd name="T80" fmla="*/ 2473 w 3355"/>
                    <a:gd name="T81" fmla="*/ 1859 h 1899"/>
                    <a:gd name="T82" fmla="*/ 2509 w 3355"/>
                    <a:gd name="T83" fmla="*/ 1894 h 1899"/>
                    <a:gd name="T84" fmla="*/ 2519 w 3355"/>
                    <a:gd name="T85" fmla="*/ 1701 h 1899"/>
                    <a:gd name="T86" fmla="*/ 2459 w 3355"/>
                    <a:gd name="T87" fmla="*/ 1542 h 1899"/>
                    <a:gd name="T88" fmla="*/ 2461 w 3355"/>
                    <a:gd name="T89" fmla="*/ 1491 h 1899"/>
                    <a:gd name="T90" fmla="*/ 2503 w 3355"/>
                    <a:gd name="T91" fmla="*/ 1385 h 1899"/>
                    <a:gd name="T92" fmla="*/ 2591 w 3355"/>
                    <a:gd name="T93" fmla="*/ 1345 h 1899"/>
                    <a:gd name="T94" fmla="*/ 2753 w 3355"/>
                    <a:gd name="T95" fmla="*/ 1225 h 1899"/>
                    <a:gd name="T96" fmla="*/ 2741 w 3355"/>
                    <a:gd name="T97" fmla="*/ 1181 h 1899"/>
                    <a:gd name="T98" fmla="*/ 2781 w 3355"/>
                    <a:gd name="T99" fmla="*/ 1147 h 1899"/>
                    <a:gd name="T100" fmla="*/ 2743 w 3355"/>
                    <a:gd name="T101" fmla="*/ 1116 h 1899"/>
                    <a:gd name="T102" fmla="*/ 2753 w 3355"/>
                    <a:gd name="T103" fmla="*/ 1072 h 1899"/>
                    <a:gd name="T104" fmla="*/ 2743 w 3355"/>
                    <a:gd name="T105" fmla="*/ 1041 h 1899"/>
                    <a:gd name="T106" fmla="*/ 2753 w 3355"/>
                    <a:gd name="T107" fmla="*/ 1008 h 1899"/>
                    <a:gd name="T108" fmla="*/ 2739 w 3355"/>
                    <a:gd name="T109" fmla="*/ 948 h 1899"/>
                    <a:gd name="T110" fmla="*/ 2785 w 3355"/>
                    <a:gd name="T111" fmla="*/ 875 h 1899"/>
                    <a:gd name="T112" fmla="*/ 2833 w 3355"/>
                    <a:gd name="T113" fmla="*/ 928 h 1899"/>
                    <a:gd name="T114" fmla="*/ 2867 w 3355"/>
                    <a:gd name="T115" fmla="*/ 868 h 1899"/>
                    <a:gd name="T116" fmla="*/ 2933 w 3355"/>
                    <a:gd name="T117" fmla="*/ 742 h 1899"/>
                    <a:gd name="T118" fmla="*/ 3093 w 3355"/>
                    <a:gd name="T119" fmla="*/ 700 h 1899"/>
                    <a:gd name="T120" fmla="*/ 3087 w 3355"/>
                    <a:gd name="T121" fmla="*/ 671 h 1899"/>
                    <a:gd name="T122" fmla="*/ 3157 w 3355"/>
                    <a:gd name="T123" fmla="*/ 518 h 1899"/>
                    <a:gd name="T124" fmla="*/ 3301 w 3355"/>
                    <a:gd name="T125" fmla="*/ 432 h 18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355"/>
                    <a:gd name="T190" fmla="*/ 0 h 1899"/>
                    <a:gd name="T191" fmla="*/ 3355 w 3355"/>
                    <a:gd name="T192" fmla="*/ 1899 h 189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355" h="1899">
                      <a:moveTo>
                        <a:pt x="3347" y="379"/>
                      </a:moveTo>
                      <a:lnTo>
                        <a:pt x="3347" y="370"/>
                      </a:lnTo>
                      <a:lnTo>
                        <a:pt x="3343" y="367"/>
                      </a:lnTo>
                      <a:lnTo>
                        <a:pt x="3341" y="356"/>
                      </a:lnTo>
                      <a:lnTo>
                        <a:pt x="3341" y="323"/>
                      </a:lnTo>
                      <a:lnTo>
                        <a:pt x="3291" y="314"/>
                      </a:lnTo>
                      <a:lnTo>
                        <a:pt x="3271" y="305"/>
                      </a:lnTo>
                      <a:lnTo>
                        <a:pt x="3265" y="261"/>
                      </a:lnTo>
                      <a:lnTo>
                        <a:pt x="3263" y="261"/>
                      </a:lnTo>
                      <a:lnTo>
                        <a:pt x="3261" y="252"/>
                      </a:lnTo>
                      <a:lnTo>
                        <a:pt x="3247" y="217"/>
                      </a:lnTo>
                      <a:lnTo>
                        <a:pt x="3231" y="208"/>
                      </a:lnTo>
                      <a:lnTo>
                        <a:pt x="3215" y="210"/>
                      </a:lnTo>
                      <a:lnTo>
                        <a:pt x="3193" y="221"/>
                      </a:lnTo>
                      <a:lnTo>
                        <a:pt x="3177" y="208"/>
                      </a:lnTo>
                      <a:lnTo>
                        <a:pt x="3131" y="254"/>
                      </a:lnTo>
                      <a:lnTo>
                        <a:pt x="3083" y="347"/>
                      </a:lnTo>
                      <a:lnTo>
                        <a:pt x="3041" y="354"/>
                      </a:lnTo>
                      <a:lnTo>
                        <a:pt x="3019" y="392"/>
                      </a:lnTo>
                      <a:lnTo>
                        <a:pt x="2861" y="401"/>
                      </a:lnTo>
                      <a:lnTo>
                        <a:pt x="2797" y="467"/>
                      </a:lnTo>
                      <a:lnTo>
                        <a:pt x="2771" y="496"/>
                      </a:lnTo>
                      <a:lnTo>
                        <a:pt x="2733" y="542"/>
                      </a:lnTo>
                      <a:lnTo>
                        <a:pt x="2653" y="540"/>
                      </a:lnTo>
                      <a:lnTo>
                        <a:pt x="2617" y="551"/>
                      </a:lnTo>
                      <a:lnTo>
                        <a:pt x="2623" y="567"/>
                      </a:lnTo>
                      <a:lnTo>
                        <a:pt x="2617" y="580"/>
                      </a:lnTo>
                      <a:lnTo>
                        <a:pt x="2615" y="591"/>
                      </a:lnTo>
                      <a:lnTo>
                        <a:pt x="2619" y="593"/>
                      </a:lnTo>
                      <a:lnTo>
                        <a:pt x="2617" y="600"/>
                      </a:lnTo>
                      <a:lnTo>
                        <a:pt x="2615" y="609"/>
                      </a:lnTo>
                      <a:lnTo>
                        <a:pt x="2583" y="633"/>
                      </a:lnTo>
                      <a:lnTo>
                        <a:pt x="2505" y="647"/>
                      </a:lnTo>
                      <a:lnTo>
                        <a:pt x="2429" y="689"/>
                      </a:lnTo>
                      <a:lnTo>
                        <a:pt x="2403" y="687"/>
                      </a:lnTo>
                      <a:lnTo>
                        <a:pt x="2395" y="655"/>
                      </a:lnTo>
                      <a:lnTo>
                        <a:pt x="2399" y="613"/>
                      </a:lnTo>
                      <a:lnTo>
                        <a:pt x="2421" y="593"/>
                      </a:lnTo>
                      <a:lnTo>
                        <a:pt x="2431" y="536"/>
                      </a:lnTo>
                      <a:lnTo>
                        <a:pt x="2425" y="449"/>
                      </a:lnTo>
                      <a:lnTo>
                        <a:pt x="2407" y="416"/>
                      </a:lnTo>
                      <a:lnTo>
                        <a:pt x="2347" y="365"/>
                      </a:lnTo>
                      <a:lnTo>
                        <a:pt x="2355" y="339"/>
                      </a:lnTo>
                      <a:lnTo>
                        <a:pt x="2345" y="332"/>
                      </a:lnTo>
                      <a:lnTo>
                        <a:pt x="2327" y="341"/>
                      </a:lnTo>
                      <a:lnTo>
                        <a:pt x="2319" y="328"/>
                      </a:lnTo>
                      <a:lnTo>
                        <a:pt x="2315" y="319"/>
                      </a:lnTo>
                      <a:lnTo>
                        <a:pt x="2303" y="301"/>
                      </a:lnTo>
                      <a:lnTo>
                        <a:pt x="2293" y="297"/>
                      </a:lnTo>
                      <a:lnTo>
                        <a:pt x="2285" y="290"/>
                      </a:lnTo>
                      <a:lnTo>
                        <a:pt x="2279" y="281"/>
                      </a:lnTo>
                      <a:lnTo>
                        <a:pt x="2261" y="248"/>
                      </a:lnTo>
                      <a:lnTo>
                        <a:pt x="2233" y="230"/>
                      </a:lnTo>
                      <a:lnTo>
                        <a:pt x="2227" y="226"/>
                      </a:lnTo>
                      <a:lnTo>
                        <a:pt x="2183" y="197"/>
                      </a:lnTo>
                      <a:lnTo>
                        <a:pt x="2079" y="133"/>
                      </a:lnTo>
                      <a:lnTo>
                        <a:pt x="2033" y="157"/>
                      </a:lnTo>
                      <a:lnTo>
                        <a:pt x="1965" y="130"/>
                      </a:lnTo>
                      <a:lnTo>
                        <a:pt x="1955" y="106"/>
                      </a:lnTo>
                      <a:lnTo>
                        <a:pt x="1913" y="117"/>
                      </a:lnTo>
                      <a:lnTo>
                        <a:pt x="1877" y="97"/>
                      </a:lnTo>
                      <a:lnTo>
                        <a:pt x="1859" y="99"/>
                      </a:lnTo>
                      <a:lnTo>
                        <a:pt x="1837" y="77"/>
                      </a:lnTo>
                      <a:lnTo>
                        <a:pt x="1807" y="73"/>
                      </a:lnTo>
                      <a:lnTo>
                        <a:pt x="1799" y="82"/>
                      </a:lnTo>
                      <a:lnTo>
                        <a:pt x="1737" y="57"/>
                      </a:lnTo>
                      <a:lnTo>
                        <a:pt x="1731" y="48"/>
                      </a:lnTo>
                      <a:lnTo>
                        <a:pt x="1727" y="13"/>
                      </a:lnTo>
                      <a:lnTo>
                        <a:pt x="1717" y="0"/>
                      </a:lnTo>
                      <a:lnTo>
                        <a:pt x="1703" y="0"/>
                      </a:lnTo>
                      <a:lnTo>
                        <a:pt x="1701" y="64"/>
                      </a:lnTo>
                      <a:lnTo>
                        <a:pt x="98" y="55"/>
                      </a:lnTo>
                      <a:lnTo>
                        <a:pt x="100" y="55"/>
                      </a:lnTo>
                      <a:lnTo>
                        <a:pt x="98" y="59"/>
                      </a:lnTo>
                      <a:lnTo>
                        <a:pt x="92" y="57"/>
                      </a:lnTo>
                      <a:lnTo>
                        <a:pt x="96" y="62"/>
                      </a:lnTo>
                      <a:lnTo>
                        <a:pt x="100" y="66"/>
                      </a:lnTo>
                      <a:lnTo>
                        <a:pt x="104" y="66"/>
                      </a:lnTo>
                      <a:lnTo>
                        <a:pt x="104" y="64"/>
                      </a:lnTo>
                      <a:lnTo>
                        <a:pt x="106" y="57"/>
                      </a:lnTo>
                      <a:lnTo>
                        <a:pt x="112" y="57"/>
                      </a:lnTo>
                      <a:lnTo>
                        <a:pt x="116" y="57"/>
                      </a:lnTo>
                      <a:lnTo>
                        <a:pt x="108" y="62"/>
                      </a:lnTo>
                      <a:lnTo>
                        <a:pt x="110" y="64"/>
                      </a:lnTo>
                      <a:lnTo>
                        <a:pt x="114" y="66"/>
                      </a:lnTo>
                      <a:lnTo>
                        <a:pt x="112" y="68"/>
                      </a:lnTo>
                      <a:lnTo>
                        <a:pt x="116" y="79"/>
                      </a:lnTo>
                      <a:lnTo>
                        <a:pt x="114" y="82"/>
                      </a:lnTo>
                      <a:lnTo>
                        <a:pt x="116" y="84"/>
                      </a:lnTo>
                      <a:lnTo>
                        <a:pt x="118" y="82"/>
                      </a:lnTo>
                      <a:lnTo>
                        <a:pt x="126" y="79"/>
                      </a:lnTo>
                      <a:lnTo>
                        <a:pt x="138" y="88"/>
                      </a:lnTo>
                      <a:lnTo>
                        <a:pt x="142" y="88"/>
                      </a:lnTo>
                      <a:lnTo>
                        <a:pt x="144" y="93"/>
                      </a:lnTo>
                      <a:lnTo>
                        <a:pt x="138" y="97"/>
                      </a:lnTo>
                      <a:lnTo>
                        <a:pt x="134" y="93"/>
                      </a:lnTo>
                      <a:lnTo>
                        <a:pt x="132" y="97"/>
                      </a:lnTo>
                      <a:lnTo>
                        <a:pt x="136" y="104"/>
                      </a:lnTo>
                      <a:lnTo>
                        <a:pt x="128" y="104"/>
                      </a:lnTo>
                      <a:lnTo>
                        <a:pt x="124" y="108"/>
                      </a:lnTo>
                      <a:lnTo>
                        <a:pt x="132" y="110"/>
                      </a:lnTo>
                      <a:lnTo>
                        <a:pt x="132" y="115"/>
                      </a:lnTo>
                      <a:lnTo>
                        <a:pt x="130" y="115"/>
                      </a:lnTo>
                      <a:lnTo>
                        <a:pt x="126" y="117"/>
                      </a:lnTo>
                      <a:lnTo>
                        <a:pt x="128" y="124"/>
                      </a:lnTo>
                      <a:lnTo>
                        <a:pt x="134" y="137"/>
                      </a:lnTo>
                      <a:lnTo>
                        <a:pt x="136" y="137"/>
                      </a:lnTo>
                      <a:lnTo>
                        <a:pt x="132" y="126"/>
                      </a:lnTo>
                      <a:lnTo>
                        <a:pt x="134" y="119"/>
                      </a:lnTo>
                      <a:lnTo>
                        <a:pt x="136" y="130"/>
                      </a:lnTo>
                      <a:lnTo>
                        <a:pt x="142" y="137"/>
                      </a:lnTo>
                      <a:lnTo>
                        <a:pt x="144" y="137"/>
                      </a:lnTo>
                      <a:lnTo>
                        <a:pt x="142" y="148"/>
                      </a:lnTo>
                      <a:lnTo>
                        <a:pt x="150" y="152"/>
                      </a:lnTo>
                      <a:lnTo>
                        <a:pt x="152" y="150"/>
                      </a:lnTo>
                      <a:lnTo>
                        <a:pt x="150" y="155"/>
                      </a:lnTo>
                      <a:lnTo>
                        <a:pt x="146" y="159"/>
                      </a:lnTo>
                      <a:lnTo>
                        <a:pt x="140" y="170"/>
                      </a:lnTo>
                      <a:lnTo>
                        <a:pt x="140" y="179"/>
                      </a:lnTo>
                      <a:lnTo>
                        <a:pt x="136" y="181"/>
                      </a:lnTo>
                      <a:lnTo>
                        <a:pt x="140" y="188"/>
                      </a:lnTo>
                      <a:lnTo>
                        <a:pt x="148" y="192"/>
                      </a:lnTo>
                      <a:lnTo>
                        <a:pt x="150" y="197"/>
                      </a:lnTo>
                      <a:lnTo>
                        <a:pt x="148" y="195"/>
                      </a:lnTo>
                      <a:lnTo>
                        <a:pt x="142" y="195"/>
                      </a:lnTo>
                      <a:lnTo>
                        <a:pt x="140" y="197"/>
                      </a:lnTo>
                      <a:lnTo>
                        <a:pt x="144" y="203"/>
                      </a:lnTo>
                      <a:lnTo>
                        <a:pt x="140" y="210"/>
                      </a:lnTo>
                      <a:lnTo>
                        <a:pt x="140" y="215"/>
                      </a:lnTo>
                      <a:lnTo>
                        <a:pt x="136" y="217"/>
                      </a:lnTo>
                      <a:lnTo>
                        <a:pt x="132" y="219"/>
                      </a:lnTo>
                      <a:lnTo>
                        <a:pt x="132" y="221"/>
                      </a:lnTo>
                      <a:lnTo>
                        <a:pt x="126" y="219"/>
                      </a:lnTo>
                      <a:lnTo>
                        <a:pt x="122" y="223"/>
                      </a:lnTo>
                      <a:lnTo>
                        <a:pt x="126" y="228"/>
                      </a:lnTo>
                      <a:lnTo>
                        <a:pt x="120" y="230"/>
                      </a:lnTo>
                      <a:lnTo>
                        <a:pt x="114" y="228"/>
                      </a:lnTo>
                      <a:lnTo>
                        <a:pt x="120" y="237"/>
                      </a:lnTo>
                      <a:lnTo>
                        <a:pt x="116" y="237"/>
                      </a:lnTo>
                      <a:lnTo>
                        <a:pt x="114" y="230"/>
                      </a:lnTo>
                      <a:lnTo>
                        <a:pt x="108" y="232"/>
                      </a:lnTo>
                      <a:lnTo>
                        <a:pt x="104" y="239"/>
                      </a:lnTo>
                      <a:lnTo>
                        <a:pt x="104" y="230"/>
                      </a:lnTo>
                      <a:lnTo>
                        <a:pt x="96" y="228"/>
                      </a:lnTo>
                      <a:lnTo>
                        <a:pt x="104" y="226"/>
                      </a:lnTo>
                      <a:lnTo>
                        <a:pt x="104" y="223"/>
                      </a:lnTo>
                      <a:lnTo>
                        <a:pt x="108" y="226"/>
                      </a:lnTo>
                      <a:lnTo>
                        <a:pt x="110" y="226"/>
                      </a:lnTo>
                      <a:lnTo>
                        <a:pt x="108" y="219"/>
                      </a:lnTo>
                      <a:lnTo>
                        <a:pt x="110" y="217"/>
                      </a:lnTo>
                      <a:lnTo>
                        <a:pt x="110" y="221"/>
                      </a:lnTo>
                      <a:lnTo>
                        <a:pt x="118" y="221"/>
                      </a:lnTo>
                      <a:lnTo>
                        <a:pt x="112" y="212"/>
                      </a:lnTo>
                      <a:lnTo>
                        <a:pt x="122" y="215"/>
                      </a:lnTo>
                      <a:lnTo>
                        <a:pt x="124" y="208"/>
                      </a:lnTo>
                      <a:lnTo>
                        <a:pt x="126" y="201"/>
                      </a:lnTo>
                      <a:lnTo>
                        <a:pt x="124" y="199"/>
                      </a:lnTo>
                      <a:lnTo>
                        <a:pt x="116" y="203"/>
                      </a:lnTo>
                      <a:lnTo>
                        <a:pt x="118" y="199"/>
                      </a:lnTo>
                      <a:lnTo>
                        <a:pt x="120" y="199"/>
                      </a:lnTo>
                      <a:lnTo>
                        <a:pt x="122" y="188"/>
                      </a:lnTo>
                      <a:lnTo>
                        <a:pt x="120" y="184"/>
                      </a:lnTo>
                      <a:lnTo>
                        <a:pt x="124" y="186"/>
                      </a:lnTo>
                      <a:lnTo>
                        <a:pt x="126" y="179"/>
                      </a:lnTo>
                      <a:lnTo>
                        <a:pt x="130" y="177"/>
                      </a:lnTo>
                      <a:lnTo>
                        <a:pt x="130" y="175"/>
                      </a:lnTo>
                      <a:lnTo>
                        <a:pt x="132" y="166"/>
                      </a:lnTo>
                      <a:lnTo>
                        <a:pt x="126" y="161"/>
                      </a:lnTo>
                      <a:lnTo>
                        <a:pt x="128" y="172"/>
                      </a:lnTo>
                      <a:lnTo>
                        <a:pt x="126" y="168"/>
                      </a:lnTo>
                      <a:lnTo>
                        <a:pt x="124" y="168"/>
                      </a:lnTo>
                      <a:lnTo>
                        <a:pt x="120" y="175"/>
                      </a:lnTo>
                      <a:lnTo>
                        <a:pt x="114" y="181"/>
                      </a:lnTo>
                      <a:lnTo>
                        <a:pt x="112" y="190"/>
                      </a:lnTo>
                      <a:lnTo>
                        <a:pt x="110" y="192"/>
                      </a:lnTo>
                      <a:lnTo>
                        <a:pt x="102" y="199"/>
                      </a:lnTo>
                      <a:lnTo>
                        <a:pt x="100" y="210"/>
                      </a:lnTo>
                      <a:lnTo>
                        <a:pt x="110" y="206"/>
                      </a:lnTo>
                      <a:lnTo>
                        <a:pt x="110" y="208"/>
                      </a:lnTo>
                      <a:lnTo>
                        <a:pt x="100" y="215"/>
                      </a:lnTo>
                      <a:lnTo>
                        <a:pt x="92" y="215"/>
                      </a:lnTo>
                      <a:lnTo>
                        <a:pt x="92" y="210"/>
                      </a:lnTo>
                      <a:lnTo>
                        <a:pt x="106" y="186"/>
                      </a:lnTo>
                      <a:lnTo>
                        <a:pt x="106" y="179"/>
                      </a:lnTo>
                      <a:lnTo>
                        <a:pt x="108" y="181"/>
                      </a:lnTo>
                      <a:lnTo>
                        <a:pt x="108" y="170"/>
                      </a:lnTo>
                      <a:lnTo>
                        <a:pt x="112" y="175"/>
                      </a:lnTo>
                      <a:lnTo>
                        <a:pt x="116" y="166"/>
                      </a:lnTo>
                      <a:lnTo>
                        <a:pt x="112" y="179"/>
                      </a:lnTo>
                      <a:lnTo>
                        <a:pt x="116" y="177"/>
                      </a:lnTo>
                      <a:lnTo>
                        <a:pt x="116" y="168"/>
                      </a:lnTo>
                      <a:lnTo>
                        <a:pt x="122" y="164"/>
                      </a:lnTo>
                      <a:lnTo>
                        <a:pt x="122" y="161"/>
                      </a:lnTo>
                      <a:lnTo>
                        <a:pt x="114" y="146"/>
                      </a:lnTo>
                      <a:lnTo>
                        <a:pt x="116" y="144"/>
                      </a:lnTo>
                      <a:lnTo>
                        <a:pt x="114" y="141"/>
                      </a:lnTo>
                      <a:lnTo>
                        <a:pt x="110" y="141"/>
                      </a:lnTo>
                      <a:lnTo>
                        <a:pt x="108" y="144"/>
                      </a:lnTo>
                      <a:lnTo>
                        <a:pt x="112" y="150"/>
                      </a:lnTo>
                      <a:lnTo>
                        <a:pt x="108" y="157"/>
                      </a:lnTo>
                      <a:lnTo>
                        <a:pt x="110" y="150"/>
                      </a:lnTo>
                      <a:lnTo>
                        <a:pt x="106" y="146"/>
                      </a:lnTo>
                      <a:lnTo>
                        <a:pt x="100" y="146"/>
                      </a:lnTo>
                      <a:lnTo>
                        <a:pt x="100" y="155"/>
                      </a:lnTo>
                      <a:lnTo>
                        <a:pt x="96" y="152"/>
                      </a:lnTo>
                      <a:lnTo>
                        <a:pt x="98" y="148"/>
                      </a:lnTo>
                      <a:lnTo>
                        <a:pt x="94" y="144"/>
                      </a:lnTo>
                      <a:lnTo>
                        <a:pt x="98" y="141"/>
                      </a:lnTo>
                      <a:lnTo>
                        <a:pt x="100" y="141"/>
                      </a:lnTo>
                      <a:lnTo>
                        <a:pt x="98" y="137"/>
                      </a:lnTo>
                      <a:lnTo>
                        <a:pt x="92" y="141"/>
                      </a:lnTo>
                      <a:lnTo>
                        <a:pt x="70" y="141"/>
                      </a:lnTo>
                      <a:lnTo>
                        <a:pt x="54" y="139"/>
                      </a:lnTo>
                      <a:lnTo>
                        <a:pt x="54" y="137"/>
                      </a:lnTo>
                      <a:lnTo>
                        <a:pt x="36" y="133"/>
                      </a:lnTo>
                      <a:lnTo>
                        <a:pt x="30" y="133"/>
                      </a:lnTo>
                      <a:lnTo>
                        <a:pt x="14" y="119"/>
                      </a:lnTo>
                      <a:lnTo>
                        <a:pt x="12" y="119"/>
                      </a:lnTo>
                      <a:lnTo>
                        <a:pt x="12" y="115"/>
                      </a:lnTo>
                      <a:lnTo>
                        <a:pt x="2" y="117"/>
                      </a:lnTo>
                      <a:lnTo>
                        <a:pt x="6" y="124"/>
                      </a:lnTo>
                      <a:lnTo>
                        <a:pt x="8" y="124"/>
                      </a:lnTo>
                      <a:lnTo>
                        <a:pt x="8" y="128"/>
                      </a:lnTo>
                      <a:lnTo>
                        <a:pt x="4" y="130"/>
                      </a:lnTo>
                      <a:lnTo>
                        <a:pt x="4" y="135"/>
                      </a:lnTo>
                      <a:lnTo>
                        <a:pt x="0" y="141"/>
                      </a:lnTo>
                      <a:lnTo>
                        <a:pt x="4" y="148"/>
                      </a:lnTo>
                      <a:lnTo>
                        <a:pt x="4" y="157"/>
                      </a:lnTo>
                      <a:lnTo>
                        <a:pt x="16" y="177"/>
                      </a:lnTo>
                      <a:lnTo>
                        <a:pt x="22" y="188"/>
                      </a:lnTo>
                      <a:lnTo>
                        <a:pt x="26" y="208"/>
                      </a:lnTo>
                      <a:lnTo>
                        <a:pt x="30" y="208"/>
                      </a:lnTo>
                      <a:lnTo>
                        <a:pt x="28" y="210"/>
                      </a:lnTo>
                      <a:lnTo>
                        <a:pt x="28" y="215"/>
                      </a:lnTo>
                      <a:lnTo>
                        <a:pt x="32" y="215"/>
                      </a:lnTo>
                      <a:lnTo>
                        <a:pt x="32" y="248"/>
                      </a:lnTo>
                      <a:lnTo>
                        <a:pt x="30" y="252"/>
                      </a:lnTo>
                      <a:lnTo>
                        <a:pt x="36" y="248"/>
                      </a:lnTo>
                      <a:lnTo>
                        <a:pt x="36" y="243"/>
                      </a:lnTo>
                      <a:lnTo>
                        <a:pt x="40" y="241"/>
                      </a:lnTo>
                      <a:lnTo>
                        <a:pt x="44" y="243"/>
                      </a:lnTo>
                      <a:lnTo>
                        <a:pt x="48" y="248"/>
                      </a:lnTo>
                      <a:lnTo>
                        <a:pt x="56" y="248"/>
                      </a:lnTo>
                      <a:lnTo>
                        <a:pt x="44" y="252"/>
                      </a:lnTo>
                      <a:lnTo>
                        <a:pt x="44" y="257"/>
                      </a:lnTo>
                      <a:lnTo>
                        <a:pt x="40" y="257"/>
                      </a:lnTo>
                      <a:lnTo>
                        <a:pt x="40" y="252"/>
                      </a:lnTo>
                      <a:lnTo>
                        <a:pt x="36" y="254"/>
                      </a:lnTo>
                      <a:lnTo>
                        <a:pt x="40" y="266"/>
                      </a:lnTo>
                      <a:lnTo>
                        <a:pt x="46" y="266"/>
                      </a:lnTo>
                      <a:lnTo>
                        <a:pt x="46" y="261"/>
                      </a:lnTo>
                      <a:lnTo>
                        <a:pt x="54" y="263"/>
                      </a:lnTo>
                      <a:lnTo>
                        <a:pt x="56" y="266"/>
                      </a:lnTo>
                      <a:lnTo>
                        <a:pt x="54" y="266"/>
                      </a:lnTo>
                      <a:lnTo>
                        <a:pt x="50" y="268"/>
                      </a:lnTo>
                      <a:lnTo>
                        <a:pt x="52" y="272"/>
                      </a:lnTo>
                      <a:lnTo>
                        <a:pt x="48" y="270"/>
                      </a:lnTo>
                      <a:lnTo>
                        <a:pt x="50" y="277"/>
                      </a:lnTo>
                      <a:lnTo>
                        <a:pt x="54" y="279"/>
                      </a:lnTo>
                      <a:lnTo>
                        <a:pt x="50" y="285"/>
                      </a:lnTo>
                      <a:lnTo>
                        <a:pt x="54" y="288"/>
                      </a:lnTo>
                      <a:lnTo>
                        <a:pt x="54" y="290"/>
                      </a:lnTo>
                      <a:lnTo>
                        <a:pt x="58" y="292"/>
                      </a:lnTo>
                      <a:lnTo>
                        <a:pt x="54" y="292"/>
                      </a:lnTo>
                      <a:lnTo>
                        <a:pt x="50" y="288"/>
                      </a:lnTo>
                      <a:lnTo>
                        <a:pt x="52" y="294"/>
                      </a:lnTo>
                      <a:lnTo>
                        <a:pt x="48" y="297"/>
                      </a:lnTo>
                      <a:lnTo>
                        <a:pt x="46" y="297"/>
                      </a:lnTo>
                      <a:lnTo>
                        <a:pt x="42" y="277"/>
                      </a:lnTo>
                      <a:lnTo>
                        <a:pt x="40" y="277"/>
                      </a:lnTo>
                      <a:lnTo>
                        <a:pt x="44" y="274"/>
                      </a:lnTo>
                      <a:lnTo>
                        <a:pt x="40" y="272"/>
                      </a:lnTo>
                      <a:lnTo>
                        <a:pt x="38" y="277"/>
                      </a:lnTo>
                      <a:lnTo>
                        <a:pt x="42" y="297"/>
                      </a:lnTo>
                      <a:lnTo>
                        <a:pt x="42" y="310"/>
                      </a:lnTo>
                      <a:lnTo>
                        <a:pt x="48" y="308"/>
                      </a:lnTo>
                      <a:lnTo>
                        <a:pt x="46" y="305"/>
                      </a:lnTo>
                      <a:lnTo>
                        <a:pt x="46" y="303"/>
                      </a:lnTo>
                      <a:lnTo>
                        <a:pt x="50" y="305"/>
                      </a:lnTo>
                      <a:lnTo>
                        <a:pt x="52" y="310"/>
                      </a:lnTo>
                      <a:lnTo>
                        <a:pt x="56" y="308"/>
                      </a:lnTo>
                      <a:lnTo>
                        <a:pt x="58" y="303"/>
                      </a:lnTo>
                      <a:lnTo>
                        <a:pt x="62" y="303"/>
                      </a:lnTo>
                      <a:lnTo>
                        <a:pt x="62" y="305"/>
                      </a:lnTo>
                      <a:lnTo>
                        <a:pt x="70" y="303"/>
                      </a:lnTo>
                      <a:lnTo>
                        <a:pt x="78" y="305"/>
                      </a:lnTo>
                      <a:lnTo>
                        <a:pt x="82" y="314"/>
                      </a:lnTo>
                      <a:lnTo>
                        <a:pt x="90" y="312"/>
                      </a:lnTo>
                      <a:lnTo>
                        <a:pt x="106" y="323"/>
                      </a:lnTo>
                      <a:lnTo>
                        <a:pt x="112" y="330"/>
                      </a:lnTo>
                      <a:lnTo>
                        <a:pt x="114" y="341"/>
                      </a:lnTo>
                      <a:lnTo>
                        <a:pt x="120" y="350"/>
                      </a:lnTo>
                      <a:lnTo>
                        <a:pt x="128" y="350"/>
                      </a:lnTo>
                      <a:lnTo>
                        <a:pt x="124" y="354"/>
                      </a:lnTo>
                      <a:lnTo>
                        <a:pt x="114" y="352"/>
                      </a:lnTo>
                      <a:lnTo>
                        <a:pt x="108" y="343"/>
                      </a:lnTo>
                      <a:lnTo>
                        <a:pt x="106" y="330"/>
                      </a:lnTo>
                      <a:lnTo>
                        <a:pt x="98" y="323"/>
                      </a:lnTo>
                      <a:lnTo>
                        <a:pt x="88" y="316"/>
                      </a:lnTo>
                      <a:lnTo>
                        <a:pt x="84" y="321"/>
                      </a:lnTo>
                      <a:lnTo>
                        <a:pt x="78" y="323"/>
                      </a:lnTo>
                      <a:lnTo>
                        <a:pt x="72" y="319"/>
                      </a:lnTo>
                      <a:lnTo>
                        <a:pt x="66" y="314"/>
                      </a:lnTo>
                      <a:lnTo>
                        <a:pt x="64" y="316"/>
                      </a:lnTo>
                      <a:lnTo>
                        <a:pt x="58" y="316"/>
                      </a:lnTo>
                      <a:lnTo>
                        <a:pt x="58" y="319"/>
                      </a:lnTo>
                      <a:lnTo>
                        <a:pt x="62" y="319"/>
                      </a:lnTo>
                      <a:lnTo>
                        <a:pt x="60" y="323"/>
                      </a:lnTo>
                      <a:lnTo>
                        <a:pt x="56" y="321"/>
                      </a:lnTo>
                      <a:lnTo>
                        <a:pt x="52" y="319"/>
                      </a:lnTo>
                      <a:lnTo>
                        <a:pt x="48" y="314"/>
                      </a:lnTo>
                      <a:lnTo>
                        <a:pt x="46" y="314"/>
                      </a:lnTo>
                      <a:lnTo>
                        <a:pt x="46" y="310"/>
                      </a:lnTo>
                      <a:lnTo>
                        <a:pt x="44" y="314"/>
                      </a:lnTo>
                      <a:lnTo>
                        <a:pt x="48" y="323"/>
                      </a:lnTo>
                      <a:lnTo>
                        <a:pt x="48" y="332"/>
                      </a:lnTo>
                      <a:lnTo>
                        <a:pt x="44" y="352"/>
                      </a:lnTo>
                      <a:lnTo>
                        <a:pt x="46" y="354"/>
                      </a:lnTo>
                      <a:lnTo>
                        <a:pt x="50" y="354"/>
                      </a:lnTo>
                      <a:lnTo>
                        <a:pt x="52" y="359"/>
                      </a:lnTo>
                      <a:lnTo>
                        <a:pt x="48" y="359"/>
                      </a:lnTo>
                      <a:lnTo>
                        <a:pt x="48" y="363"/>
                      </a:lnTo>
                      <a:lnTo>
                        <a:pt x="48" y="367"/>
                      </a:lnTo>
                      <a:lnTo>
                        <a:pt x="52" y="370"/>
                      </a:lnTo>
                      <a:lnTo>
                        <a:pt x="54" y="372"/>
                      </a:lnTo>
                      <a:lnTo>
                        <a:pt x="52" y="379"/>
                      </a:lnTo>
                      <a:lnTo>
                        <a:pt x="48" y="376"/>
                      </a:lnTo>
                      <a:lnTo>
                        <a:pt x="44" y="381"/>
                      </a:lnTo>
                      <a:lnTo>
                        <a:pt x="44" y="390"/>
                      </a:lnTo>
                      <a:lnTo>
                        <a:pt x="46" y="392"/>
                      </a:lnTo>
                      <a:lnTo>
                        <a:pt x="48" y="398"/>
                      </a:lnTo>
                      <a:lnTo>
                        <a:pt x="46" y="396"/>
                      </a:lnTo>
                      <a:lnTo>
                        <a:pt x="44" y="403"/>
                      </a:lnTo>
                      <a:lnTo>
                        <a:pt x="46" y="410"/>
                      </a:lnTo>
                      <a:lnTo>
                        <a:pt x="46" y="418"/>
                      </a:lnTo>
                      <a:lnTo>
                        <a:pt x="34" y="425"/>
                      </a:lnTo>
                      <a:lnTo>
                        <a:pt x="30" y="485"/>
                      </a:lnTo>
                      <a:lnTo>
                        <a:pt x="28" y="498"/>
                      </a:lnTo>
                      <a:lnTo>
                        <a:pt x="32" y="498"/>
                      </a:lnTo>
                      <a:lnTo>
                        <a:pt x="36" y="500"/>
                      </a:lnTo>
                      <a:lnTo>
                        <a:pt x="34" y="505"/>
                      </a:lnTo>
                      <a:lnTo>
                        <a:pt x="32" y="500"/>
                      </a:lnTo>
                      <a:lnTo>
                        <a:pt x="28" y="503"/>
                      </a:lnTo>
                      <a:lnTo>
                        <a:pt x="30" y="511"/>
                      </a:lnTo>
                      <a:lnTo>
                        <a:pt x="28" y="527"/>
                      </a:lnTo>
                      <a:lnTo>
                        <a:pt x="24" y="536"/>
                      </a:lnTo>
                      <a:lnTo>
                        <a:pt x="28" y="538"/>
                      </a:lnTo>
                      <a:lnTo>
                        <a:pt x="32" y="536"/>
                      </a:lnTo>
                      <a:lnTo>
                        <a:pt x="34" y="536"/>
                      </a:lnTo>
                      <a:lnTo>
                        <a:pt x="38" y="531"/>
                      </a:lnTo>
                      <a:lnTo>
                        <a:pt x="36" y="540"/>
                      </a:lnTo>
                      <a:lnTo>
                        <a:pt x="40" y="545"/>
                      </a:lnTo>
                      <a:lnTo>
                        <a:pt x="34" y="542"/>
                      </a:lnTo>
                      <a:lnTo>
                        <a:pt x="34" y="540"/>
                      </a:lnTo>
                      <a:lnTo>
                        <a:pt x="32" y="540"/>
                      </a:lnTo>
                      <a:lnTo>
                        <a:pt x="30" y="545"/>
                      </a:lnTo>
                      <a:lnTo>
                        <a:pt x="28" y="554"/>
                      </a:lnTo>
                      <a:lnTo>
                        <a:pt x="26" y="547"/>
                      </a:lnTo>
                      <a:lnTo>
                        <a:pt x="26" y="540"/>
                      </a:lnTo>
                      <a:lnTo>
                        <a:pt x="24" y="540"/>
                      </a:lnTo>
                      <a:lnTo>
                        <a:pt x="22" y="545"/>
                      </a:lnTo>
                      <a:lnTo>
                        <a:pt x="22" y="551"/>
                      </a:lnTo>
                      <a:lnTo>
                        <a:pt x="20" y="562"/>
                      </a:lnTo>
                      <a:lnTo>
                        <a:pt x="16" y="578"/>
                      </a:lnTo>
                      <a:lnTo>
                        <a:pt x="18" y="600"/>
                      </a:lnTo>
                      <a:lnTo>
                        <a:pt x="24" y="609"/>
                      </a:lnTo>
                      <a:lnTo>
                        <a:pt x="20" y="616"/>
                      </a:lnTo>
                      <a:lnTo>
                        <a:pt x="20" y="631"/>
                      </a:lnTo>
                      <a:lnTo>
                        <a:pt x="38" y="673"/>
                      </a:lnTo>
                      <a:lnTo>
                        <a:pt x="42" y="700"/>
                      </a:lnTo>
                      <a:lnTo>
                        <a:pt x="38" y="720"/>
                      </a:lnTo>
                      <a:lnTo>
                        <a:pt x="38" y="731"/>
                      </a:lnTo>
                      <a:lnTo>
                        <a:pt x="34" y="740"/>
                      </a:lnTo>
                      <a:lnTo>
                        <a:pt x="36" y="744"/>
                      </a:lnTo>
                      <a:lnTo>
                        <a:pt x="34" y="751"/>
                      </a:lnTo>
                      <a:lnTo>
                        <a:pt x="32" y="749"/>
                      </a:lnTo>
                      <a:lnTo>
                        <a:pt x="28" y="764"/>
                      </a:lnTo>
                      <a:lnTo>
                        <a:pt x="30" y="769"/>
                      </a:lnTo>
                      <a:lnTo>
                        <a:pt x="28" y="769"/>
                      </a:lnTo>
                      <a:lnTo>
                        <a:pt x="24" y="782"/>
                      </a:lnTo>
                      <a:lnTo>
                        <a:pt x="28" y="795"/>
                      </a:lnTo>
                      <a:lnTo>
                        <a:pt x="34" y="800"/>
                      </a:lnTo>
                      <a:lnTo>
                        <a:pt x="42" y="815"/>
                      </a:lnTo>
                      <a:lnTo>
                        <a:pt x="50" y="824"/>
                      </a:lnTo>
                      <a:lnTo>
                        <a:pt x="56" y="844"/>
                      </a:lnTo>
                      <a:lnTo>
                        <a:pt x="56" y="855"/>
                      </a:lnTo>
                      <a:lnTo>
                        <a:pt x="58" y="870"/>
                      </a:lnTo>
                      <a:lnTo>
                        <a:pt x="64" y="888"/>
                      </a:lnTo>
                      <a:lnTo>
                        <a:pt x="62" y="899"/>
                      </a:lnTo>
                      <a:lnTo>
                        <a:pt x="64" y="906"/>
                      </a:lnTo>
                      <a:lnTo>
                        <a:pt x="90" y="930"/>
                      </a:lnTo>
                      <a:lnTo>
                        <a:pt x="96" y="941"/>
                      </a:lnTo>
                      <a:lnTo>
                        <a:pt x="102" y="946"/>
                      </a:lnTo>
                      <a:lnTo>
                        <a:pt x="104" y="948"/>
                      </a:lnTo>
                      <a:lnTo>
                        <a:pt x="100" y="948"/>
                      </a:lnTo>
                      <a:lnTo>
                        <a:pt x="100" y="950"/>
                      </a:lnTo>
                      <a:lnTo>
                        <a:pt x="148" y="950"/>
                      </a:lnTo>
                      <a:lnTo>
                        <a:pt x="150" y="948"/>
                      </a:lnTo>
                      <a:lnTo>
                        <a:pt x="150" y="950"/>
                      </a:lnTo>
                      <a:lnTo>
                        <a:pt x="150" y="957"/>
                      </a:lnTo>
                      <a:lnTo>
                        <a:pt x="152" y="959"/>
                      </a:lnTo>
                      <a:lnTo>
                        <a:pt x="156" y="957"/>
                      </a:lnTo>
                      <a:lnTo>
                        <a:pt x="164" y="955"/>
                      </a:lnTo>
                      <a:lnTo>
                        <a:pt x="166" y="957"/>
                      </a:lnTo>
                      <a:lnTo>
                        <a:pt x="160" y="957"/>
                      </a:lnTo>
                      <a:lnTo>
                        <a:pt x="158" y="961"/>
                      </a:lnTo>
                      <a:lnTo>
                        <a:pt x="162" y="963"/>
                      </a:lnTo>
                      <a:lnTo>
                        <a:pt x="166" y="963"/>
                      </a:lnTo>
                      <a:lnTo>
                        <a:pt x="168" y="963"/>
                      </a:lnTo>
                      <a:lnTo>
                        <a:pt x="166" y="968"/>
                      </a:lnTo>
                      <a:lnTo>
                        <a:pt x="158" y="966"/>
                      </a:lnTo>
                      <a:lnTo>
                        <a:pt x="152" y="966"/>
                      </a:lnTo>
                      <a:lnTo>
                        <a:pt x="144" y="968"/>
                      </a:lnTo>
                      <a:lnTo>
                        <a:pt x="140" y="963"/>
                      </a:lnTo>
                      <a:lnTo>
                        <a:pt x="138" y="970"/>
                      </a:lnTo>
                      <a:lnTo>
                        <a:pt x="134" y="970"/>
                      </a:lnTo>
                      <a:lnTo>
                        <a:pt x="134" y="975"/>
                      </a:lnTo>
                      <a:lnTo>
                        <a:pt x="138" y="975"/>
                      </a:lnTo>
                      <a:lnTo>
                        <a:pt x="136" y="979"/>
                      </a:lnTo>
                      <a:lnTo>
                        <a:pt x="140" y="983"/>
                      </a:lnTo>
                      <a:lnTo>
                        <a:pt x="146" y="983"/>
                      </a:lnTo>
                      <a:lnTo>
                        <a:pt x="148" y="995"/>
                      </a:lnTo>
                      <a:lnTo>
                        <a:pt x="150" y="1003"/>
                      </a:lnTo>
                      <a:lnTo>
                        <a:pt x="156" y="1008"/>
                      </a:lnTo>
                      <a:lnTo>
                        <a:pt x="156" y="1014"/>
                      </a:lnTo>
                      <a:lnTo>
                        <a:pt x="152" y="1010"/>
                      </a:lnTo>
                      <a:lnTo>
                        <a:pt x="148" y="1008"/>
                      </a:lnTo>
                      <a:lnTo>
                        <a:pt x="144" y="1010"/>
                      </a:lnTo>
                      <a:lnTo>
                        <a:pt x="146" y="1003"/>
                      </a:lnTo>
                      <a:lnTo>
                        <a:pt x="138" y="997"/>
                      </a:lnTo>
                      <a:lnTo>
                        <a:pt x="134" y="997"/>
                      </a:lnTo>
                      <a:lnTo>
                        <a:pt x="134" y="990"/>
                      </a:lnTo>
                      <a:lnTo>
                        <a:pt x="136" y="988"/>
                      </a:lnTo>
                      <a:lnTo>
                        <a:pt x="128" y="981"/>
                      </a:lnTo>
                      <a:lnTo>
                        <a:pt x="124" y="986"/>
                      </a:lnTo>
                      <a:lnTo>
                        <a:pt x="128" y="999"/>
                      </a:lnTo>
                      <a:lnTo>
                        <a:pt x="128" y="1008"/>
                      </a:lnTo>
                      <a:lnTo>
                        <a:pt x="134" y="1012"/>
                      </a:lnTo>
                      <a:lnTo>
                        <a:pt x="136" y="1026"/>
                      </a:lnTo>
                      <a:lnTo>
                        <a:pt x="146" y="1041"/>
                      </a:lnTo>
                      <a:lnTo>
                        <a:pt x="154" y="1050"/>
                      </a:lnTo>
                      <a:lnTo>
                        <a:pt x="158" y="1045"/>
                      </a:lnTo>
                      <a:lnTo>
                        <a:pt x="164" y="1045"/>
                      </a:lnTo>
                      <a:lnTo>
                        <a:pt x="166" y="1052"/>
                      </a:lnTo>
                      <a:lnTo>
                        <a:pt x="170" y="1043"/>
                      </a:lnTo>
                      <a:lnTo>
                        <a:pt x="170" y="1057"/>
                      </a:lnTo>
                      <a:lnTo>
                        <a:pt x="170" y="1065"/>
                      </a:lnTo>
                      <a:lnTo>
                        <a:pt x="166" y="1072"/>
                      </a:lnTo>
                      <a:lnTo>
                        <a:pt x="162" y="1072"/>
                      </a:lnTo>
                      <a:lnTo>
                        <a:pt x="158" y="1068"/>
                      </a:lnTo>
                      <a:lnTo>
                        <a:pt x="154" y="1072"/>
                      </a:lnTo>
                      <a:lnTo>
                        <a:pt x="156" y="1077"/>
                      </a:lnTo>
                      <a:lnTo>
                        <a:pt x="160" y="1077"/>
                      </a:lnTo>
                      <a:lnTo>
                        <a:pt x="158" y="1081"/>
                      </a:lnTo>
                      <a:lnTo>
                        <a:pt x="160" y="1090"/>
                      </a:lnTo>
                      <a:lnTo>
                        <a:pt x="166" y="1096"/>
                      </a:lnTo>
                      <a:lnTo>
                        <a:pt x="176" y="1110"/>
                      </a:lnTo>
                      <a:lnTo>
                        <a:pt x="186" y="1123"/>
                      </a:lnTo>
                      <a:lnTo>
                        <a:pt x="186" y="1130"/>
                      </a:lnTo>
                      <a:lnTo>
                        <a:pt x="188" y="1136"/>
                      </a:lnTo>
                      <a:lnTo>
                        <a:pt x="194" y="1136"/>
                      </a:lnTo>
                      <a:lnTo>
                        <a:pt x="204" y="1152"/>
                      </a:lnTo>
                      <a:lnTo>
                        <a:pt x="216" y="1156"/>
                      </a:lnTo>
                      <a:lnTo>
                        <a:pt x="220" y="1163"/>
                      </a:lnTo>
                      <a:lnTo>
                        <a:pt x="218" y="1170"/>
                      </a:lnTo>
                      <a:lnTo>
                        <a:pt x="216" y="1174"/>
                      </a:lnTo>
                      <a:lnTo>
                        <a:pt x="218" y="1178"/>
                      </a:lnTo>
                      <a:lnTo>
                        <a:pt x="226" y="1181"/>
                      </a:lnTo>
                      <a:lnTo>
                        <a:pt x="234" y="1181"/>
                      </a:lnTo>
                      <a:lnTo>
                        <a:pt x="236" y="1187"/>
                      </a:lnTo>
                      <a:lnTo>
                        <a:pt x="234" y="1192"/>
                      </a:lnTo>
                      <a:lnTo>
                        <a:pt x="234" y="1203"/>
                      </a:lnTo>
                      <a:lnTo>
                        <a:pt x="232" y="1212"/>
                      </a:lnTo>
                      <a:lnTo>
                        <a:pt x="236" y="1216"/>
                      </a:lnTo>
                      <a:lnTo>
                        <a:pt x="236" y="1225"/>
                      </a:lnTo>
                      <a:lnTo>
                        <a:pt x="246" y="1225"/>
                      </a:lnTo>
                      <a:lnTo>
                        <a:pt x="266" y="1232"/>
                      </a:lnTo>
                      <a:lnTo>
                        <a:pt x="292" y="1236"/>
                      </a:lnTo>
                      <a:lnTo>
                        <a:pt x="304" y="1234"/>
                      </a:lnTo>
                      <a:lnTo>
                        <a:pt x="312" y="1238"/>
                      </a:lnTo>
                      <a:lnTo>
                        <a:pt x="310" y="1245"/>
                      </a:lnTo>
                      <a:lnTo>
                        <a:pt x="314" y="1252"/>
                      </a:lnTo>
                      <a:lnTo>
                        <a:pt x="328" y="1263"/>
                      </a:lnTo>
                      <a:lnTo>
                        <a:pt x="338" y="1263"/>
                      </a:lnTo>
                      <a:lnTo>
                        <a:pt x="342" y="1258"/>
                      </a:lnTo>
                      <a:lnTo>
                        <a:pt x="356" y="1263"/>
                      </a:lnTo>
                      <a:lnTo>
                        <a:pt x="362" y="1274"/>
                      </a:lnTo>
                      <a:lnTo>
                        <a:pt x="362" y="1278"/>
                      </a:lnTo>
                      <a:lnTo>
                        <a:pt x="358" y="1280"/>
                      </a:lnTo>
                      <a:lnTo>
                        <a:pt x="360" y="1289"/>
                      </a:lnTo>
                      <a:lnTo>
                        <a:pt x="370" y="1287"/>
                      </a:lnTo>
                      <a:lnTo>
                        <a:pt x="368" y="1283"/>
                      </a:lnTo>
                      <a:lnTo>
                        <a:pt x="370" y="1283"/>
                      </a:lnTo>
                      <a:lnTo>
                        <a:pt x="372" y="1287"/>
                      </a:lnTo>
                      <a:lnTo>
                        <a:pt x="376" y="1285"/>
                      </a:lnTo>
                      <a:lnTo>
                        <a:pt x="384" y="1289"/>
                      </a:lnTo>
                      <a:lnTo>
                        <a:pt x="396" y="1300"/>
                      </a:lnTo>
                      <a:lnTo>
                        <a:pt x="414" y="1316"/>
                      </a:lnTo>
                      <a:lnTo>
                        <a:pt x="430" y="1347"/>
                      </a:lnTo>
                      <a:lnTo>
                        <a:pt x="428" y="1351"/>
                      </a:lnTo>
                      <a:lnTo>
                        <a:pt x="428" y="1358"/>
                      </a:lnTo>
                      <a:lnTo>
                        <a:pt x="430" y="1358"/>
                      </a:lnTo>
                      <a:lnTo>
                        <a:pt x="428" y="1362"/>
                      </a:lnTo>
                      <a:lnTo>
                        <a:pt x="428" y="1365"/>
                      </a:lnTo>
                      <a:lnTo>
                        <a:pt x="430" y="1373"/>
                      </a:lnTo>
                      <a:lnTo>
                        <a:pt x="432" y="1373"/>
                      </a:lnTo>
                      <a:lnTo>
                        <a:pt x="430" y="1365"/>
                      </a:lnTo>
                      <a:lnTo>
                        <a:pt x="432" y="1365"/>
                      </a:lnTo>
                      <a:lnTo>
                        <a:pt x="438" y="1373"/>
                      </a:lnTo>
                      <a:lnTo>
                        <a:pt x="438" y="1376"/>
                      </a:lnTo>
                      <a:lnTo>
                        <a:pt x="436" y="1373"/>
                      </a:lnTo>
                      <a:lnTo>
                        <a:pt x="432" y="1376"/>
                      </a:lnTo>
                      <a:lnTo>
                        <a:pt x="562" y="1360"/>
                      </a:lnTo>
                      <a:lnTo>
                        <a:pt x="560" y="1369"/>
                      </a:lnTo>
                      <a:lnTo>
                        <a:pt x="698" y="1424"/>
                      </a:lnTo>
                      <a:lnTo>
                        <a:pt x="712" y="1431"/>
                      </a:lnTo>
                      <a:lnTo>
                        <a:pt x="778" y="1458"/>
                      </a:lnTo>
                      <a:lnTo>
                        <a:pt x="780" y="1458"/>
                      </a:lnTo>
                      <a:lnTo>
                        <a:pt x="942" y="1458"/>
                      </a:lnTo>
                      <a:lnTo>
                        <a:pt x="942" y="1431"/>
                      </a:lnTo>
                      <a:lnTo>
                        <a:pt x="1038" y="1431"/>
                      </a:lnTo>
                      <a:lnTo>
                        <a:pt x="1048" y="1444"/>
                      </a:lnTo>
                      <a:lnTo>
                        <a:pt x="1068" y="1453"/>
                      </a:lnTo>
                      <a:lnTo>
                        <a:pt x="1080" y="1464"/>
                      </a:lnTo>
                      <a:lnTo>
                        <a:pt x="1102" y="1484"/>
                      </a:lnTo>
                      <a:lnTo>
                        <a:pt x="1114" y="1498"/>
                      </a:lnTo>
                      <a:lnTo>
                        <a:pt x="1132" y="1513"/>
                      </a:lnTo>
                      <a:lnTo>
                        <a:pt x="1146" y="1537"/>
                      </a:lnTo>
                      <a:lnTo>
                        <a:pt x="1148" y="1564"/>
                      </a:lnTo>
                      <a:lnTo>
                        <a:pt x="1152" y="1573"/>
                      </a:lnTo>
                      <a:lnTo>
                        <a:pt x="1166" y="1591"/>
                      </a:lnTo>
                      <a:lnTo>
                        <a:pt x="1202" y="1602"/>
                      </a:lnTo>
                      <a:lnTo>
                        <a:pt x="1238" y="1624"/>
                      </a:lnTo>
                      <a:lnTo>
                        <a:pt x="1252" y="1611"/>
                      </a:lnTo>
                      <a:lnTo>
                        <a:pt x="1258" y="1593"/>
                      </a:lnTo>
                      <a:lnTo>
                        <a:pt x="1284" y="1571"/>
                      </a:lnTo>
                      <a:lnTo>
                        <a:pt x="1320" y="1571"/>
                      </a:lnTo>
                      <a:lnTo>
                        <a:pt x="1370" y="1611"/>
                      </a:lnTo>
                      <a:lnTo>
                        <a:pt x="1394" y="1648"/>
                      </a:lnTo>
                      <a:lnTo>
                        <a:pt x="1394" y="1650"/>
                      </a:lnTo>
                      <a:lnTo>
                        <a:pt x="1396" y="1653"/>
                      </a:lnTo>
                      <a:lnTo>
                        <a:pt x="1404" y="1661"/>
                      </a:lnTo>
                      <a:lnTo>
                        <a:pt x="1416" y="1679"/>
                      </a:lnTo>
                      <a:lnTo>
                        <a:pt x="1448" y="1741"/>
                      </a:lnTo>
                      <a:lnTo>
                        <a:pt x="1454" y="1779"/>
                      </a:lnTo>
                      <a:lnTo>
                        <a:pt x="1472" y="1801"/>
                      </a:lnTo>
                      <a:lnTo>
                        <a:pt x="1508" y="1810"/>
                      </a:lnTo>
                      <a:lnTo>
                        <a:pt x="1538" y="1837"/>
                      </a:lnTo>
                      <a:lnTo>
                        <a:pt x="1550" y="1839"/>
                      </a:lnTo>
                      <a:lnTo>
                        <a:pt x="1558" y="1848"/>
                      </a:lnTo>
                      <a:lnTo>
                        <a:pt x="1566" y="1850"/>
                      </a:lnTo>
                      <a:lnTo>
                        <a:pt x="1560" y="1845"/>
                      </a:lnTo>
                      <a:lnTo>
                        <a:pt x="1560" y="1841"/>
                      </a:lnTo>
                      <a:lnTo>
                        <a:pt x="1568" y="1843"/>
                      </a:lnTo>
                      <a:lnTo>
                        <a:pt x="1568" y="1841"/>
                      </a:lnTo>
                      <a:lnTo>
                        <a:pt x="1560" y="1839"/>
                      </a:lnTo>
                      <a:lnTo>
                        <a:pt x="1560" y="1834"/>
                      </a:lnTo>
                      <a:lnTo>
                        <a:pt x="1564" y="1828"/>
                      </a:lnTo>
                      <a:lnTo>
                        <a:pt x="1562" y="1825"/>
                      </a:lnTo>
                      <a:lnTo>
                        <a:pt x="1564" y="1823"/>
                      </a:lnTo>
                      <a:lnTo>
                        <a:pt x="1554" y="1786"/>
                      </a:lnTo>
                      <a:lnTo>
                        <a:pt x="1548" y="1783"/>
                      </a:lnTo>
                      <a:lnTo>
                        <a:pt x="1548" y="1779"/>
                      </a:lnTo>
                      <a:lnTo>
                        <a:pt x="1552" y="1777"/>
                      </a:lnTo>
                      <a:lnTo>
                        <a:pt x="1552" y="1775"/>
                      </a:lnTo>
                      <a:lnTo>
                        <a:pt x="1548" y="1777"/>
                      </a:lnTo>
                      <a:lnTo>
                        <a:pt x="1546" y="1772"/>
                      </a:lnTo>
                      <a:lnTo>
                        <a:pt x="1552" y="1772"/>
                      </a:lnTo>
                      <a:lnTo>
                        <a:pt x="1550" y="1768"/>
                      </a:lnTo>
                      <a:lnTo>
                        <a:pt x="1554" y="1746"/>
                      </a:lnTo>
                      <a:lnTo>
                        <a:pt x="1546" y="1750"/>
                      </a:lnTo>
                      <a:lnTo>
                        <a:pt x="1542" y="1750"/>
                      </a:lnTo>
                      <a:lnTo>
                        <a:pt x="1540" y="1746"/>
                      </a:lnTo>
                      <a:lnTo>
                        <a:pt x="1534" y="1748"/>
                      </a:lnTo>
                      <a:lnTo>
                        <a:pt x="1538" y="1741"/>
                      </a:lnTo>
                      <a:lnTo>
                        <a:pt x="1532" y="1735"/>
                      </a:lnTo>
                      <a:lnTo>
                        <a:pt x="1542" y="1737"/>
                      </a:lnTo>
                      <a:lnTo>
                        <a:pt x="1544" y="1737"/>
                      </a:lnTo>
                      <a:lnTo>
                        <a:pt x="1546" y="1730"/>
                      </a:lnTo>
                      <a:lnTo>
                        <a:pt x="1546" y="1741"/>
                      </a:lnTo>
                      <a:lnTo>
                        <a:pt x="1544" y="1746"/>
                      </a:lnTo>
                      <a:lnTo>
                        <a:pt x="1548" y="1746"/>
                      </a:lnTo>
                      <a:lnTo>
                        <a:pt x="1554" y="1741"/>
                      </a:lnTo>
                      <a:lnTo>
                        <a:pt x="1564" y="1719"/>
                      </a:lnTo>
                      <a:lnTo>
                        <a:pt x="1560" y="1719"/>
                      </a:lnTo>
                      <a:lnTo>
                        <a:pt x="1556" y="1715"/>
                      </a:lnTo>
                      <a:lnTo>
                        <a:pt x="1556" y="1710"/>
                      </a:lnTo>
                      <a:lnTo>
                        <a:pt x="1558" y="1706"/>
                      </a:lnTo>
                      <a:lnTo>
                        <a:pt x="1546" y="1706"/>
                      </a:lnTo>
                      <a:lnTo>
                        <a:pt x="1544" y="1704"/>
                      </a:lnTo>
                      <a:lnTo>
                        <a:pt x="1560" y="1704"/>
                      </a:lnTo>
                      <a:lnTo>
                        <a:pt x="1562" y="1699"/>
                      </a:lnTo>
                      <a:lnTo>
                        <a:pt x="1570" y="1704"/>
                      </a:lnTo>
                      <a:lnTo>
                        <a:pt x="1574" y="1697"/>
                      </a:lnTo>
                      <a:lnTo>
                        <a:pt x="1578" y="1684"/>
                      </a:lnTo>
                      <a:lnTo>
                        <a:pt x="1578" y="1681"/>
                      </a:lnTo>
                      <a:lnTo>
                        <a:pt x="1570" y="1686"/>
                      </a:lnTo>
                      <a:lnTo>
                        <a:pt x="1568" y="1679"/>
                      </a:lnTo>
                      <a:lnTo>
                        <a:pt x="1576" y="1673"/>
                      </a:lnTo>
                      <a:lnTo>
                        <a:pt x="1576" y="1679"/>
                      </a:lnTo>
                      <a:lnTo>
                        <a:pt x="1582" y="1679"/>
                      </a:lnTo>
                      <a:lnTo>
                        <a:pt x="1582" y="1673"/>
                      </a:lnTo>
                      <a:lnTo>
                        <a:pt x="1584" y="1681"/>
                      </a:lnTo>
                      <a:lnTo>
                        <a:pt x="1588" y="1677"/>
                      </a:lnTo>
                      <a:lnTo>
                        <a:pt x="1591" y="1673"/>
                      </a:lnTo>
                      <a:lnTo>
                        <a:pt x="1591" y="1668"/>
                      </a:lnTo>
                      <a:lnTo>
                        <a:pt x="1588" y="1664"/>
                      </a:lnTo>
                      <a:lnTo>
                        <a:pt x="1588" y="1661"/>
                      </a:lnTo>
                      <a:lnTo>
                        <a:pt x="1591" y="1664"/>
                      </a:lnTo>
                      <a:lnTo>
                        <a:pt x="1591" y="1661"/>
                      </a:lnTo>
                      <a:lnTo>
                        <a:pt x="1591" y="1659"/>
                      </a:lnTo>
                      <a:lnTo>
                        <a:pt x="1593" y="1661"/>
                      </a:lnTo>
                      <a:lnTo>
                        <a:pt x="1609" y="1661"/>
                      </a:lnTo>
                      <a:lnTo>
                        <a:pt x="1609" y="1659"/>
                      </a:lnTo>
                      <a:lnTo>
                        <a:pt x="1605" y="1659"/>
                      </a:lnTo>
                      <a:lnTo>
                        <a:pt x="1607" y="1657"/>
                      </a:lnTo>
                      <a:lnTo>
                        <a:pt x="1601" y="1655"/>
                      </a:lnTo>
                      <a:lnTo>
                        <a:pt x="1597" y="1648"/>
                      </a:lnTo>
                      <a:lnTo>
                        <a:pt x="1595" y="1639"/>
                      </a:lnTo>
                      <a:lnTo>
                        <a:pt x="1599" y="1639"/>
                      </a:lnTo>
                      <a:lnTo>
                        <a:pt x="1605" y="1648"/>
                      </a:lnTo>
                      <a:lnTo>
                        <a:pt x="1609" y="1646"/>
                      </a:lnTo>
                      <a:lnTo>
                        <a:pt x="1611" y="1648"/>
                      </a:lnTo>
                      <a:lnTo>
                        <a:pt x="1607" y="1650"/>
                      </a:lnTo>
                      <a:lnTo>
                        <a:pt x="1609" y="1653"/>
                      </a:lnTo>
                      <a:lnTo>
                        <a:pt x="1621" y="1646"/>
                      </a:lnTo>
                      <a:lnTo>
                        <a:pt x="1627" y="1644"/>
                      </a:lnTo>
                      <a:lnTo>
                        <a:pt x="1631" y="1633"/>
                      </a:lnTo>
                      <a:lnTo>
                        <a:pt x="1629" y="1646"/>
                      </a:lnTo>
                      <a:lnTo>
                        <a:pt x="1629" y="1648"/>
                      </a:lnTo>
                      <a:lnTo>
                        <a:pt x="1623" y="1653"/>
                      </a:lnTo>
                      <a:lnTo>
                        <a:pt x="1625" y="1657"/>
                      </a:lnTo>
                      <a:lnTo>
                        <a:pt x="1619" y="1659"/>
                      </a:lnTo>
                      <a:lnTo>
                        <a:pt x="1621" y="1661"/>
                      </a:lnTo>
                      <a:lnTo>
                        <a:pt x="1631" y="1655"/>
                      </a:lnTo>
                      <a:lnTo>
                        <a:pt x="1631" y="1657"/>
                      </a:lnTo>
                      <a:lnTo>
                        <a:pt x="1635" y="1653"/>
                      </a:lnTo>
                      <a:lnTo>
                        <a:pt x="1655" y="1646"/>
                      </a:lnTo>
                      <a:lnTo>
                        <a:pt x="1657" y="1646"/>
                      </a:lnTo>
                      <a:lnTo>
                        <a:pt x="1685" y="1626"/>
                      </a:lnTo>
                      <a:lnTo>
                        <a:pt x="1683" y="1624"/>
                      </a:lnTo>
                      <a:lnTo>
                        <a:pt x="1683" y="1619"/>
                      </a:lnTo>
                      <a:lnTo>
                        <a:pt x="1687" y="1619"/>
                      </a:lnTo>
                      <a:lnTo>
                        <a:pt x="1683" y="1615"/>
                      </a:lnTo>
                      <a:lnTo>
                        <a:pt x="1685" y="1611"/>
                      </a:lnTo>
                      <a:lnTo>
                        <a:pt x="1691" y="1613"/>
                      </a:lnTo>
                      <a:lnTo>
                        <a:pt x="1697" y="1606"/>
                      </a:lnTo>
                      <a:lnTo>
                        <a:pt x="1699" y="1602"/>
                      </a:lnTo>
                      <a:lnTo>
                        <a:pt x="1693" y="1604"/>
                      </a:lnTo>
                      <a:lnTo>
                        <a:pt x="1691" y="1602"/>
                      </a:lnTo>
                      <a:lnTo>
                        <a:pt x="1697" y="1597"/>
                      </a:lnTo>
                      <a:lnTo>
                        <a:pt x="1691" y="1595"/>
                      </a:lnTo>
                      <a:lnTo>
                        <a:pt x="1697" y="1591"/>
                      </a:lnTo>
                      <a:lnTo>
                        <a:pt x="1691" y="1588"/>
                      </a:lnTo>
                      <a:lnTo>
                        <a:pt x="1695" y="1584"/>
                      </a:lnTo>
                      <a:lnTo>
                        <a:pt x="1687" y="1577"/>
                      </a:lnTo>
                      <a:lnTo>
                        <a:pt x="1687" y="1575"/>
                      </a:lnTo>
                      <a:lnTo>
                        <a:pt x="1689" y="1580"/>
                      </a:lnTo>
                      <a:lnTo>
                        <a:pt x="1695" y="1580"/>
                      </a:lnTo>
                      <a:lnTo>
                        <a:pt x="1695" y="1575"/>
                      </a:lnTo>
                      <a:lnTo>
                        <a:pt x="1701" y="1568"/>
                      </a:lnTo>
                      <a:lnTo>
                        <a:pt x="1707" y="1566"/>
                      </a:lnTo>
                      <a:lnTo>
                        <a:pt x="1711" y="1568"/>
                      </a:lnTo>
                      <a:lnTo>
                        <a:pt x="1711" y="1582"/>
                      </a:lnTo>
                      <a:lnTo>
                        <a:pt x="1709" y="1584"/>
                      </a:lnTo>
                      <a:lnTo>
                        <a:pt x="1701" y="1586"/>
                      </a:lnTo>
                      <a:lnTo>
                        <a:pt x="1705" y="1588"/>
                      </a:lnTo>
                      <a:lnTo>
                        <a:pt x="1711" y="1584"/>
                      </a:lnTo>
                      <a:lnTo>
                        <a:pt x="1721" y="1586"/>
                      </a:lnTo>
                      <a:lnTo>
                        <a:pt x="1723" y="1588"/>
                      </a:lnTo>
                      <a:lnTo>
                        <a:pt x="1731" y="1584"/>
                      </a:lnTo>
                      <a:lnTo>
                        <a:pt x="1729" y="1586"/>
                      </a:lnTo>
                      <a:lnTo>
                        <a:pt x="1715" y="1595"/>
                      </a:lnTo>
                      <a:lnTo>
                        <a:pt x="1701" y="1608"/>
                      </a:lnTo>
                      <a:lnTo>
                        <a:pt x="1705" y="1608"/>
                      </a:lnTo>
                      <a:lnTo>
                        <a:pt x="1715" y="1597"/>
                      </a:lnTo>
                      <a:lnTo>
                        <a:pt x="1741" y="1582"/>
                      </a:lnTo>
                      <a:lnTo>
                        <a:pt x="1789" y="1575"/>
                      </a:lnTo>
                      <a:lnTo>
                        <a:pt x="1819" y="1584"/>
                      </a:lnTo>
                      <a:lnTo>
                        <a:pt x="1843" y="1595"/>
                      </a:lnTo>
                      <a:lnTo>
                        <a:pt x="1851" y="1591"/>
                      </a:lnTo>
                      <a:lnTo>
                        <a:pt x="1859" y="1591"/>
                      </a:lnTo>
                      <a:lnTo>
                        <a:pt x="1857" y="1591"/>
                      </a:lnTo>
                      <a:lnTo>
                        <a:pt x="1861" y="1588"/>
                      </a:lnTo>
                      <a:lnTo>
                        <a:pt x="1851" y="1588"/>
                      </a:lnTo>
                      <a:lnTo>
                        <a:pt x="1849" y="1584"/>
                      </a:lnTo>
                      <a:lnTo>
                        <a:pt x="1853" y="1582"/>
                      </a:lnTo>
                      <a:lnTo>
                        <a:pt x="1849" y="1580"/>
                      </a:lnTo>
                      <a:lnTo>
                        <a:pt x="1847" y="1577"/>
                      </a:lnTo>
                      <a:lnTo>
                        <a:pt x="1851" y="1575"/>
                      </a:lnTo>
                      <a:lnTo>
                        <a:pt x="1851" y="1577"/>
                      </a:lnTo>
                      <a:lnTo>
                        <a:pt x="1861" y="1575"/>
                      </a:lnTo>
                      <a:lnTo>
                        <a:pt x="1861" y="1571"/>
                      </a:lnTo>
                      <a:lnTo>
                        <a:pt x="1869" y="1571"/>
                      </a:lnTo>
                      <a:lnTo>
                        <a:pt x="1871" y="1573"/>
                      </a:lnTo>
                      <a:lnTo>
                        <a:pt x="1867" y="1577"/>
                      </a:lnTo>
                      <a:lnTo>
                        <a:pt x="1871" y="1582"/>
                      </a:lnTo>
                      <a:lnTo>
                        <a:pt x="1877" y="1580"/>
                      </a:lnTo>
                      <a:lnTo>
                        <a:pt x="1883" y="1580"/>
                      </a:lnTo>
                      <a:lnTo>
                        <a:pt x="1883" y="1582"/>
                      </a:lnTo>
                      <a:lnTo>
                        <a:pt x="1881" y="1586"/>
                      </a:lnTo>
                      <a:lnTo>
                        <a:pt x="1889" y="1591"/>
                      </a:lnTo>
                      <a:lnTo>
                        <a:pt x="1889" y="1595"/>
                      </a:lnTo>
                      <a:lnTo>
                        <a:pt x="1893" y="1595"/>
                      </a:lnTo>
                      <a:lnTo>
                        <a:pt x="1901" y="1584"/>
                      </a:lnTo>
                      <a:lnTo>
                        <a:pt x="1897" y="1577"/>
                      </a:lnTo>
                      <a:lnTo>
                        <a:pt x="1901" y="1584"/>
                      </a:lnTo>
                      <a:lnTo>
                        <a:pt x="1897" y="1597"/>
                      </a:lnTo>
                      <a:lnTo>
                        <a:pt x="1907" y="1606"/>
                      </a:lnTo>
                      <a:lnTo>
                        <a:pt x="1907" y="1608"/>
                      </a:lnTo>
                      <a:lnTo>
                        <a:pt x="1907" y="1613"/>
                      </a:lnTo>
                      <a:lnTo>
                        <a:pt x="1903" y="1613"/>
                      </a:lnTo>
                      <a:lnTo>
                        <a:pt x="1899" y="1606"/>
                      </a:lnTo>
                      <a:lnTo>
                        <a:pt x="1895" y="1611"/>
                      </a:lnTo>
                      <a:lnTo>
                        <a:pt x="1901" y="1615"/>
                      </a:lnTo>
                      <a:lnTo>
                        <a:pt x="1909" y="1617"/>
                      </a:lnTo>
                      <a:lnTo>
                        <a:pt x="1911" y="1615"/>
                      </a:lnTo>
                      <a:lnTo>
                        <a:pt x="1913" y="1615"/>
                      </a:lnTo>
                      <a:lnTo>
                        <a:pt x="1913" y="1619"/>
                      </a:lnTo>
                      <a:lnTo>
                        <a:pt x="1921" y="1622"/>
                      </a:lnTo>
                      <a:lnTo>
                        <a:pt x="1923" y="1619"/>
                      </a:lnTo>
                      <a:lnTo>
                        <a:pt x="1923" y="1615"/>
                      </a:lnTo>
                      <a:lnTo>
                        <a:pt x="1909" y="1613"/>
                      </a:lnTo>
                      <a:lnTo>
                        <a:pt x="1911" y="1608"/>
                      </a:lnTo>
                      <a:lnTo>
                        <a:pt x="1919" y="1608"/>
                      </a:lnTo>
                      <a:lnTo>
                        <a:pt x="1923" y="1613"/>
                      </a:lnTo>
                      <a:lnTo>
                        <a:pt x="1925" y="1622"/>
                      </a:lnTo>
                      <a:lnTo>
                        <a:pt x="1929" y="1624"/>
                      </a:lnTo>
                      <a:lnTo>
                        <a:pt x="1933" y="1628"/>
                      </a:lnTo>
                      <a:lnTo>
                        <a:pt x="1937" y="1624"/>
                      </a:lnTo>
                      <a:lnTo>
                        <a:pt x="1937" y="1619"/>
                      </a:lnTo>
                      <a:lnTo>
                        <a:pt x="1941" y="1622"/>
                      </a:lnTo>
                      <a:lnTo>
                        <a:pt x="1943" y="1617"/>
                      </a:lnTo>
                      <a:lnTo>
                        <a:pt x="1947" y="1619"/>
                      </a:lnTo>
                      <a:lnTo>
                        <a:pt x="1953" y="1622"/>
                      </a:lnTo>
                      <a:lnTo>
                        <a:pt x="1955" y="1622"/>
                      </a:lnTo>
                      <a:lnTo>
                        <a:pt x="1953" y="1615"/>
                      </a:lnTo>
                      <a:lnTo>
                        <a:pt x="1955" y="1617"/>
                      </a:lnTo>
                      <a:lnTo>
                        <a:pt x="1955" y="1615"/>
                      </a:lnTo>
                      <a:lnTo>
                        <a:pt x="1957" y="1613"/>
                      </a:lnTo>
                      <a:lnTo>
                        <a:pt x="1959" y="1617"/>
                      </a:lnTo>
                      <a:lnTo>
                        <a:pt x="1961" y="1613"/>
                      </a:lnTo>
                      <a:lnTo>
                        <a:pt x="1963" y="1615"/>
                      </a:lnTo>
                      <a:lnTo>
                        <a:pt x="1963" y="1622"/>
                      </a:lnTo>
                      <a:lnTo>
                        <a:pt x="1965" y="1624"/>
                      </a:lnTo>
                      <a:lnTo>
                        <a:pt x="1967" y="1626"/>
                      </a:lnTo>
                      <a:lnTo>
                        <a:pt x="1963" y="1628"/>
                      </a:lnTo>
                      <a:lnTo>
                        <a:pt x="1969" y="1628"/>
                      </a:lnTo>
                      <a:lnTo>
                        <a:pt x="1977" y="1617"/>
                      </a:lnTo>
                      <a:lnTo>
                        <a:pt x="1975" y="1619"/>
                      </a:lnTo>
                      <a:lnTo>
                        <a:pt x="1971" y="1617"/>
                      </a:lnTo>
                      <a:lnTo>
                        <a:pt x="1971" y="1615"/>
                      </a:lnTo>
                      <a:lnTo>
                        <a:pt x="1973" y="1615"/>
                      </a:lnTo>
                      <a:lnTo>
                        <a:pt x="1969" y="1613"/>
                      </a:lnTo>
                      <a:lnTo>
                        <a:pt x="1971" y="1608"/>
                      </a:lnTo>
                      <a:lnTo>
                        <a:pt x="1973" y="1608"/>
                      </a:lnTo>
                      <a:lnTo>
                        <a:pt x="1973" y="1604"/>
                      </a:lnTo>
                      <a:lnTo>
                        <a:pt x="1979" y="1604"/>
                      </a:lnTo>
                      <a:lnTo>
                        <a:pt x="1973" y="1599"/>
                      </a:lnTo>
                      <a:lnTo>
                        <a:pt x="1969" y="1597"/>
                      </a:lnTo>
                      <a:lnTo>
                        <a:pt x="1967" y="1593"/>
                      </a:lnTo>
                      <a:lnTo>
                        <a:pt x="1973" y="1591"/>
                      </a:lnTo>
                      <a:lnTo>
                        <a:pt x="1973" y="1588"/>
                      </a:lnTo>
                      <a:lnTo>
                        <a:pt x="1975" y="1595"/>
                      </a:lnTo>
                      <a:lnTo>
                        <a:pt x="1977" y="1599"/>
                      </a:lnTo>
                      <a:lnTo>
                        <a:pt x="1987" y="1597"/>
                      </a:lnTo>
                      <a:lnTo>
                        <a:pt x="1987" y="1602"/>
                      </a:lnTo>
                      <a:lnTo>
                        <a:pt x="1985" y="1606"/>
                      </a:lnTo>
                      <a:lnTo>
                        <a:pt x="1987" y="1608"/>
                      </a:lnTo>
                      <a:lnTo>
                        <a:pt x="1995" y="1604"/>
                      </a:lnTo>
                      <a:lnTo>
                        <a:pt x="1989" y="1608"/>
                      </a:lnTo>
                      <a:lnTo>
                        <a:pt x="1995" y="1613"/>
                      </a:lnTo>
                      <a:lnTo>
                        <a:pt x="1997" y="1615"/>
                      </a:lnTo>
                      <a:lnTo>
                        <a:pt x="1999" y="1613"/>
                      </a:lnTo>
                      <a:lnTo>
                        <a:pt x="1999" y="1619"/>
                      </a:lnTo>
                      <a:lnTo>
                        <a:pt x="2003" y="1626"/>
                      </a:lnTo>
                      <a:lnTo>
                        <a:pt x="2007" y="1624"/>
                      </a:lnTo>
                      <a:lnTo>
                        <a:pt x="2005" y="1630"/>
                      </a:lnTo>
                      <a:lnTo>
                        <a:pt x="2007" y="1633"/>
                      </a:lnTo>
                      <a:lnTo>
                        <a:pt x="2007" y="1635"/>
                      </a:lnTo>
                      <a:lnTo>
                        <a:pt x="2011" y="1630"/>
                      </a:lnTo>
                      <a:lnTo>
                        <a:pt x="2013" y="1633"/>
                      </a:lnTo>
                      <a:lnTo>
                        <a:pt x="2015" y="1624"/>
                      </a:lnTo>
                      <a:lnTo>
                        <a:pt x="2015" y="1633"/>
                      </a:lnTo>
                      <a:lnTo>
                        <a:pt x="2019" y="1633"/>
                      </a:lnTo>
                      <a:lnTo>
                        <a:pt x="2019" y="1635"/>
                      </a:lnTo>
                      <a:lnTo>
                        <a:pt x="2021" y="1628"/>
                      </a:lnTo>
                      <a:lnTo>
                        <a:pt x="2027" y="1624"/>
                      </a:lnTo>
                      <a:lnTo>
                        <a:pt x="2031" y="1626"/>
                      </a:lnTo>
                      <a:lnTo>
                        <a:pt x="2029" y="1622"/>
                      </a:lnTo>
                      <a:lnTo>
                        <a:pt x="2035" y="1622"/>
                      </a:lnTo>
                      <a:lnTo>
                        <a:pt x="2037" y="1622"/>
                      </a:lnTo>
                      <a:lnTo>
                        <a:pt x="2031" y="1619"/>
                      </a:lnTo>
                      <a:lnTo>
                        <a:pt x="2033" y="1617"/>
                      </a:lnTo>
                      <a:lnTo>
                        <a:pt x="2031" y="1613"/>
                      </a:lnTo>
                      <a:lnTo>
                        <a:pt x="2023" y="1615"/>
                      </a:lnTo>
                      <a:lnTo>
                        <a:pt x="2029" y="1611"/>
                      </a:lnTo>
                      <a:lnTo>
                        <a:pt x="2021" y="1611"/>
                      </a:lnTo>
                      <a:lnTo>
                        <a:pt x="2021" y="1608"/>
                      </a:lnTo>
                      <a:lnTo>
                        <a:pt x="2017" y="1602"/>
                      </a:lnTo>
                      <a:lnTo>
                        <a:pt x="2001" y="1599"/>
                      </a:lnTo>
                      <a:lnTo>
                        <a:pt x="2009" y="1599"/>
                      </a:lnTo>
                      <a:lnTo>
                        <a:pt x="1997" y="1595"/>
                      </a:lnTo>
                      <a:lnTo>
                        <a:pt x="2001" y="1593"/>
                      </a:lnTo>
                      <a:lnTo>
                        <a:pt x="1997" y="1588"/>
                      </a:lnTo>
                      <a:lnTo>
                        <a:pt x="1999" y="1582"/>
                      </a:lnTo>
                      <a:lnTo>
                        <a:pt x="2005" y="1584"/>
                      </a:lnTo>
                      <a:lnTo>
                        <a:pt x="1999" y="1577"/>
                      </a:lnTo>
                      <a:lnTo>
                        <a:pt x="1999" y="1575"/>
                      </a:lnTo>
                      <a:lnTo>
                        <a:pt x="2009" y="1582"/>
                      </a:lnTo>
                      <a:lnTo>
                        <a:pt x="2013" y="1582"/>
                      </a:lnTo>
                      <a:lnTo>
                        <a:pt x="2011" y="1577"/>
                      </a:lnTo>
                      <a:lnTo>
                        <a:pt x="2015" y="1580"/>
                      </a:lnTo>
                      <a:lnTo>
                        <a:pt x="2019" y="1575"/>
                      </a:lnTo>
                      <a:lnTo>
                        <a:pt x="2015" y="1575"/>
                      </a:lnTo>
                      <a:lnTo>
                        <a:pt x="2013" y="1573"/>
                      </a:lnTo>
                      <a:lnTo>
                        <a:pt x="2017" y="1571"/>
                      </a:lnTo>
                      <a:lnTo>
                        <a:pt x="2015" y="1564"/>
                      </a:lnTo>
                      <a:lnTo>
                        <a:pt x="2019" y="1564"/>
                      </a:lnTo>
                      <a:lnTo>
                        <a:pt x="2017" y="1557"/>
                      </a:lnTo>
                      <a:lnTo>
                        <a:pt x="2023" y="1555"/>
                      </a:lnTo>
                      <a:lnTo>
                        <a:pt x="2019" y="1551"/>
                      </a:lnTo>
                      <a:lnTo>
                        <a:pt x="2021" y="1548"/>
                      </a:lnTo>
                      <a:lnTo>
                        <a:pt x="2015" y="1548"/>
                      </a:lnTo>
                      <a:lnTo>
                        <a:pt x="2013" y="1555"/>
                      </a:lnTo>
                      <a:lnTo>
                        <a:pt x="2013" y="1557"/>
                      </a:lnTo>
                      <a:lnTo>
                        <a:pt x="2007" y="1557"/>
                      </a:lnTo>
                      <a:lnTo>
                        <a:pt x="2005" y="1562"/>
                      </a:lnTo>
                      <a:lnTo>
                        <a:pt x="2003" y="1557"/>
                      </a:lnTo>
                      <a:lnTo>
                        <a:pt x="2001" y="1562"/>
                      </a:lnTo>
                      <a:lnTo>
                        <a:pt x="1997" y="1557"/>
                      </a:lnTo>
                      <a:lnTo>
                        <a:pt x="1997" y="1555"/>
                      </a:lnTo>
                      <a:lnTo>
                        <a:pt x="2003" y="1553"/>
                      </a:lnTo>
                      <a:lnTo>
                        <a:pt x="2013" y="1551"/>
                      </a:lnTo>
                      <a:lnTo>
                        <a:pt x="2015" y="1548"/>
                      </a:lnTo>
                      <a:lnTo>
                        <a:pt x="2011" y="1546"/>
                      </a:lnTo>
                      <a:lnTo>
                        <a:pt x="2009" y="1548"/>
                      </a:lnTo>
                      <a:lnTo>
                        <a:pt x="2005" y="1551"/>
                      </a:lnTo>
                      <a:lnTo>
                        <a:pt x="2001" y="1548"/>
                      </a:lnTo>
                      <a:lnTo>
                        <a:pt x="1997" y="1551"/>
                      </a:lnTo>
                      <a:lnTo>
                        <a:pt x="1999" y="1546"/>
                      </a:lnTo>
                      <a:lnTo>
                        <a:pt x="1995" y="1546"/>
                      </a:lnTo>
                      <a:lnTo>
                        <a:pt x="1991" y="1553"/>
                      </a:lnTo>
                      <a:lnTo>
                        <a:pt x="1987" y="1553"/>
                      </a:lnTo>
                      <a:lnTo>
                        <a:pt x="1979" y="1553"/>
                      </a:lnTo>
                      <a:lnTo>
                        <a:pt x="1973" y="1551"/>
                      </a:lnTo>
                      <a:lnTo>
                        <a:pt x="1973" y="1546"/>
                      </a:lnTo>
                      <a:lnTo>
                        <a:pt x="1975" y="1540"/>
                      </a:lnTo>
                      <a:lnTo>
                        <a:pt x="1969" y="1540"/>
                      </a:lnTo>
                      <a:lnTo>
                        <a:pt x="1967" y="1544"/>
                      </a:lnTo>
                      <a:lnTo>
                        <a:pt x="1963" y="1542"/>
                      </a:lnTo>
                      <a:lnTo>
                        <a:pt x="1963" y="1535"/>
                      </a:lnTo>
                      <a:lnTo>
                        <a:pt x="1965" y="1531"/>
                      </a:lnTo>
                      <a:lnTo>
                        <a:pt x="1969" y="1533"/>
                      </a:lnTo>
                      <a:lnTo>
                        <a:pt x="1971" y="1540"/>
                      </a:lnTo>
                      <a:lnTo>
                        <a:pt x="1973" y="1540"/>
                      </a:lnTo>
                      <a:lnTo>
                        <a:pt x="1977" y="1533"/>
                      </a:lnTo>
                      <a:lnTo>
                        <a:pt x="1989" y="1533"/>
                      </a:lnTo>
                      <a:lnTo>
                        <a:pt x="1995" y="1537"/>
                      </a:lnTo>
                      <a:lnTo>
                        <a:pt x="2001" y="1542"/>
                      </a:lnTo>
                      <a:lnTo>
                        <a:pt x="2005" y="1542"/>
                      </a:lnTo>
                      <a:lnTo>
                        <a:pt x="2005" y="1544"/>
                      </a:lnTo>
                      <a:lnTo>
                        <a:pt x="2007" y="1546"/>
                      </a:lnTo>
                      <a:lnTo>
                        <a:pt x="2011" y="1542"/>
                      </a:lnTo>
                      <a:lnTo>
                        <a:pt x="2013" y="1542"/>
                      </a:lnTo>
                      <a:lnTo>
                        <a:pt x="2017" y="1542"/>
                      </a:lnTo>
                      <a:lnTo>
                        <a:pt x="2015" y="1540"/>
                      </a:lnTo>
                      <a:lnTo>
                        <a:pt x="2009" y="1531"/>
                      </a:lnTo>
                      <a:lnTo>
                        <a:pt x="2011" y="1529"/>
                      </a:lnTo>
                      <a:lnTo>
                        <a:pt x="2019" y="1542"/>
                      </a:lnTo>
                      <a:lnTo>
                        <a:pt x="2019" y="1544"/>
                      </a:lnTo>
                      <a:lnTo>
                        <a:pt x="2015" y="1544"/>
                      </a:lnTo>
                      <a:lnTo>
                        <a:pt x="2017" y="1546"/>
                      </a:lnTo>
                      <a:lnTo>
                        <a:pt x="2021" y="1544"/>
                      </a:lnTo>
                      <a:lnTo>
                        <a:pt x="2023" y="1540"/>
                      </a:lnTo>
                      <a:lnTo>
                        <a:pt x="2029" y="1537"/>
                      </a:lnTo>
                      <a:lnTo>
                        <a:pt x="2035" y="1537"/>
                      </a:lnTo>
                      <a:lnTo>
                        <a:pt x="2041" y="1535"/>
                      </a:lnTo>
                      <a:lnTo>
                        <a:pt x="2037" y="1531"/>
                      </a:lnTo>
                      <a:lnTo>
                        <a:pt x="2047" y="1533"/>
                      </a:lnTo>
                      <a:lnTo>
                        <a:pt x="2043" y="1533"/>
                      </a:lnTo>
                      <a:lnTo>
                        <a:pt x="2061" y="1542"/>
                      </a:lnTo>
                      <a:lnTo>
                        <a:pt x="2067" y="1540"/>
                      </a:lnTo>
                      <a:lnTo>
                        <a:pt x="2067" y="1535"/>
                      </a:lnTo>
                      <a:lnTo>
                        <a:pt x="2071" y="1533"/>
                      </a:lnTo>
                      <a:lnTo>
                        <a:pt x="2077" y="1535"/>
                      </a:lnTo>
                      <a:lnTo>
                        <a:pt x="2077" y="1540"/>
                      </a:lnTo>
                      <a:lnTo>
                        <a:pt x="2081" y="1540"/>
                      </a:lnTo>
                      <a:lnTo>
                        <a:pt x="2085" y="1526"/>
                      </a:lnTo>
                      <a:lnTo>
                        <a:pt x="2087" y="1506"/>
                      </a:lnTo>
                      <a:lnTo>
                        <a:pt x="2093" y="1500"/>
                      </a:lnTo>
                      <a:lnTo>
                        <a:pt x="2093" y="1493"/>
                      </a:lnTo>
                      <a:lnTo>
                        <a:pt x="2099" y="1493"/>
                      </a:lnTo>
                      <a:lnTo>
                        <a:pt x="2101" y="1491"/>
                      </a:lnTo>
                      <a:lnTo>
                        <a:pt x="2101" y="1500"/>
                      </a:lnTo>
                      <a:lnTo>
                        <a:pt x="2095" y="1506"/>
                      </a:lnTo>
                      <a:lnTo>
                        <a:pt x="2097" y="1515"/>
                      </a:lnTo>
                      <a:lnTo>
                        <a:pt x="2093" y="1522"/>
                      </a:lnTo>
                      <a:lnTo>
                        <a:pt x="2095" y="1533"/>
                      </a:lnTo>
                      <a:lnTo>
                        <a:pt x="2099" y="1540"/>
                      </a:lnTo>
                      <a:lnTo>
                        <a:pt x="2097" y="1544"/>
                      </a:lnTo>
                      <a:lnTo>
                        <a:pt x="2095" y="1542"/>
                      </a:lnTo>
                      <a:lnTo>
                        <a:pt x="2095" y="1544"/>
                      </a:lnTo>
                      <a:lnTo>
                        <a:pt x="2089" y="1544"/>
                      </a:lnTo>
                      <a:lnTo>
                        <a:pt x="2087" y="1548"/>
                      </a:lnTo>
                      <a:lnTo>
                        <a:pt x="2093" y="1551"/>
                      </a:lnTo>
                      <a:lnTo>
                        <a:pt x="2103" y="1548"/>
                      </a:lnTo>
                      <a:lnTo>
                        <a:pt x="2107" y="1546"/>
                      </a:lnTo>
                      <a:lnTo>
                        <a:pt x="2105" y="1542"/>
                      </a:lnTo>
                      <a:lnTo>
                        <a:pt x="2107" y="1546"/>
                      </a:lnTo>
                      <a:lnTo>
                        <a:pt x="2117" y="1537"/>
                      </a:lnTo>
                      <a:lnTo>
                        <a:pt x="2111" y="1546"/>
                      </a:lnTo>
                      <a:lnTo>
                        <a:pt x="2127" y="1542"/>
                      </a:lnTo>
                      <a:lnTo>
                        <a:pt x="2125" y="1540"/>
                      </a:lnTo>
                      <a:lnTo>
                        <a:pt x="2135" y="1535"/>
                      </a:lnTo>
                      <a:lnTo>
                        <a:pt x="2133" y="1520"/>
                      </a:lnTo>
                      <a:lnTo>
                        <a:pt x="2137" y="1520"/>
                      </a:lnTo>
                      <a:lnTo>
                        <a:pt x="2141" y="1531"/>
                      </a:lnTo>
                      <a:lnTo>
                        <a:pt x="2143" y="1531"/>
                      </a:lnTo>
                      <a:lnTo>
                        <a:pt x="2147" y="1520"/>
                      </a:lnTo>
                      <a:lnTo>
                        <a:pt x="2155" y="1522"/>
                      </a:lnTo>
                      <a:lnTo>
                        <a:pt x="2149" y="1524"/>
                      </a:lnTo>
                      <a:lnTo>
                        <a:pt x="2147" y="1531"/>
                      </a:lnTo>
                      <a:lnTo>
                        <a:pt x="2153" y="1533"/>
                      </a:lnTo>
                      <a:lnTo>
                        <a:pt x="2139" y="1537"/>
                      </a:lnTo>
                      <a:lnTo>
                        <a:pt x="2141" y="1537"/>
                      </a:lnTo>
                      <a:lnTo>
                        <a:pt x="2155" y="1535"/>
                      </a:lnTo>
                      <a:lnTo>
                        <a:pt x="2157" y="1537"/>
                      </a:lnTo>
                      <a:lnTo>
                        <a:pt x="2143" y="1540"/>
                      </a:lnTo>
                      <a:lnTo>
                        <a:pt x="2129" y="1544"/>
                      </a:lnTo>
                      <a:lnTo>
                        <a:pt x="2143" y="1540"/>
                      </a:lnTo>
                      <a:lnTo>
                        <a:pt x="2163" y="1537"/>
                      </a:lnTo>
                      <a:lnTo>
                        <a:pt x="2159" y="1535"/>
                      </a:lnTo>
                      <a:lnTo>
                        <a:pt x="2165" y="1533"/>
                      </a:lnTo>
                      <a:lnTo>
                        <a:pt x="2165" y="1531"/>
                      </a:lnTo>
                      <a:lnTo>
                        <a:pt x="2171" y="1533"/>
                      </a:lnTo>
                      <a:lnTo>
                        <a:pt x="2179" y="1531"/>
                      </a:lnTo>
                      <a:lnTo>
                        <a:pt x="2189" y="1531"/>
                      </a:lnTo>
                      <a:lnTo>
                        <a:pt x="2193" y="1533"/>
                      </a:lnTo>
                      <a:lnTo>
                        <a:pt x="2195" y="1540"/>
                      </a:lnTo>
                      <a:lnTo>
                        <a:pt x="2187" y="1533"/>
                      </a:lnTo>
                      <a:lnTo>
                        <a:pt x="2185" y="1537"/>
                      </a:lnTo>
                      <a:lnTo>
                        <a:pt x="2179" y="1535"/>
                      </a:lnTo>
                      <a:lnTo>
                        <a:pt x="2175" y="1537"/>
                      </a:lnTo>
                      <a:lnTo>
                        <a:pt x="2165" y="1537"/>
                      </a:lnTo>
                      <a:lnTo>
                        <a:pt x="2165" y="1540"/>
                      </a:lnTo>
                      <a:lnTo>
                        <a:pt x="2183" y="1540"/>
                      </a:lnTo>
                      <a:lnTo>
                        <a:pt x="2209" y="1553"/>
                      </a:lnTo>
                      <a:lnTo>
                        <a:pt x="2221" y="1562"/>
                      </a:lnTo>
                      <a:lnTo>
                        <a:pt x="2215" y="1555"/>
                      </a:lnTo>
                      <a:lnTo>
                        <a:pt x="2215" y="1551"/>
                      </a:lnTo>
                      <a:lnTo>
                        <a:pt x="2213" y="1548"/>
                      </a:lnTo>
                      <a:lnTo>
                        <a:pt x="2207" y="1546"/>
                      </a:lnTo>
                      <a:lnTo>
                        <a:pt x="2205" y="1540"/>
                      </a:lnTo>
                      <a:lnTo>
                        <a:pt x="2209" y="1537"/>
                      </a:lnTo>
                      <a:lnTo>
                        <a:pt x="2215" y="1546"/>
                      </a:lnTo>
                      <a:lnTo>
                        <a:pt x="2219" y="1542"/>
                      </a:lnTo>
                      <a:lnTo>
                        <a:pt x="2225" y="1540"/>
                      </a:lnTo>
                      <a:lnTo>
                        <a:pt x="2219" y="1546"/>
                      </a:lnTo>
                      <a:lnTo>
                        <a:pt x="2221" y="1548"/>
                      </a:lnTo>
                      <a:lnTo>
                        <a:pt x="2229" y="1551"/>
                      </a:lnTo>
                      <a:lnTo>
                        <a:pt x="2233" y="1555"/>
                      </a:lnTo>
                      <a:lnTo>
                        <a:pt x="2235" y="1555"/>
                      </a:lnTo>
                      <a:lnTo>
                        <a:pt x="2237" y="1560"/>
                      </a:lnTo>
                      <a:lnTo>
                        <a:pt x="2231" y="1557"/>
                      </a:lnTo>
                      <a:lnTo>
                        <a:pt x="2223" y="1551"/>
                      </a:lnTo>
                      <a:lnTo>
                        <a:pt x="2221" y="1553"/>
                      </a:lnTo>
                      <a:lnTo>
                        <a:pt x="2225" y="1557"/>
                      </a:lnTo>
                      <a:lnTo>
                        <a:pt x="2229" y="1564"/>
                      </a:lnTo>
                      <a:lnTo>
                        <a:pt x="2237" y="1562"/>
                      </a:lnTo>
                      <a:lnTo>
                        <a:pt x="2237" y="1568"/>
                      </a:lnTo>
                      <a:lnTo>
                        <a:pt x="2245" y="1577"/>
                      </a:lnTo>
                      <a:lnTo>
                        <a:pt x="2245" y="1588"/>
                      </a:lnTo>
                      <a:lnTo>
                        <a:pt x="2241" y="1588"/>
                      </a:lnTo>
                      <a:lnTo>
                        <a:pt x="2235" y="1584"/>
                      </a:lnTo>
                      <a:lnTo>
                        <a:pt x="2241" y="1591"/>
                      </a:lnTo>
                      <a:lnTo>
                        <a:pt x="2255" y="1591"/>
                      </a:lnTo>
                      <a:lnTo>
                        <a:pt x="2257" y="1586"/>
                      </a:lnTo>
                      <a:lnTo>
                        <a:pt x="2249" y="1584"/>
                      </a:lnTo>
                      <a:lnTo>
                        <a:pt x="2259" y="1584"/>
                      </a:lnTo>
                      <a:lnTo>
                        <a:pt x="2267" y="1580"/>
                      </a:lnTo>
                      <a:lnTo>
                        <a:pt x="2261" y="1575"/>
                      </a:lnTo>
                      <a:lnTo>
                        <a:pt x="2267" y="1575"/>
                      </a:lnTo>
                      <a:lnTo>
                        <a:pt x="2269" y="1580"/>
                      </a:lnTo>
                      <a:lnTo>
                        <a:pt x="2285" y="1568"/>
                      </a:lnTo>
                      <a:lnTo>
                        <a:pt x="2291" y="1568"/>
                      </a:lnTo>
                      <a:lnTo>
                        <a:pt x="2293" y="1571"/>
                      </a:lnTo>
                      <a:lnTo>
                        <a:pt x="2297" y="1571"/>
                      </a:lnTo>
                      <a:lnTo>
                        <a:pt x="2297" y="1566"/>
                      </a:lnTo>
                      <a:lnTo>
                        <a:pt x="2293" y="1564"/>
                      </a:lnTo>
                      <a:lnTo>
                        <a:pt x="2297" y="1564"/>
                      </a:lnTo>
                      <a:lnTo>
                        <a:pt x="2303" y="1555"/>
                      </a:lnTo>
                      <a:lnTo>
                        <a:pt x="2323" y="1557"/>
                      </a:lnTo>
                      <a:lnTo>
                        <a:pt x="2337" y="1571"/>
                      </a:lnTo>
                      <a:lnTo>
                        <a:pt x="2341" y="1586"/>
                      </a:lnTo>
                      <a:lnTo>
                        <a:pt x="2351" y="1588"/>
                      </a:lnTo>
                      <a:lnTo>
                        <a:pt x="2357" y="1604"/>
                      </a:lnTo>
                      <a:lnTo>
                        <a:pt x="2361" y="1608"/>
                      </a:lnTo>
                      <a:lnTo>
                        <a:pt x="2367" y="1613"/>
                      </a:lnTo>
                      <a:lnTo>
                        <a:pt x="2367" y="1619"/>
                      </a:lnTo>
                      <a:lnTo>
                        <a:pt x="2371" y="1624"/>
                      </a:lnTo>
                      <a:lnTo>
                        <a:pt x="2379" y="1622"/>
                      </a:lnTo>
                      <a:lnTo>
                        <a:pt x="2383" y="1622"/>
                      </a:lnTo>
                      <a:lnTo>
                        <a:pt x="2385" y="1619"/>
                      </a:lnTo>
                      <a:lnTo>
                        <a:pt x="2387" y="1626"/>
                      </a:lnTo>
                      <a:lnTo>
                        <a:pt x="2393" y="1637"/>
                      </a:lnTo>
                      <a:lnTo>
                        <a:pt x="2395" y="1637"/>
                      </a:lnTo>
                      <a:lnTo>
                        <a:pt x="2393" y="1639"/>
                      </a:lnTo>
                      <a:lnTo>
                        <a:pt x="2397" y="1650"/>
                      </a:lnTo>
                      <a:lnTo>
                        <a:pt x="2399" y="1659"/>
                      </a:lnTo>
                      <a:lnTo>
                        <a:pt x="2399" y="1661"/>
                      </a:lnTo>
                      <a:lnTo>
                        <a:pt x="2397" y="1673"/>
                      </a:lnTo>
                      <a:lnTo>
                        <a:pt x="2395" y="1675"/>
                      </a:lnTo>
                      <a:lnTo>
                        <a:pt x="2387" y="1688"/>
                      </a:lnTo>
                      <a:lnTo>
                        <a:pt x="2389" y="1693"/>
                      </a:lnTo>
                      <a:lnTo>
                        <a:pt x="2387" y="1693"/>
                      </a:lnTo>
                      <a:lnTo>
                        <a:pt x="2387" y="1701"/>
                      </a:lnTo>
                      <a:lnTo>
                        <a:pt x="2385" y="1706"/>
                      </a:lnTo>
                      <a:lnTo>
                        <a:pt x="2385" y="1712"/>
                      </a:lnTo>
                      <a:lnTo>
                        <a:pt x="2389" y="1719"/>
                      </a:lnTo>
                      <a:lnTo>
                        <a:pt x="2393" y="1719"/>
                      </a:lnTo>
                      <a:lnTo>
                        <a:pt x="2395" y="1724"/>
                      </a:lnTo>
                      <a:lnTo>
                        <a:pt x="2397" y="1721"/>
                      </a:lnTo>
                      <a:lnTo>
                        <a:pt x="2397" y="1715"/>
                      </a:lnTo>
                      <a:lnTo>
                        <a:pt x="2399" y="1712"/>
                      </a:lnTo>
                      <a:lnTo>
                        <a:pt x="2393" y="1712"/>
                      </a:lnTo>
                      <a:lnTo>
                        <a:pt x="2393" y="1710"/>
                      </a:lnTo>
                      <a:lnTo>
                        <a:pt x="2395" y="1708"/>
                      </a:lnTo>
                      <a:lnTo>
                        <a:pt x="2393" y="1706"/>
                      </a:lnTo>
                      <a:lnTo>
                        <a:pt x="2397" y="1704"/>
                      </a:lnTo>
                      <a:lnTo>
                        <a:pt x="2401" y="1704"/>
                      </a:lnTo>
                      <a:lnTo>
                        <a:pt x="2401" y="1706"/>
                      </a:lnTo>
                      <a:lnTo>
                        <a:pt x="2401" y="1708"/>
                      </a:lnTo>
                      <a:lnTo>
                        <a:pt x="2401" y="1715"/>
                      </a:lnTo>
                      <a:lnTo>
                        <a:pt x="2405" y="1715"/>
                      </a:lnTo>
                      <a:lnTo>
                        <a:pt x="2403" y="1712"/>
                      </a:lnTo>
                      <a:lnTo>
                        <a:pt x="2403" y="1708"/>
                      </a:lnTo>
                      <a:lnTo>
                        <a:pt x="2405" y="1708"/>
                      </a:lnTo>
                      <a:lnTo>
                        <a:pt x="2409" y="1710"/>
                      </a:lnTo>
                      <a:lnTo>
                        <a:pt x="2411" y="1715"/>
                      </a:lnTo>
                      <a:lnTo>
                        <a:pt x="2409" y="1721"/>
                      </a:lnTo>
                      <a:lnTo>
                        <a:pt x="2407" y="1724"/>
                      </a:lnTo>
                      <a:lnTo>
                        <a:pt x="2399" y="1728"/>
                      </a:lnTo>
                      <a:lnTo>
                        <a:pt x="2397" y="1730"/>
                      </a:lnTo>
                      <a:lnTo>
                        <a:pt x="2401" y="1732"/>
                      </a:lnTo>
                      <a:lnTo>
                        <a:pt x="2395" y="1732"/>
                      </a:lnTo>
                      <a:lnTo>
                        <a:pt x="2393" y="1730"/>
                      </a:lnTo>
                      <a:lnTo>
                        <a:pt x="2393" y="1732"/>
                      </a:lnTo>
                      <a:lnTo>
                        <a:pt x="2397" y="1741"/>
                      </a:lnTo>
                      <a:lnTo>
                        <a:pt x="2395" y="1735"/>
                      </a:lnTo>
                      <a:lnTo>
                        <a:pt x="2399" y="1735"/>
                      </a:lnTo>
                      <a:lnTo>
                        <a:pt x="2399" y="1741"/>
                      </a:lnTo>
                      <a:lnTo>
                        <a:pt x="2399" y="1743"/>
                      </a:lnTo>
                      <a:lnTo>
                        <a:pt x="2407" y="1772"/>
                      </a:lnTo>
                      <a:lnTo>
                        <a:pt x="2409" y="1772"/>
                      </a:lnTo>
                      <a:lnTo>
                        <a:pt x="2409" y="1775"/>
                      </a:lnTo>
                      <a:lnTo>
                        <a:pt x="2413" y="1779"/>
                      </a:lnTo>
                      <a:lnTo>
                        <a:pt x="2415" y="1779"/>
                      </a:lnTo>
                      <a:lnTo>
                        <a:pt x="2419" y="1781"/>
                      </a:lnTo>
                      <a:lnTo>
                        <a:pt x="2423" y="1783"/>
                      </a:lnTo>
                      <a:lnTo>
                        <a:pt x="2425" y="1781"/>
                      </a:lnTo>
                      <a:lnTo>
                        <a:pt x="2425" y="1772"/>
                      </a:lnTo>
                      <a:lnTo>
                        <a:pt x="2419" y="1768"/>
                      </a:lnTo>
                      <a:lnTo>
                        <a:pt x="2427" y="1772"/>
                      </a:lnTo>
                      <a:lnTo>
                        <a:pt x="2429" y="1768"/>
                      </a:lnTo>
                      <a:lnTo>
                        <a:pt x="2431" y="1772"/>
                      </a:lnTo>
                      <a:lnTo>
                        <a:pt x="2435" y="1766"/>
                      </a:lnTo>
                      <a:lnTo>
                        <a:pt x="2431" y="1775"/>
                      </a:lnTo>
                      <a:lnTo>
                        <a:pt x="2431" y="1779"/>
                      </a:lnTo>
                      <a:lnTo>
                        <a:pt x="2429" y="1779"/>
                      </a:lnTo>
                      <a:lnTo>
                        <a:pt x="2429" y="1783"/>
                      </a:lnTo>
                      <a:lnTo>
                        <a:pt x="2427" y="1790"/>
                      </a:lnTo>
                      <a:lnTo>
                        <a:pt x="2425" y="1790"/>
                      </a:lnTo>
                      <a:lnTo>
                        <a:pt x="2427" y="1792"/>
                      </a:lnTo>
                      <a:lnTo>
                        <a:pt x="2427" y="1794"/>
                      </a:lnTo>
                      <a:lnTo>
                        <a:pt x="2433" y="1794"/>
                      </a:lnTo>
                      <a:lnTo>
                        <a:pt x="2433" y="1788"/>
                      </a:lnTo>
                      <a:lnTo>
                        <a:pt x="2437" y="1790"/>
                      </a:lnTo>
                      <a:lnTo>
                        <a:pt x="2435" y="1790"/>
                      </a:lnTo>
                      <a:lnTo>
                        <a:pt x="2435" y="1794"/>
                      </a:lnTo>
                      <a:lnTo>
                        <a:pt x="2431" y="1797"/>
                      </a:lnTo>
                      <a:lnTo>
                        <a:pt x="2427" y="1794"/>
                      </a:lnTo>
                      <a:lnTo>
                        <a:pt x="2429" y="1799"/>
                      </a:lnTo>
                      <a:lnTo>
                        <a:pt x="2431" y="1799"/>
                      </a:lnTo>
                      <a:lnTo>
                        <a:pt x="2433" y="1803"/>
                      </a:lnTo>
                      <a:lnTo>
                        <a:pt x="2435" y="1810"/>
                      </a:lnTo>
                      <a:lnTo>
                        <a:pt x="2437" y="1812"/>
                      </a:lnTo>
                      <a:lnTo>
                        <a:pt x="2441" y="1819"/>
                      </a:lnTo>
                      <a:lnTo>
                        <a:pt x="2441" y="1821"/>
                      </a:lnTo>
                      <a:lnTo>
                        <a:pt x="2443" y="1837"/>
                      </a:lnTo>
                      <a:lnTo>
                        <a:pt x="2447" y="1843"/>
                      </a:lnTo>
                      <a:lnTo>
                        <a:pt x="2449" y="1843"/>
                      </a:lnTo>
                      <a:lnTo>
                        <a:pt x="2449" y="1845"/>
                      </a:lnTo>
                      <a:lnTo>
                        <a:pt x="2449" y="1848"/>
                      </a:lnTo>
                      <a:lnTo>
                        <a:pt x="2451" y="1850"/>
                      </a:lnTo>
                      <a:lnTo>
                        <a:pt x="2451" y="1848"/>
                      </a:lnTo>
                      <a:lnTo>
                        <a:pt x="2453" y="1845"/>
                      </a:lnTo>
                      <a:lnTo>
                        <a:pt x="2455" y="1848"/>
                      </a:lnTo>
                      <a:lnTo>
                        <a:pt x="2459" y="1845"/>
                      </a:lnTo>
                      <a:lnTo>
                        <a:pt x="2461" y="1850"/>
                      </a:lnTo>
                      <a:lnTo>
                        <a:pt x="2467" y="1850"/>
                      </a:lnTo>
                      <a:lnTo>
                        <a:pt x="2467" y="1848"/>
                      </a:lnTo>
                      <a:lnTo>
                        <a:pt x="2471" y="1850"/>
                      </a:lnTo>
                      <a:lnTo>
                        <a:pt x="2475" y="1854"/>
                      </a:lnTo>
                      <a:lnTo>
                        <a:pt x="2471" y="1852"/>
                      </a:lnTo>
                      <a:lnTo>
                        <a:pt x="2469" y="1854"/>
                      </a:lnTo>
                      <a:lnTo>
                        <a:pt x="2473" y="1859"/>
                      </a:lnTo>
                      <a:lnTo>
                        <a:pt x="2473" y="1856"/>
                      </a:lnTo>
                      <a:lnTo>
                        <a:pt x="2477" y="1863"/>
                      </a:lnTo>
                      <a:lnTo>
                        <a:pt x="2473" y="1861"/>
                      </a:lnTo>
                      <a:lnTo>
                        <a:pt x="2477" y="1868"/>
                      </a:lnTo>
                      <a:lnTo>
                        <a:pt x="2481" y="1863"/>
                      </a:lnTo>
                      <a:lnTo>
                        <a:pt x="2481" y="1868"/>
                      </a:lnTo>
                      <a:lnTo>
                        <a:pt x="2479" y="1868"/>
                      </a:lnTo>
                      <a:lnTo>
                        <a:pt x="2477" y="1870"/>
                      </a:lnTo>
                      <a:lnTo>
                        <a:pt x="2479" y="1876"/>
                      </a:lnTo>
                      <a:lnTo>
                        <a:pt x="2485" y="1879"/>
                      </a:lnTo>
                      <a:lnTo>
                        <a:pt x="2489" y="1881"/>
                      </a:lnTo>
                      <a:lnTo>
                        <a:pt x="2489" y="1888"/>
                      </a:lnTo>
                      <a:lnTo>
                        <a:pt x="2487" y="1888"/>
                      </a:lnTo>
                      <a:lnTo>
                        <a:pt x="2483" y="1885"/>
                      </a:lnTo>
                      <a:lnTo>
                        <a:pt x="2481" y="1881"/>
                      </a:lnTo>
                      <a:lnTo>
                        <a:pt x="2479" y="1881"/>
                      </a:lnTo>
                      <a:lnTo>
                        <a:pt x="2477" y="1885"/>
                      </a:lnTo>
                      <a:lnTo>
                        <a:pt x="2477" y="1892"/>
                      </a:lnTo>
                      <a:lnTo>
                        <a:pt x="2481" y="1899"/>
                      </a:lnTo>
                      <a:lnTo>
                        <a:pt x="2493" y="1899"/>
                      </a:lnTo>
                      <a:lnTo>
                        <a:pt x="2495" y="1896"/>
                      </a:lnTo>
                      <a:lnTo>
                        <a:pt x="2499" y="1894"/>
                      </a:lnTo>
                      <a:lnTo>
                        <a:pt x="2501" y="1896"/>
                      </a:lnTo>
                      <a:lnTo>
                        <a:pt x="2505" y="1894"/>
                      </a:lnTo>
                      <a:lnTo>
                        <a:pt x="2505" y="1896"/>
                      </a:lnTo>
                      <a:lnTo>
                        <a:pt x="2507" y="1896"/>
                      </a:lnTo>
                      <a:lnTo>
                        <a:pt x="2509" y="1894"/>
                      </a:lnTo>
                      <a:lnTo>
                        <a:pt x="2515" y="1892"/>
                      </a:lnTo>
                      <a:lnTo>
                        <a:pt x="2521" y="1892"/>
                      </a:lnTo>
                      <a:lnTo>
                        <a:pt x="2529" y="1881"/>
                      </a:lnTo>
                      <a:lnTo>
                        <a:pt x="2527" y="1876"/>
                      </a:lnTo>
                      <a:lnTo>
                        <a:pt x="2527" y="1865"/>
                      </a:lnTo>
                      <a:lnTo>
                        <a:pt x="2533" y="1859"/>
                      </a:lnTo>
                      <a:lnTo>
                        <a:pt x="2541" y="1841"/>
                      </a:lnTo>
                      <a:lnTo>
                        <a:pt x="2541" y="1837"/>
                      </a:lnTo>
                      <a:lnTo>
                        <a:pt x="2547" y="1806"/>
                      </a:lnTo>
                      <a:lnTo>
                        <a:pt x="2545" y="1779"/>
                      </a:lnTo>
                      <a:lnTo>
                        <a:pt x="2529" y="1739"/>
                      </a:lnTo>
                      <a:lnTo>
                        <a:pt x="2521" y="1708"/>
                      </a:lnTo>
                      <a:lnTo>
                        <a:pt x="2521" y="1693"/>
                      </a:lnTo>
                      <a:lnTo>
                        <a:pt x="2525" y="1681"/>
                      </a:lnTo>
                      <a:lnTo>
                        <a:pt x="2527" y="1677"/>
                      </a:lnTo>
                      <a:lnTo>
                        <a:pt x="2523" y="1673"/>
                      </a:lnTo>
                      <a:lnTo>
                        <a:pt x="2515" y="1661"/>
                      </a:lnTo>
                      <a:lnTo>
                        <a:pt x="2513" y="1661"/>
                      </a:lnTo>
                      <a:lnTo>
                        <a:pt x="2519" y="1673"/>
                      </a:lnTo>
                      <a:lnTo>
                        <a:pt x="2521" y="1677"/>
                      </a:lnTo>
                      <a:lnTo>
                        <a:pt x="2513" y="1668"/>
                      </a:lnTo>
                      <a:lnTo>
                        <a:pt x="2511" y="1670"/>
                      </a:lnTo>
                      <a:lnTo>
                        <a:pt x="2513" y="1679"/>
                      </a:lnTo>
                      <a:lnTo>
                        <a:pt x="2517" y="1679"/>
                      </a:lnTo>
                      <a:lnTo>
                        <a:pt x="2517" y="1681"/>
                      </a:lnTo>
                      <a:lnTo>
                        <a:pt x="2515" y="1686"/>
                      </a:lnTo>
                      <a:lnTo>
                        <a:pt x="2519" y="1701"/>
                      </a:lnTo>
                      <a:lnTo>
                        <a:pt x="2519" y="1686"/>
                      </a:lnTo>
                      <a:lnTo>
                        <a:pt x="2521" y="1681"/>
                      </a:lnTo>
                      <a:lnTo>
                        <a:pt x="2523" y="1679"/>
                      </a:lnTo>
                      <a:lnTo>
                        <a:pt x="2519" y="1697"/>
                      </a:lnTo>
                      <a:lnTo>
                        <a:pt x="2519" y="1708"/>
                      </a:lnTo>
                      <a:lnTo>
                        <a:pt x="2507" y="1661"/>
                      </a:lnTo>
                      <a:lnTo>
                        <a:pt x="2509" y="1661"/>
                      </a:lnTo>
                      <a:lnTo>
                        <a:pt x="2505" y="1655"/>
                      </a:lnTo>
                      <a:lnTo>
                        <a:pt x="2499" y="1639"/>
                      </a:lnTo>
                      <a:lnTo>
                        <a:pt x="2503" y="1644"/>
                      </a:lnTo>
                      <a:lnTo>
                        <a:pt x="2491" y="1624"/>
                      </a:lnTo>
                      <a:lnTo>
                        <a:pt x="2477" y="1580"/>
                      </a:lnTo>
                      <a:lnTo>
                        <a:pt x="2471" y="1542"/>
                      </a:lnTo>
                      <a:lnTo>
                        <a:pt x="2465" y="1540"/>
                      </a:lnTo>
                      <a:lnTo>
                        <a:pt x="2463" y="1542"/>
                      </a:lnTo>
                      <a:lnTo>
                        <a:pt x="2461" y="1542"/>
                      </a:lnTo>
                      <a:lnTo>
                        <a:pt x="2459" y="1548"/>
                      </a:lnTo>
                      <a:lnTo>
                        <a:pt x="2461" y="1553"/>
                      </a:lnTo>
                      <a:lnTo>
                        <a:pt x="2459" y="1555"/>
                      </a:lnTo>
                      <a:lnTo>
                        <a:pt x="2459" y="1557"/>
                      </a:lnTo>
                      <a:lnTo>
                        <a:pt x="2461" y="1564"/>
                      </a:lnTo>
                      <a:lnTo>
                        <a:pt x="2459" y="1571"/>
                      </a:lnTo>
                      <a:lnTo>
                        <a:pt x="2457" y="1564"/>
                      </a:lnTo>
                      <a:lnTo>
                        <a:pt x="2455" y="1557"/>
                      </a:lnTo>
                      <a:lnTo>
                        <a:pt x="2457" y="1553"/>
                      </a:lnTo>
                      <a:lnTo>
                        <a:pt x="2457" y="1546"/>
                      </a:lnTo>
                      <a:lnTo>
                        <a:pt x="2459" y="1542"/>
                      </a:lnTo>
                      <a:lnTo>
                        <a:pt x="2463" y="1540"/>
                      </a:lnTo>
                      <a:lnTo>
                        <a:pt x="2467" y="1540"/>
                      </a:lnTo>
                      <a:lnTo>
                        <a:pt x="2469" y="1537"/>
                      </a:lnTo>
                      <a:lnTo>
                        <a:pt x="2467" y="1533"/>
                      </a:lnTo>
                      <a:lnTo>
                        <a:pt x="2463" y="1535"/>
                      </a:lnTo>
                      <a:lnTo>
                        <a:pt x="2461" y="1533"/>
                      </a:lnTo>
                      <a:lnTo>
                        <a:pt x="2465" y="1531"/>
                      </a:lnTo>
                      <a:lnTo>
                        <a:pt x="2467" y="1526"/>
                      </a:lnTo>
                      <a:lnTo>
                        <a:pt x="2465" y="1520"/>
                      </a:lnTo>
                      <a:lnTo>
                        <a:pt x="2463" y="1520"/>
                      </a:lnTo>
                      <a:lnTo>
                        <a:pt x="2463" y="1524"/>
                      </a:lnTo>
                      <a:lnTo>
                        <a:pt x="2461" y="1526"/>
                      </a:lnTo>
                      <a:lnTo>
                        <a:pt x="2461" y="1522"/>
                      </a:lnTo>
                      <a:lnTo>
                        <a:pt x="2463" y="1517"/>
                      </a:lnTo>
                      <a:lnTo>
                        <a:pt x="2465" y="1515"/>
                      </a:lnTo>
                      <a:lnTo>
                        <a:pt x="2467" y="1511"/>
                      </a:lnTo>
                      <a:lnTo>
                        <a:pt x="2465" y="1506"/>
                      </a:lnTo>
                      <a:lnTo>
                        <a:pt x="2463" y="1509"/>
                      </a:lnTo>
                      <a:lnTo>
                        <a:pt x="2461" y="1504"/>
                      </a:lnTo>
                      <a:lnTo>
                        <a:pt x="2455" y="1504"/>
                      </a:lnTo>
                      <a:lnTo>
                        <a:pt x="2457" y="1502"/>
                      </a:lnTo>
                      <a:lnTo>
                        <a:pt x="2461" y="1502"/>
                      </a:lnTo>
                      <a:lnTo>
                        <a:pt x="2463" y="1498"/>
                      </a:lnTo>
                      <a:lnTo>
                        <a:pt x="2465" y="1498"/>
                      </a:lnTo>
                      <a:lnTo>
                        <a:pt x="2465" y="1493"/>
                      </a:lnTo>
                      <a:lnTo>
                        <a:pt x="2465" y="1489"/>
                      </a:lnTo>
                      <a:lnTo>
                        <a:pt x="2461" y="1491"/>
                      </a:lnTo>
                      <a:lnTo>
                        <a:pt x="2463" y="1486"/>
                      </a:lnTo>
                      <a:lnTo>
                        <a:pt x="2473" y="1484"/>
                      </a:lnTo>
                      <a:lnTo>
                        <a:pt x="2475" y="1478"/>
                      </a:lnTo>
                      <a:lnTo>
                        <a:pt x="2475" y="1475"/>
                      </a:lnTo>
                      <a:lnTo>
                        <a:pt x="2477" y="1464"/>
                      </a:lnTo>
                      <a:lnTo>
                        <a:pt x="2475" y="1466"/>
                      </a:lnTo>
                      <a:lnTo>
                        <a:pt x="2473" y="1464"/>
                      </a:lnTo>
                      <a:lnTo>
                        <a:pt x="2479" y="1458"/>
                      </a:lnTo>
                      <a:lnTo>
                        <a:pt x="2483" y="1458"/>
                      </a:lnTo>
                      <a:lnTo>
                        <a:pt x="2487" y="1453"/>
                      </a:lnTo>
                      <a:lnTo>
                        <a:pt x="2487" y="1449"/>
                      </a:lnTo>
                      <a:lnTo>
                        <a:pt x="2485" y="1449"/>
                      </a:lnTo>
                      <a:lnTo>
                        <a:pt x="2485" y="1444"/>
                      </a:lnTo>
                      <a:lnTo>
                        <a:pt x="2487" y="1440"/>
                      </a:lnTo>
                      <a:lnTo>
                        <a:pt x="2489" y="1438"/>
                      </a:lnTo>
                      <a:lnTo>
                        <a:pt x="2489" y="1431"/>
                      </a:lnTo>
                      <a:lnTo>
                        <a:pt x="2495" y="1429"/>
                      </a:lnTo>
                      <a:lnTo>
                        <a:pt x="2495" y="1424"/>
                      </a:lnTo>
                      <a:lnTo>
                        <a:pt x="2495" y="1422"/>
                      </a:lnTo>
                      <a:lnTo>
                        <a:pt x="2493" y="1416"/>
                      </a:lnTo>
                      <a:lnTo>
                        <a:pt x="2501" y="1413"/>
                      </a:lnTo>
                      <a:lnTo>
                        <a:pt x="2507" y="1409"/>
                      </a:lnTo>
                      <a:lnTo>
                        <a:pt x="2505" y="1402"/>
                      </a:lnTo>
                      <a:lnTo>
                        <a:pt x="2509" y="1396"/>
                      </a:lnTo>
                      <a:lnTo>
                        <a:pt x="2503" y="1398"/>
                      </a:lnTo>
                      <a:lnTo>
                        <a:pt x="2505" y="1393"/>
                      </a:lnTo>
                      <a:lnTo>
                        <a:pt x="2503" y="1385"/>
                      </a:lnTo>
                      <a:lnTo>
                        <a:pt x="2505" y="1385"/>
                      </a:lnTo>
                      <a:lnTo>
                        <a:pt x="2507" y="1393"/>
                      </a:lnTo>
                      <a:lnTo>
                        <a:pt x="2511" y="1396"/>
                      </a:lnTo>
                      <a:lnTo>
                        <a:pt x="2513" y="1389"/>
                      </a:lnTo>
                      <a:lnTo>
                        <a:pt x="2513" y="1400"/>
                      </a:lnTo>
                      <a:lnTo>
                        <a:pt x="2517" y="1400"/>
                      </a:lnTo>
                      <a:lnTo>
                        <a:pt x="2525" y="1393"/>
                      </a:lnTo>
                      <a:lnTo>
                        <a:pt x="2519" y="1389"/>
                      </a:lnTo>
                      <a:lnTo>
                        <a:pt x="2515" y="1387"/>
                      </a:lnTo>
                      <a:lnTo>
                        <a:pt x="2523" y="1387"/>
                      </a:lnTo>
                      <a:lnTo>
                        <a:pt x="2525" y="1380"/>
                      </a:lnTo>
                      <a:lnTo>
                        <a:pt x="2531" y="1387"/>
                      </a:lnTo>
                      <a:lnTo>
                        <a:pt x="2533" y="1385"/>
                      </a:lnTo>
                      <a:lnTo>
                        <a:pt x="2533" y="1380"/>
                      </a:lnTo>
                      <a:lnTo>
                        <a:pt x="2543" y="1382"/>
                      </a:lnTo>
                      <a:lnTo>
                        <a:pt x="2553" y="1376"/>
                      </a:lnTo>
                      <a:lnTo>
                        <a:pt x="2553" y="1371"/>
                      </a:lnTo>
                      <a:lnTo>
                        <a:pt x="2551" y="1362"/>
                      </a:lnTo>
                      <a:lnTo>
                        <a:pt x="2553" y="1360"/>
                      </a:lnTo>
                      <a:lnTo>
                        <a:pt x="2557" y="1367"/>
                      </a:lnTo>
                      <a:lnTo>
                        <a:pt x="2559" y="1362"/>
                      </a:lnTo>
                      <a:lnTo>
                        <a:pt x="2559" y="1369"/>
                      </a:lnTo>
                      <a:lnTo>
                        <a:pt x="2567" y="1360"/>
                      </a:lnTo>
                      <a:lnTo>
                        <a:pt x="2571" y="1358"/>
                      </a:lnTo>
                      <a:lnTo>
                        <a:pt x="2573" y="1351"/>
                      </a:lnTo>
                      <a:lnTo>
                        <a:pt x="2579" y="1351"/>
                      </a:lnTo>
                      <a:lnTo>
                        <a:pt x="2591" y="1345"/>
                      </a:lnTo>
                      <a:lnTo>
                        <a:pt x="2595" y="1338"/>
                      </a:lnTo>
                      <a:lnTo>
                        <a:pt x="2589" y="1331"/>
                      </a:lnTo>
                      <a:lnTo>
                        <a:pt x="2589" y="1322"/>
                      </a:lnTo>
                      <a:lnTo>
                        <a:pt x="2595" y="1331"/>
                      </a:lnTo>
                      <a:lnTo>
                        <a:pt x="2601" y="1322"/>
                      </a:lnTo>
                      <a:lnTo>
                        <a:pt x="2603" y="1314"/>
                      </a:lnTo>
                      <a:lnTo>
                        <a:pt x="2615" y="1300"/>
                      </a:lnTo>
                      <a:lnTo>
                        <a:pt x="2627" y="1294"/>
                      </a:lnTo>
                      <a:lnTo>
                        <a:pt x="2641" y="1283"/>
                      </a:lnTo>
                      <a:lnTo>
                        <a:pt x="2647" y="1289"/>
                      </a:lnTo>
                      <a:lnTo>
                        <a:pt x="2653" y="1285"/>
                      </a:lnTo>
                      <a:lnTo>
                        <a:pt x="2661" y="1287"/>
                      </a:lnTo>
                      <a:lnTo>
                        <a:pt x="2669" y="1278"/>
                      </a:lnTo>
                      <a:lnTo>
                        <a:pt x="2675" y="1272"/>
                      </a:lnTo>
                      <a:lnTo>
                        <a:pt x="2673" y="1265"/>
                      </a:lnTo>
                      <a:lnTo>
                        <a:pt x="2675" y="1260"/>
                      </a:lnTo>
                      <a:lnTo>
                        <a:pt x="2681" y="1263"/>
                      </a:lnTo>
                      <a:lnTo>
                        <a:pt x="2713" y="1238"/>
                      </a:lnTo>
                      <a:lnTo>
                        <a:pt x="2713" y="1232"/>
                      </a:lnTo>
                      <a:lnTo>
                        <a:pt x="2717" y="1227"/>
                      </a:lnTo>
                      <a:lnTo>
                        <a:pt x="2721" y="1229"/>
                      </a:lnTo>
                      <a:lnTo>
                        <a:pt x="2731" y="1227"/>
                      </a:lnTo>
                      <a:lnTo>
                        <a:pt x="2737" y="1223"/>
                      </a:lnTo>
                      <a:lnTo>
                        <a:pt x="2741" y="1225"/>
                      </a:lnTo>
                      <a:lnTo>
                        <a:pt x="2737" y="1229"/>
                      </a:lnTo>
                      <a:lnTo>
                        <a:pt x="2737" y="1232"/>
                      </a:lnTo>
                      <a:lnTo>
                        <a:pt x="2753" y="1225"/>
                      </a:lnTo>
                      <a:lnTo>
                        <a:pt x="2757" y="1216"/>
                      </a:lnTo>
                      <a:lnTo>
                        <a:pt x="2753" y="1214"/>
                      </a:lnTo>
                      <a:lnTo>
                        <a:pt x="2759" y="1209"/>
                      </a:lnTo>
                      <a:lnTo>
                        <a:pt x="2751" y="1209"/>
                      </a:lnTo>
                      <a:lnTo>
                        <a:pt x="2739" y="1214"/>
                      </a:lnTo>
                      <a:lnTo>
                        <a:pt x="2735" y="1216"/>
                      </a:lnTo>
                      <a:lnTo>
                        <a:pt x="2729" y="1214"/>
                      </a:lnTo>
                      <a:lnTo>
                        <a:pt x="2721" y="1205"/>
                      </a:lnTo>
                      <a:lnTo>
                        <a:pt x="2725" y="1203"/>
                      </a:lnTo>
                      <a:lnTo>
                        <a:pt x="2733" y="1207"/>
                      </a:lnTo>
                      <a:lnTo>
                        <a:pt x="2739" y="1207"/>
                      </a:lnTo>
                      <a:lnTo>
                        <a:pt x="2745" y="1201"/>
                      </a:lnTo>
                      <a:lnTo>
                        <a:pt x="2745" y="1194"/>
                      </a:lnTo>
                      <a:lnTo>
                        <a:pt x="2741" y="1198"/>
                      </a:lnTo>
                      <a:lnTo>
                        <a:pt x="2739" y="1196"/>
                      </a:lnTo>
                      <a:lnTo>
                        <a:pt x="2743" y="1192"/>
                      </a:lnTo>
                      <a:lnTo>
                        <a:pt x="2747" y="1194"/>
                      </a:lnTo>
                      <a:lnTo>
                        <a:pt x="2749" y="1190"/>
                      </a:lnTo>
                      <a:lnTo>
                        <a:pt x="2745" y="1185"/>
                      </a:lnTo>
                      <a:lnTo>
                        <a:pt x="2735" y="1190"/>
                      </a:lnTo>
                      <a:lnTo>
                        <a:pt x="2737" y="1187"/>
                      </a:lnTo>
                      <a:lnTo>
                        <a:pt x="2725" y="1185"/>
                      </a:lnTo>
                      <a:lnTo>
                        <a:pt x="2721" y="1178"/>
                      </a:lnTo>
                      <a:lnTo>
                        <a:pt x="2717" y="1176"/>
                      </a:lnTo>
                      <a:lnTo>
                        <a:pt x="2723" y="1176"/>
                      </a:lnTo>
                      <a:lnTo>
                        <a:pt x="2733" y="1178"/>
                      </a:lnTo>
                      <a:lnTo>
                        <a:pt x="2741" y="1181"/>
                      </a:lnTo>
                      <a:lnTo>
                        <a:pt x="2749" y="1176"/>
                      </a:lnTo>
                      <a:lnTo>
                        <a:pt x="2745" y="1172"/>
                      </a:lnTo>
                      <a:lnTo>
                        <a:pt x="2753" y="1167"/>
                      </a:lnTo>
                      <a:lnTo>
                        <a:pt x="2755" y="1172"/>
                      </a:lnTo>
                      <a:lnTo>
                        <a:pt x="2751" y="1176"/>
                      </a:lnTo>
                      <a:lnTo>
                        <a:pt x="2755" y="1185"/>
                      </a:lnTo>
                      <a:lnTo>
                        <a:pt x="2759" y="1181"/>
                      </a:lnTo>
                      <a:lnTo>
                        <a:pt x="2759" y="1185"/>
                      </a:lnTo>
                      <a:lnTo>
                        <a:pt x="2765" y="1185"/>
                      </a:lnTo>
                      <a:lnTo>
                        <a:pt x="2769" y="1181"/>
                      </a:lnTo>
                      <a:lnTo>
                        <a:pt x="2771" y="1185"/>
                      </a:lnTo>
                      <a:lnTo>
                        <a:pt x="2777" y="1185"/>
                      </a:lnTo>
                      <a:lnTo>
                        <a:pt x="2783" y="1174"/>
                      </a:lnTo>
                      <a:lnTo>
                        <a:pt x="2779" y="1170"/>
                      </a:lnTo>
                      <a:lnTo>
                        <a:pt x="2785" y="1167"/>
                      </a:lnTo>
                      <a:lnTo>
                        <a:pt x="2787" y="1167"/>
                      </a:lnTo>
                      <a:lnTo>
                        <a:pt x="2795" y="1163"/>
                      </a:lnTo>
                      <a:lnTo>
                        <a:pt x="2795" y="1156"/>
                      </a:lnTo>
                      <a:lnTo>
                        <a:pt x="2791" y="1156"/>
                      </a:lnTo>
                      <a:lnTo>
                        <a:pt x="2793" y="1152"/>
                      </a:lnTo>
                      <a:lnTo>
                        <a:pt x="2789" y="1141"/>
                      </a:lnTo>
                      <a:lnTo>
                        <a:pt x="2787" y="1141"/>
                      </a:lnTo>
                      <a:lnTo>
                        <a:pt x="2789" y="1145"/>
                      </a:lnTo>
                      <a:lnTo>
                        <a:pt x="2785" y="1143"/>
                      </a:lnTo>
                      <a:lnTo>
                        <a:pt x="2783" y="1143"/>
                      </a:lnTo>
                      <a:lnTo>
                        <a:pt x="2783" y="1147"/>
                      </a:lnTo>
                      <a:lnTo>
                        <a:pt x="2781" y="1147"/>
                      </a:lnTo>
                      <a:lnTo>
                        <a:pt x="2781" y="1152"/>
                      </a:lnTo>
                      <a:lnTo>
                        <a:pt x="2781" y="1156"/>
                      </a:lnTo>
                      <a:lnTo>
                        <a:pt x="2781" y="1161"/>
                      </a:lnTo>
                      <a:lnTo>
                        <a:pt x="2775" y="1163"/>
                      </a:lnTo>
                      <a:lnTo>
                        <a:pt x="2773" y="1167"/>
                      </a:lnTo>
                      <a:lnTo>
                        <a:pt x="2771" y="1165"/>
                      </a:lnTo>
                      <a:lnTo>
                        <a:pt x="2775" y="1161"/>
                      </a:lnTo>
                      <a:lnTo>
                        <a:pt x="2777" y="1158"/>
                      </a:lnTo>
                      <a:lnTo>
                        <a:pt x="2775" y="1154"/>
                      </a:lnTo>
                      <a:lnTo>
                        <a:pt x="2775" y="1145"/>
                      </a:lnTo>
                      <a:lnTo>
                        <a:pt x="2769" y="1145"/>
                      </a:lnTo>
                      <a:lnTo>
                        <a:pt x="2775" y="1139"/>
                      </a:lnTo>
                      <a:lnTo>
                        <a:pt x="2769" y="1139"/>
                      </a:lnTo>
                      <a:lnTo>
                        <a:pt x="2763" y="1143"/>
                      </a:lnTo>
                      <a:lnTo>
                        <a:pt x="2747" y="1141"/>
                      </a:lnTo>
                      <a:lnTo>
                        <a:pt x="2743" y="1145"/>
                      </a:lnTo>
                      <a:lnTo>
                        <a:pt x="2737" y="1150"/>
                      </a:lnTo>
                      <a:lnTo>
                        <a:pt x="2733" y="1145"/>
                      </a:lnTo>
                      <a:lnTo>
                        <a:pt x="2727" y="1143"/>
                      </a:lnTo>
                      <a:lnTo>
                        <a:pt x="2729" y="1141"/>
                      </a:lnTo>
                      <a:lnTo>
                        <a:pt x="2737" y="1143"/>
                      </a:lnTo>
                      <a:lnTo>
                        <a:pt x="2739" y="1139"/>
                      </a:lnTo>
                      <a:lnTo>
                        <a:pt x="2737" y="1132"/>
                      </a:lnTo>
                      <a:lnTo>
                        <a:pt x="2739" y="1125"/>
                      </a:lnTo>
                      <a:lnTo>
                        <a:pt x="2741" y="1119"/>
                      </a:lnTo>
                      <a:lnTo>
                        <a:pt x="2735" y="1114"/>
                      </a:lnTo>
                      <a:lnTo>
                        <a:pt x="2743" y="1116"/>
                      </a:lnTo>
                      <a:lnTo>
                        <a:pt x="2743" y="1121"/>
                      </a:lnTo>
                      <a:lnTo>
                        <a:pt x="2741" y="1127"/>
                      </a:lnTo>
                      <a:lnTo>
                        <a:pt x="2745" y="1132"/>
                      </a:lnTo>
                      <a:lnTo>
                        <a:pt x="2749" y="1132"/>
                      </a:lnTo>
                      <a:lnTo>
                        <a:pt x="2749" y="1134"/>
                      </a:lnTo>
                      <a:lnTo>
                        <a:pt x="2755" y="1134"/>
                      </a:lnTo>
                      <a:lnTo>
                        <a:pt x="2763" y="1130"/>
                      </a:lnTo>
                      <a:lnTo>
                        <a:pt x="2761" y="1125"/>
                      </a:lnTo>
                      <a:lnTo>
                        <a:pt x="2769" y="1130"/>
                      </a:lnTo>
                      <a:lnTo>
                        <a:pt x="2775" y="1127"/>
                      </a:lnTo>
                      <a:lnTo>
                        <a:pt x="2771" y="1121"/>
                      </a:lnTo>
                      <a:lnTo>
                        <a:pt x="2777" y="1123"/>
                      </a:lnTo>
                      <a:lnTo>
                        <a:pt x="2773" y="1112"/>
                      </a:lnTo>
                      <a:lnTo>
                        <a:pt x="2789" y="1125"/>
                      </a:lnTo>
                      <a:lnTo>
                        <a:pt x="2791" y="1123"/>
                      </a:lnTo>
                      <a:lnTo>
                        <a:pt x="2783" y="1096"/>
                      </a:lnTo>
                      <a:lnTo>
                        <a:pt x="2777" y="1094"/>
                      </a:lnTo>
                      <a:lnTo>
                        <a:pt x="2783" y="1092"/>
                      </a:lnTo>
                      <a:lnTo>
                        <a:pt x="2787" y="1083"/>
                      </a:lnTo>
                      <a:lnTo>
                        <a:pt x="2783" y="1072"/>
                      </a:lnTo>
                      <a:lnTo>
                        <a:pt x="2773" y="1063"/>
                      </a:lnTo>
                      <a:lnTo>
                        <a:pt x="2767" y="1065"/>
                      </a:lnTo>
                      <a:lnTo>
                        <a:pt x="2767" y="1068"/>
                      </a:lnTo>
                      <a:lnTo>
                        <a:pt x="2765" y="1070"/>
                      </a:lnTo>
                      <a:lnTo>
                        <a:pt x="2759" y="1068"/>
                      </a:lnTo>
                      <a:lnTo>
                        <a:pt x="2763" y="1072"/>
                      </a:lnTo>
                      <a:lnTo>
                        <a:pt x="2753" y="1072"/>
                      </a:lnTo>
                      <a:lnTo>
                        <a:pt x="2757" y="1070"/>
                      </a:lnTo>
                      <a:lnTo>
                        <a:pt x="2755" y="1070"/>
                      </a:lnTo>
                      <a:lnTo>
                        <a:pt x="2749" y="1072"/>
                      </a:lnTo>
                      <a:lnTo>
                        <a:pt x="2751" y="1068"/>
                      </a:lnTo>
                      <a:lnTo>
                        <a:pt x="2749" y="1061"/>
                      </a:lnTo>
                      <a:lnTo>
                        <a:pt x="2743" y="1061"/>
                      </a:lnTo>
                      <a:lnTo>
                        <a:pt x="2745" y="1054"/>
                      </a:lnTo>
                      <a:lnTo>
                        <a:pt x="2741" y="1054"/>
                      </a:lnTo>
                      <a:lnTo>
                        <a:pt x="2739" y="1057"/>
                      </a:lnTo>
                      <a:lnTo>
                        <a:pt x="2735" y="1050"/>
                      </a:lnTo>
                      <a:lnTo>
                        <a:pt x="2721" y="1050"/>
                      </a:lnTo>
                      <a:lnTo>
                        <a:pt x="2733" y="1048"/>
                      </a:lnTo>
                      <a:lnTo>
                        <a:pt x="2737" y="1045"/>
                      </a:lnTo>
                      <a:lnTo>
                        <a:pt x="2741" y="1050"/>
                      </a:lnTo>
                      <a:lnTo>
                        <a:pt x="2749" y="1054"/>
                      </a:lnTo>
                      <a:lnTo>
                        <a:pt x="2749" y="1057"/>
                      </a:lnTo>
                      <a:lnTo>
                        <a:pt x="2751" y="1057"/>
                      </a:lnTo>
                      <a:lnTo>
                        <a:pt x="2755" y="1063"/>
                      </a:lnTo>
                      <a:lnTo>
                        <a:pt x="2763" y="1061"/>
                      </a:lnTo>
                      <a:lnTo>
                        <a:pt x="2767" y="1059"/>
                      </a:lnTo>
                      <a:lnTo>
                        <a:pt x="2763" y="1054"/>
                      </a:lnTo>
                      <a:lnTo>
                        <a:pt x="2767" y="1054"/>
                      </a:lnTo>
                      <a:lnTo>
                        <a:pt x="2765" y="1050"/>
                      </a:lnTo>
                      <a:lnTo>
                        <a:pt x="2757" y="1048"/>
                      </a:lnTo>
                      <a:lnTo>
                        <a:pt x="2759" y="1045"/>
                      </a:lnTo>
                      <a:lnTo>
                        <a:pt x="2757" y="1043"/>
                      </a:lnTo>
                      <a:lnTo>
                        <a:pt x="2743" y="1041"/>
                      </a:lnTo>
                      <a:lnTo>
                        <a:pt x="2737" y="1032"/>
                      </a:lnTo>
                      <a:lnTo>
                        <a:pt x="2745" y="1039"/>
                      </a:lnTo>
                      <a:lnTo>
                        <a:pt x="2753" y="1041"/>
                      </a:lnTo>
                      <a:lnTo>
                        <a:pt x="2755" y="1039"/>
                      </a:lnTo>
                      <a:lnTo>
                        <a:pt x="2751" y="1034"/>
                      </a:lnTo>
                      <a:lnTo>
                        <a:pt x="2753" y="1034"/>
                      </a:lnTo>
                      <a:lnTo>
                        <a:pt x="2759" y="1039"/>
                      </a:lnTo>
                      <a:lnTo>
                        <a:pt x="2765" y="1039"/>
                      </a:lnTo>
                      <a:lnTo>
                        <a:pt x="2763" y="1034"/>
                      </a:lnTo>
                      <a:lnTo>
                        <a:pt x="2755" y="1030"/>
                      </a:lnTo>
                      <a:lnTo>
                        <a:pt x="2759" y="1032"/>
                      </a:lnTo>
                      <a:lnTo>
                        <a:pt x="2767" y="1028"/>
                      </a:lnTo>
                      <a:lnTo>
                        <a:pt x="2769" y="1026"/>
                      </a:lnTo>
                      <a:lnTo>
                        <a:pt x="2761" y="1026"/>
                      </a:lnTo>
                      <a:lnTo>
                        <a:pt x="2757" y="1028"/>
                      </a:lnTo>
                      <a:lnTo>
                        <a:pt x="2755" y="1021"/>
                      </a:lnTo>
                      <a:lnTo>
                        <a:pt x="2745" y="1017"/>
                      </a:lnTo>
                      <a:lnTo>
                        <a:pt x="2745" y="1014"/>
                      </a:lnTo>
                      <a:lnTo>
                        <a:pt x="2739" y="1010"/>
                      </a:lnTo>
                      <a:lnTo>
                        <a:pt x="2733" y="1001"/>
                      </a:lnTo>
                      <a:lnTo>
                        <a:pt x="2733" y="995"/>
                      </a:lnTo>
                      <a:lnTo>
                        <a:pt x="2735" y="999"/>
                      </a:lnTo>
                      <a:lnTo>
                        <a:pt x="2743" y="1008"/>
                      </a:lnTo>
                      <a:lnTo>
                        <a:pt x="2751" y="1012"/>
                      </a:lnTo>
                      <a:lnTo>
                        <a:pt x="2749" y="1008"/>
                      </a:lnTo>
                      <a:lnTo>
                        <a:pt x="2753" y="1010"/>
                      </a:lnTo>
                      <a:lnTo>
                        <a:pt x="2753" y="1008"/>
                      </a:lnTo>
                      <a:lnTo>
                        <a:pt x="2755" y="1014"/>
                      </a:lnTo>
                      <a:lnTo>
                        <a:pt x="2763" y="1017"/>
                      </a:lnTo>
                      <a:lnTo>
                        <a:pt x="2759" y="1012"/>
                      </a:lnTo>
                      <a:lnTo>
                        <a:pt x="2763" y="1008"/>
                      </a:lnTo>
                      <a:lnTo>
                        <a:pt x="2763" y="1001"/>
                      </a:lnTo>
                      <a:lnTo>
                        <a:pt x="2759" y="997"/>
                      </a:lnTo>
                      <a:lnTo>
                        <a:pt x="2765" y="997"/>
                      </a:lnTo>
                      <a:lnTo>
                        <a:pt x="2749" y="981"/>
                      </a:lnTo>
                      <a:lnTo>
                        <a:pt x="2739" y="979"/>
                      </a:lnTo>
                      <a:lnTo>
                        <a:pt x="2737" y="972"/>
                      </a:lnTo>
                      <a:lnTo>
                        <a:pt x="2729" y="972"/>
                      </a:lnTo>
                      <a:lnTo>
                        <a:pt x="2729" y="970"/>
                      </a:lnTo>
                      <a:lnTo>
                        <a:pt x="2719" y="966"/>
                      </a:lnTo>
                      <a:lnTo>
                        <a:pt x="2723" y="963"/>
                      </a:lnTo>
                      <a:lnTo>
                        <a:pt x="2719" y="959"/>
                      </a:lnTo>
                      <a:lnTo>
                        <a:pt x="2705" y="957"/>
                      </a:lnTo>
                      <a:lnTo>
                        <a:pt x="2705" y="950"/>
                      </a:lnTo>
                      <a:lnTo>
                        <a:pt x="2705" y="944"/>
                      </a:lnTo>
                      <a:lnTo>
                        <a:pt x="2707" y="937"/>
                      </a:lnTo>
                      <a:lnTo>
                        <a:pt x="2715" y="932"/>
                      </a:lnTo>
                      <a:lnTo>
                        <a:pt x="2715" y="924"/>
                      </a:lnTo>
                      <a:lnTo>
                        <a:pt x="2719" y="935"/>
                      </a:lnTo>
                      <a:lnTo>
                        <a:pt x="2713" y="939"/>
                      </a:lnTo>
                      <a:lnTo>
                        <a:pt x="2709" y="946"/>
                      </a:lnTo>
                      <a:lnTo>
                        <a:pt x="2709" y="950"/>
                      </a:lnTo>
                      <a:lnTo>
                        <a:pt x="2739" y="950"/>
                      </a:lnTo>
                      <a:lnTo>
                        <a:pt x="2739" y="948"/>
                      </a:lnTo>
                      <a:lnTo>
                        <a:pt x="2741" y="948"/>
                      </a:lnTo>
                      <a:lnTo>
                        <a:pt x="2741" y="950"/>
                      </a:lnTo>
                      <a:lnTo>
                        <a:pt x="2751" y="950"/>
                      </a:lnTo>
                      <a:lnTo>
                        <a:pt x="2753" y="946"/>
                      </a:lnTo>
                      <a:lnTo>
                        <a:pt x="2753" y="935"/>
                      </a:lnTo>
                      <a:lnTo>
                        <a:pt x="2749" y="926"/>
                      </a:lnTo>
                      <a:lnTo>
                        <a:pt x="2755" y="924"/>
                      </a:lnTo>
                      <a:lnTo>
                        <a:pt x="2757" y="919"/>
                      </a:lnTo>
                      <a:lnTo>
                        <a:pt x="2749" y="917"/>
                      </a:lnTo>
                      <a:lnTo>
                        <a:pt x="2757" y="917"/>
                      </a:lnTo>
                      <a:lnTo>
                        <a:pt x="2757" y="913"/>
                      </a:lnTo>
                      <a:lnTo>
                        <a:pt x="2751" y="910"/>
                      </a:lnTo>
                      <a:lnTo>
                        <a:pt x="2757" y="904"/>
                      </a:lnTo>
                      <a:lnTo>
                        <a:pt x="2755" y="901"/>
                      </a:lnTo>
                      <a:lnTo>
                        <a:pt x="2749" y="895"/>
                      </a:lnTo>
                      <a:lnTo>
                        <a:pt x="2747" y="890"/>
                      </a:lnTo>
                      <a:lnTo>
                        <a:pt x="2759" y="890"/>
                      </a:lnTo>
                      <a:lnTo>
                        <a:pt x="2765" y="888"/>
                      </a:lnTo>
                      <a:lnTo>
                        <a:pt x="2763" y="877"/>
                      </a:lnTo>
                      <a:lnTo>
                        <a:pt x="2767" y="879"/>
                      </a:lnTo>
                      <a:lnTo>
                        <a:pt x="2771" y="875"/>
                      </a:lnTo>
                      <a:lnTo>
                        <a:pt x="2769" y="864"/>
                      </a:lnTo>
                      <a:lnTo>
                        <a:pt x="2773" y="870"/>
                      </a:lnTo>
                      <a:lnTo>
                        <a:pt x="2779" y="866"/>
                      </a:lnTo>
                      <a:lnTo>
                        <a:pt x="2785" y="857"/>
                      </a:lnTo>
                      <a:lnTo>
                        <a:pt x="2781" y="868"/>
                      </a:lnTo>
                      <a:lnTo>
                        <a:pt x="2785" y="875"/>
                      </a:lnTo>
                      <a:lnTo>
                        <a:pt x="2779" y="873"/>
                      </a:lnTo>
                      <a:lnTo>
                        <a:pt x="2777" y="877"/>
                      </a:lnTo>
                      <a:lnTo>
                        <a:pt x="2781" y="884"/>
                      </a:lnTo>
                      <a:lnTo>
                        <a:pt x="2775" y="882"/>
                      </a:lnTo>
                      <a:lnTo>
                        <a:pt x="2769" y="888"/>
                      </a:lnTo>
                      <a:lnTo>
                        <a:pt x="2769" y="893"/>
                      </a:lnTo>
                      <a:lnTo>
                        <a:pt x="2775" y="895"/>
                      </a:lnTo>
                      <a:lnTo>
                        <a:pt x="2773" y="897"/>
                      </a:lnTo>
                      <a:lnTo>
                        <a:pt x="2769" y="897"/>
                      </a:lnTo>
                      <a:lnTo>
                        <a:pt x="2767" y="906"/>
                      </a:lnTo>
                      <a:lnTo>
                        <a:pt x="2773" y="906"/>
                      </a:lnTo>
                      <a:lnTo>
                        <a:pt x="2773" y="910"/>
                      </a:lnTo>
                      <a:lnTo>
                        <a:pt x="2765" y="910"/>
                      </a:lnTo>
                      <a:lnTo>
                        <a:pt x="2765" y="917"/>
                      </a:lnTo>
                      <a:lnTo>
                        <a:pt x="2773" y="921"/>
                      </a:lnTo>
                      <a:lnTo>
                        <a:pt x="2775" y="926"/>
                      </a:lnTo>
                      <a:lnTo>
                        <a:pt x="2771" y="928"/>
                      </a:lnTo>
                      <a:lnTo>
                        <a:pt x="2769" y="932"/>
                      </a:lnTo>
                      <a:lnTo>
                        <a:pt x="2777" y="937"/>
                      </a:lnTo>
                      <a:lnTo>
                        <a:pt x="2777" y="941"/>
                      </a:lnTo>
                      <a:lnTo>
                        <a:pt x="2769" y="939"/>
                      </a:lnTo>
                      <a:lnTo>
                        <a:pt x="2769" y="941"/>
                      </a:lnTo>
                      <a:lnTo>
                        <a:pt x="2775" y="946"/>
                      </a:lnTo>
                      <a:lnTo>
                        <a:pt x="2775" y="950"/>
                      </a:lnTo>
                      <a:lnTo>
                        <a:pt x="2831" y="950"/>
                      </a:lnTo>
                      <a:lnTo>
                        <a:pt x="2831" y="937"/>
                      </a:lnTo>
                      <a:lnTo>
                        <a:pt x="2833" y="928"/>
                      </a:lnTo>
                      <a:lnTo>
                        <a:pt x="2829" y="921"/>
                      </a:lnTo>
                      <a:lnTo>
                        <a:pt x="2823" y="921"/>
                      </a:lnTo>
                      <a:lnTo>
                        <a:pt x="2817" y="917"/>
                      </a:lnTo>
                      <a:lnTo>
                        <a:pt x="2817" y="899"/>
                      </a:lnTo>
                      <a:lnTo>
                        <a:pt x="2811" y="888"/>
                      </a:lnTo>
                      <a:lnTo>
                        <a:pt x="2811" y="879"/>
                      </a:lnTo>
                      <a:lnTo>
                        <a:pt x="2805" y="873"/>
                      </a:lnTo>
                      <a:lnTo>
                        <a:pt x="2805" y="859"/>
                      </a:lnTo>
                      <a:lnTo>
                        <a:pt x="2815" y="835"/>
                      </a:lnTo>
                      <a:lnTo>
                        <a:pt x="2809" y="862"/>
                      </a:lnTo>
                      <a:lnTo>
                        <a:pt x="2809" y="870"/>
                      </a:lnTo>
                      <a:lnTo>
                        <a:pt x="2819" y="884"/>
                      </a:lnTo>
                      <a:lnTo>
                        <a:pt x="2829" y="893"/>
                      </a:lnTo>
                      <a:lnTo>
                        <a:pt x="2835" y="888"/>
                      </a:lnTo>
                      <a:lnTo>
                        <a:pt x="2845" y="893"/>
                      </a:lnTo>
                      <a:lnTo>
                        <a:pt x="2847" y="897"/>
                      </a:lnTo>
                      <a:lnTo>
                        <a:pt x="2843" y="908"/>
                      </a:lnTo>
                      <a:lnTo>
                        <a:pt x="2837" y="915"/>
                      </a:lnTo>
                      <a:lnTo>
                        <a:pt x="2843" y="915"/>
                      </a:lnTo>
                      <a:lnTo>
                        <a:pt x="2851" y="910"/>
                      </a:lnTo>
                      <a:lnTo>
                        <a:pt x="2851" y="904"/>
                      </a:lnTo>
                      <a:lnTo>
                        <a:pt x="2853" y="904"/>
                      </a:lnTo>
                      <a:lnTo>
                        <a:pt x="2861" y="893"/>
                      </a:lnTo>
                      <a:lnTo>
                        <a:pt x="2859" y="888"/>
                      </a:lnTo>
                      <a:lnTo>
                        <a:pt x="2865" y="888"/>
                      </a:lnTo>
                      <a:lnTo>
                        <a:pt x="2869" y="875"/>
                      </a:lnTo>
                      <a:lnTo>
                        <a:pt x="2867" y="868"/>
                      </a:lnTo>
                      <a:lnTo>
                        <a:pt x="2873" y="873"/>
                      </a:lnTo>
                      <a:lnTo>
                        <a:pt x="2881" y="864"/>
                      </a:lnTo>
                      <a:lnTo>
                        <a:pt x="2883" y="848"/>
                      </a:lnTo>
                      <a:lnTo>
                        <a:pt x="2889" y="835"/>
                      </a:lnTo>
                      <a:lnTo>
                        <a:pt x="2895" y="826"/>
                      </a:lnTo>
                      <a:lnTo>
                        <a:pt x="2895" y="817"/>
                      </a:lnTo>
                      <a:lnTo>
                        <a:pt x="2891" y="815"/>
                      </a:lnTo>
                      <a:lnTo>
                        <a:pt x="2893" y="804"/>
                      </a:lnTo>
                      <a:lnTo>
                        <a:pt x="2889" y="797"/>
                      </a:lnTo>
                      <a:lnTo>
                        <a:pt x="2883" y="797"/>
                      </a:lnTo>
                      <a:lnTo>
                        <a:pt x="2883" y="793"/>
                      </a:lnTo>
                      <a:lnTo>
                        <a:pt x="2877" y="791"/>
                      </a:lnTo>
                      <a:lnTo>
                        <a:pt x="2887" y="782"/>
                      </a:lnTo>
                      <a:lnTo>
                        <a:pt x="2891" y="771"/>
                      </a:lnTo>
                      <a:lnTo>
                        <a:pt x="2899" y="766"/>
                      </a:lnTo>
                      <a:lnTo>
                        <a:pt x="2897" y="757"/>
                      </a:lnTo>
                      <a:lnTo>
                        <a:pt x="2903" y="755"/>
                      </a:lnTo>
                      <a:lnTo>
                        <a:pt x="2905" y="746"/>
                      </a:lnTo>
                      <a:lnTo>
                        <a:pt x="2905" y="753"/>
                      </a:lnTo>
                      <a:lnTo>
                        <a:pt x="2901" y="760"/>
                      </a:lnTo>
                      <a:lnTo>
                        <a:pt x="2901" y="769"/>
                      </a:lnTo>
                      <a:lnTo>
                        <a:pt x="2911" y="760"/>
                      </a:lnTo>
                      <a:lnTo>
                        <a:pt x="2911" y="755"/>
                      </a:lnTo>
                      <a:lnTo>
                        <a:pt x="2917" y="751"/>
                      </a:lnTo>
                      <a:lnTo>
                        <a:pt x="2915" y="755"/>
                      </a:lnTo>
                      <a:lnTo>
                        <a:pt x="2929" y="749"/>
                      </a:lnTo>
                      <a:lnTo>
                        <a:pt x="2933" y="742"/>
                      </a:lnTo>
                      <a:lnTo>
                        <a:pt x="2941" y="742"/>
                      </a:lnTo>
                      <a:lnTo>
                        <a:pt x="2947" y="735"/>
                      </a:lnTo>
                      <a:lnTo>
                        <a:pt x="2957" y="729"/>
                      </a:lnTo>
                      <a:lnTo>
                        <a:pt x="2967" y="731"/>
                      </a:lnTo>
                      <a:lnTo>
                        <a:pt x="2971" y="735"/>
                      </a:lnTo>
                      <a:lnTo>
                        <a:pt x="2977" y="733"/>
                      </a:lnTo>
                      <a:lnTo>
                        <a:pt x="2979" y="729"/>
                      </a:lnTo>
                      <a:lnTo>
                        <a:pt x="2985" y="726"/>
                      </a:lnTo>
                      <a:lnTo>
                        <a:pt x="2993" y="729"/>
                      </a:lnTo>
                      <a:lnTo>
                        <a:pt x="2993" y="733"/>
                      </a:lnTo>
                      <a:lnTo>
                        <a:pt x="3001" y="731"/>
                      </a:lnTo>
                      <a:lnTo>
                        <a:pt x="3011" y="724"/>
                      </a:lnTo>
                      <a:lnTo>
                        <a:pt x="3023" y="726"/>
                      </a:lnTo>
                      <a:lnTo>
                        <a:pt x="3033" y="724"/>
                      </a:lnTo>
                      <a:lnTo>
                        <a:pt x="3043" y="713"/>
                      </a:lnTo>
                      <a:lnTo>
                        <a:pt x="3041" y="700"/>
                      </a:lnTo>
                      <a:lnTo>
                        <a:pt x="3043" y="691"/>
                      </a:lnTo>
                      <a:lnTo>
                        <a:pt x="3049" y="689"/>
                      </a:lnTo>
                      <a:lnTo>
                        <a:pt x="3057" y="698"/>
                      </a:lnTo>
                      <a:lnTo>
                        <a:pt x="3057" y="706"/>
                      </a:lnTo>
                      <a:lnTo>
                        <a:pt x="3065" y="715"/>
                      </a:lnTo>
                      <a:lnTo>
                        <a:pt x="3077" y="702"/>
                      </a:lnTo>
                      <a:lnTo>
                        <a:pt x="3085" y="698"/>
                      </a:lnTo>
                      <a:lnTo>
                        <a:pt x="3087" y="693"/>
                      </a:lnTo>
                      <a:lnTo>
                        <a:pt x="3093" y="693"/>
                      </a:lnTo>
                      <a:lnTo>
                        <a:pt x="3089" y="700"/>
                      </a:lnTo>
                      <a:lnTo>
                        <a:pt x="3093" y="700"/>
                      </a:lnTo>
                      <a:lnTo>
                        <a:pt x="3095" y="704"/>
                      </a:lnTo>
                      <a:lnTo>
                        <a:pt x="3093" y="709"/>
                      </a:lnTo>
                      <a:lnTo>
                        <a:pt x="3095" y="711"/>
                      </a:lnTo>
                      <a:lnTo>
                        <a:pt x="3105" y="706"/>
                      </a:lnTo>
                      <a:lnTo>
                        <a:pt x="3107" y="700"/>
                      </a:lnTo>
                      <a:lnTo>
                        <a:pt x="3115" y="700"/>
                      </a:lnTo>
                      <a:lnTo>
                        <a:pt x="3115" y="704"/>
                      </a:lnTo>
                      <a:lnTo>
                        <a:pt x="3125" y="698"/>
                      </a:lnTo>
                      <a:lnTo>
                        <a:pt x="3127" y="691"/>
                      </a:lnTo>
                      <a:lnTo>
                        <a:pt x="3129" y="693"/>
                      </a:lnTo>
                      <a:lnTo>
                        <a:pt x="3133" y="689"/>
                      </a:lnTo>
                      <a:lnTo>
                        <a:pt x="3133" y="675"/>
                      </a:lnTo>
                      <a:lnTo>
                        <a:pt x="3129" y="669"/>
                      </a:lnTo>
                      <a:lnTo>
                        <a:pt x="3121" y="669"/>
                      </a:lnTo>
                      <a:lnTo>
                        <a:pt x="3119" y="671"/>
                      </a:lnTo>
                      <a:lnTo>
                        <a:pt x="3123" y="678"/>
                      </a:lnTo>
                      <a:lnTo>
                        <a:pt x="3127" y="673"/>
                      </a:lnTo>
                      <a:lnTo>
                        <a:pt x="3129" y="680"/>
                      </a:lnTo>
                      <a:lnTo>
                        <a:pt x="3125" y="687"/>
                      </a:lnTo>
                      <a:lnTo>
                        <a:pt x="3117" y="693"/>
                      </a:lnTo>
                      <a:lnTo>
                        <a:pt x="3107" y="693"/>
                      </a:lnTo>
                      <a:lnTo>
                        <a:pt x="3109" y="691"/>
                      </a:lnTo>
                      <a:lnTo>
                        <a:pt x="3103" y="684"/>
                      </a:lnTo>
                      <a:lnTo>
                        <a:pt x="3091" y="689"/>
                      </a:lnTo>
                      <a:lnTo>
                        <a:pt x="3099" y="682"/>
                      </a:lnTo>
                      <a:lnTo>
                        <a:pt x="3097" y="675"/>
                      </a:lnTo>
                      <a:lnTo>
                        <a:pt x="3087" y="671"/>
                      </a:lnTo>
                      <a:lnTo>
                        <a:pt x="3089" y="664"/>
                      </a:lnTo>
                      <a:lnTo>
                        <a:pt x="3091" y="653"/>
                      </a:lnTo>
                      <a:lnTo>
                        <a:pt x="3077" y="649"/>
                      </a:lnTo>
                      <a:lnTo>
                        <a:pt x="3067" y="640"/>
                      </a:lnTo>
                      <a:lnTo>
                        <a:pt x="3073" y="638"/>
                      </a:lnTo>
                      <a:lnTo>
                        <a:pt x="3077" y="631"/>
                      </a:lnTo>
                      <a:lnTo>
                        <a:pt x="3087" y="631"/>
                      </a:lnTo>
                      <a:lnTo>
                        <a:pt x="3089" y="622"/>
                      </a:lnTo>
                      <a:lnTo>
                        <a:pt x="3079" y="609"/>
                      </a:lnTo>
                      <a:lnTo>
                        <a:pt x="3085" y="602"/>
                      </a:lnTo>
                      <a:lnTo>
                        <a:pt x="3085" y="582"/>
                      </a:lnTo>
                      <a:lnTo>
                        <a:pt x="3105" y="560"/>
                      </a:lnTo>
                      <a:lnTo>
                        <a:pt x="3107" y="547"/>
                      </a:lnTo>
                      <a:lnTo>
                        <a:pt x="3113" y="542"/>
                      </a:lnTo>
                      <a:lnTo>
                        <a:pt x="3113" y="531"/>
                      </a:lnTo>
                      <a:lnTo>
                        <a:pt x="3109" y="527"/>
                      </a:lnTo>
                      <a:lnTo>
                        <a:pt x="3119" y="525"/>
                      </a:lnTo>
                      <a:lnTo>
                        <a:pt x="3125" y="518"/>
                      </a:lnTo>
                      <a:lnTo>
                        <a:pt x="3131" y="518"/>
                      </a:lnTo>
                      <a:lnTo>
                        <a:pt x="3135" y="531"/>
                      </a:lnTo>
                      <a:lnTo>
                        <a:pt x="3143" y="527"/>
                      </a:lnTo>
                      <a:lnTo>
                        <a:pt x="3143" y="518"/>
                      </a:lnTo>
                      <a:lnTo>
                        <a:pt x="3139" y="514"/>
                      </a:lnTo>
                      <a:lnTo>
                        <a:pt x="3147" y="509"/>
                      </a:lnTo>
                      <a:lnTo>
                        <a:pt x="3147" y="518"/>
                      </a:lnTo>
                      <a:lnTo>
                        <a:pt x="3153" y="523"/>
                      </a:lnTo>
                      <a:lnTo>
                        <a:pt x="3157" y="518"/>
                      </a:lnTo>
                      <a:lnTo>
                        <a:pt x="3155" y="511"/>
                      </a:lnTo>
                      <a:lnTo>
                        <a:pt x="3165" y="500"/>
                      </a:lnTo>
                      <a:lnTo>
                        <a:pt x="3171" y="507"/>
                      </a:lnTo>
                      <a:lnTo>
                        <a:pt x="3171" y="509"/>
                      </a:lnTo>
                      <a:lnTo>
                        <a:pt x="3173" y="514"/>
                      </a:lnTo>
                      <a:lnTo>
                        <a:pt x="3185" y="494"/>
                      </a:lnTo>
                      <a:lnTo>
                        <a:pt x="3185" y="480"/>
                      </a:lnTo>
                      <a:lnTo>
                        <a:pt x="3179" y="476"/>
                      </a:lnTo>
                      <a:lnTo>
                        <a:pt x="3189" y="465"/>
                      </a:lnTo>
                      <a:lnTo>
                        <a:pt x="3193" y="467"/>
                      </a:lnTo>
                      <a:lnTo>
                        <a:pt x="3195" y="478"/>
                      </a:lnTo>
                      <a:lnTo>
                        <a:pt x="3203" y="483"/>
                      </a:lnTo>
                      <a:lnTo>
                        <a:pt x="3209" y="480"/>
                      </a:lnTo>
                      <a:lnTo>
                        <a:pt x="3209" y="469"/>
                      </a:lnTo>
                      <a:lnTo>
                        <a:pt x="3217" y="463"/>
                      </a:lnTo>
                      <a:lnTo>
                        <a:pt x="3223" y="469"/>
                      </a:lnTo>
                      <a:lnTo>
                        <a:pt x="3227" y="465"/>
                      </a:lnTo>
                      <a:lnTo>
                        <a:pt x="3239" y="476"/>
                      </a:lnTo>
                      <a:lnTo>
                        <a:pt x="3249" y="472"/>
                      </a:lnTo>
                      <a:lnTo>
                        <a:pt x="3251" y="460"/>
                      </a:lnTo>
                      <a:lnTo>
                        <a:pt x="3261" y="465"/>
                      </a:lnTo>
                      <a:lnTo>
                        <a:pt x="3267" y="454"/>
                      </a:lnTo>
                      <a:lnTo>
                        <a:pt x="3273" y="460"/>
                      </a:lnTo>
                      <a:lnTo>
                        <a:pt x="3275" y="447"/>
                      </a:lnTo>
                      <a:lnTo>
                        <a:pt x="3287" y="458"/>
                      </a:lnTo>
                      <a:lnTo>
                        <a:pt x="3303" y="443"/>
                      </a:lnTo>
                      <a:lnTo>
                        <a:pt x="3301" y="432"/>
                      </a:lnTo>
                      <a:lnTo>
                        <a:pt x="3285" y="429"/>
                      </a:lnTo>
                      <a:lnTo>
                        <a:pt x="3295" y="427"/>
                      </a:lnTo>
                      <a:lnTo>
                        <a:pt x="3301" y="425"/>
                      </a:lnTo>
                      <a:lnTo>
                        <a:pt x="3289" y="414"/>
                      </a:lnTo>
                      <a:lnTo>
                        <a:pt x="3295" y="414"/>
                      </a:lnTo>
                      <a:lnTo>
                        <a:pt x="3295" y="407"/>
                      </a:lnTo>
                      <a:lnTo>
                        <a:pt x="3305" y="407"/>
                      </a:lnTo>
                      <a:lnTo>
                        <a:pt x="3301" y="416"/>
                      </a:lnTo>
                      <a:lnTo>
                        <a:pt x="3309" y="421"/>
                      </a:lnTo>
                      <a:lnTo>
                        <a:pt x="3317" y="412"/>
                      </a:lnTo>
                      <a:lnTo>
                        <a:pt x="3329" y="418"/>
                      </a:lnTo>
                      <a:lnTo>
                        <a:pt x="3335" y="414"/>
                      </a:lnTo>
                      <a:lnTo>
                        <a:pt x="3341" y="414"/>
                      </a:lnTo>
                      <a:lnTo>
                        <a:pt x="3349" y="398"/>
                      </a:lnTo>
                      <a:lnTo>
                        <a:pt x="3349" y="387"/>
                      </a:lnTo>
                      <a:lnTo>
                        <a:pt x="3355" y="385"/>
                      </a:lnTo>
                      <a:lnTo>
                        <a:pt x="3347" y="37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1" name="Freeform 11"/>
                <p:cNvSpPr>
                  <a:spLocks/>
                </p:cNvSpPr>
                <p:nvPr/>
              </p:nvSpPr>
              <p:spPr bwMode="auto">
                <a:xfrm>
                  <a:off x="4167" y="2556"/>
                  <a:ext cx="50" cy="33"/>
                </a:xfrm>
                <a:custGeom>
                  <a:avLst/>
                  <a:gdLst>
                    <a:gd name="T0" fmla="*/ 0 w 50"/>
                    <a:gd name="T1" fmla="*/ 5 h 33"/>
                    <a:gd name="T2" fmla="*/ 10 w 50"/>
                    <a:gd name="T3" fmla="*/ 7 h 33"/>
                    <a:gd name="T4" fmla="*/ 14 w 50"/>
                    <a:gd name="T5" fmla="*/ 5 h 33"/>
                    <a:gd name="T6" fmla="*/ 14 w 50"/>
                    <a:gd name="T7" fmla="*/ 11 h 33"/>
                    <a:gd name="T8" fmla="*/ 32 w 50"/>
                    <a:gd name="T9" fmla="*/ 20 h 33"/>
                    <a:gd name="T10" fmla="*/ 44 w 50"/>
                    <a:gd name="T11" fmla="*/ 31 h 33"/>
                    <a:gd name="T12" fmla="*/ 48 w 50"/>
                    <a:gd name="T13" fmla="*/ 33 h 33"/>
                    <a:gd name="T14" fmla="*/ 50 w 50"/>
                    <a:gd name="T15" fmla="*/ 20 h 33"/>
                    <a:gd name="T16" fmla="*/ 44 w 50"/>
                    <a:gd name="T17" fmla="*/ 9 h 33"/>
                    <a:gd name="T18" fmla="*/ 30 w 50"/>
                    <a:gd name="T19" fmla="*/ 5 h 33"/>
                    <a:gd name="T20" fmla="*/ 30 w 50"/>
                    <a:gd name="T21" fmla="*/ 0 h 33"/>
                    <a:gd name="T22" fmla="*/ 0 w 50"/>
                    <a:gd name="T23" fmla="*/ 0 h 33"/>
                    <a:gd name="T24" fmla="*/ 0 w 50"/>
                    <a:gd name="T25" fmla="*/ 5 h 3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0"/>
                    <a:gd name="T40" fmla="*/ 0 h 33"/>
                    <a:gd name="T41" fmla="*/ 50 w 50"/>
                    <a:gd name="T42" fmla="*/ 33 h 3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0" h="33">
                      <a:moveTo>
                        <a:pt x="0" y="5"/>
                      </a:moveTo>
                      <a:lnTo>
                        <a:pt x="10" y="7"/>
                      </a:lnTo>
                      <a:lnTo>
                        <a:pt x="14" y="5"/>
                      </a:lnTo>
                      <a:lnTo>
                        <a:pt x="14" y="11"/>
                      </a:lnTo>
                      <a:lnTo>
                        <a:pt x="32" y="20"/>
                      </a:lnTo>
                      <a:lnTo>
                        <a:pt x="44" y="31"/>
                      </a:lnTo>
                      <a:lnTo>
                        <a:pt x="48" y="33"/>
                      </a:lnTo>
                      <a:lnTo>
                        <a:pt x="50" y="20"/>
                      </a:lnTo>
                      <a:lnTo>
                        <a:pt x="44" y="9"/>
                      </a:lnTo>
                      <a:lnTo>
                        <a:pt x="30" y="5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2" name="Freeform 12"/>
                <p:cNvSpPr>
                  <a:spLocks/>
                </p:cNvSpPr>
                <p:nvPr/>
              </p:nvSpPr>
              <p:spPr bwMode="auto">
                <a:xfrm>
                  <a:off x="4199" y="2556"/>
                  <a:ext cx="10" cy="5"/>
                </a:xfrm>
                <a:custGeom>
                  <a:avLst/>
                  <a:gdLst>
                    <a:gd name="T0" fmla="*/ 2 w 10"/>
                    <a:gd name="T1" fmla="*/ 5 h 5"/>
                    <a:gd name="T2" fmla="*/ 8 w 10"/>
                    <a:gd name="T3" fmla="*/ 0 h 5"/>
                    <a:gd name="T4" fmla="*/ 10 w 10"/>
                    <a:gd name="T5" fmla="*/ 0 h 5"/>
                    <a:gd name="T6" fmla="*/ 0 w 10"/>
                    <a:gd name="T7" fmla="*/ 0 h 5"/>
                    <a:gd name="T8" fmla="*/ 2 w 10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5"/>
                    <a:gd name="T17" fmla="*/ 10 w 10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5">
                      <a:moveTo>
                        <a:pt x="2" y="5"/>
                      </a:move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3" name="Freeform 13"/>
                <p:cNvSpPr>
                  <a:spLocks/>
                </p:cNvSpPr>
                <p:nvPr/>
              </p:nvSpPr>
              <p:spPr bwMode="auto">
                <a:xfrm>
                  <a:off x="4223" y="2556"/>
                  <a:ext cx="66" cy="104"/>
                </a:xfrm>
                <a:custGeom>
                  <a:avLst/>
                  <a:gdLst>
                    <a:gd name="T0" fmla="*/ 10 w 66"/>
                    <a:gd name="T1" fmla="*/ 0 h 104"/>
                    <a:gd name="T2" fmla="*/ 8 w 66"/>
                    <a:gd name="T3" fmla="*/ 0 h 104"/>
                    <a:gd name="T4" fmla="*/ 0 w 66"/>
                    <a:gd name="T5" fmla="*/ 0 h 104"/>
                    <a:gd name="T6" fmla="*/ 0 w 66"/>
                    <a:gd name="T7" fmla="*/ 7 h 104"/>
                    <a:gd name="T8" fmla="*/ 4 w 66"/>
                    <a:gd name="T9" fmla="*/ 9 h 104"/>
                    <a:gd name="T10" fmla="*/ 8 w 66"/>
                    <a:gd name="T11" fmla="*/ 18 h 104"/>
                    <a:gd name="T12" fmla="*/ 14 w 66"/>
                    <a:gd name="T13" fmla="*/ 20 h 104"/>
                    <a:gd name="T14" fmla="*/ 14 w 66"/>
                    <a:gd name="T15" fmla="*/ 16 h 104"/>
                    <a:gd name="T16" fmla="*/ 20 w 66"/>
                    <a:gd name="T17" fmla="*/ 13 h 104"/>
                    <a:gd name="T18" fmla="*/ 22 w 66"/>
                    <a:gd name="T19" fmla="*/ 18 h 104"/>
                    <a:gd name="T20" fmla="*/ 18 w 66"/>
                    <a:gd name="T21" fmla="*/ 22 h 104"/>
                    <a:gd name="T22" fmla="*/ 18 w 66"/>
                    <a:gd name="T23" fmla="*/ 29 h 104"/>
                    <a:gd name="T24" fmla="*/ 22 w 66"/>
                    <a:gd name="T25" fmla="*/ 27 h 104"/>
                    <a:gd name="T26" fmla="*/ 24 w 66"/>
                    <a:gd name="T27" fmla="*/ 31 h 104"/>
                    <a:gd name="T28" fmla="*/ 16 w 66"/>
                    <a:gd name="T29" fmla="*/ 38 h 104"/>
                    <a:gd name="T30" fmla="*/ 16 w 66"/>
                    <a:gd name="T31" fmla="*/ 42 h 104"/>
                    <a:gd name="T32" fmla="*/ 20 w 66"/>
                    <a:gd name="T33" fmla="*/ 40 h 104"/>
                    <a:gd name="T34" fmla="*/ 28 w 66"/>
                    <a:gd name="T35" fmla="*/ 38 h 104"/>
                    <a:gd name="T36" fmla="*/ 26 w 66"/>
                    <a:gd name="T37" fmla="*/ 40 h 104"/>
                    <a:gd name="T38" fmla="*/ 30 w 66"/>
                    <a:gd name="T39" fmla="*/ 42 h 104"/>
                    <a:gd name="T40" fmla="*/ 38 w 66"/>
                    <a:gd name="T41" fmla="*/ 47 h 104"/>
                    <a:gd name="T42" fmla="*/ 38 w 66"/>
                    <a:gd name="T43" fmla="*/ 49 h 104"/>
                    <a:gd name="T44" fmla="*/ 30 w 66"/>
                    <a:gd name="T45" fmla="*/ 47 h 104"/>
                    <a:gd name="T46" fmla="*/ 26 w 66"/>
                    <a:gd name="T47" fmla="*/ 49 h 104"/>
                    <a:gd name="T48" fmla="*/ 30 w 66"/>
                    <a:gd name="T49" fmla="*/ 53 h 104"/>
                    <a:gd name="T50" fmla="*/ 24 w 66"/>
                    <a:gd name="T51" fmla="*/ 53 h 104"/>
                    <a:gd name="T52" fmla="*/ 20 w 66"/>
                    <a:gd name="T53" fmla="*/ 58 h 104"/>
                    <a:gd name="T54" fmla="*/ 24 w 66"/>
                    <a:gd name="T55" fmla="*/ 60 h 104"/>
                    <a:gd name="T56" fmla="*/ 24 w 66"/>
                    <a:gd name="T57" fmla="*/ 62 h 104"/>
                    <a:gd name="T58" fmla="*/ 20 w 66"/>
                    <a:gd name="T59" fmla="*/ 62 h 104"/>
                    <a:gd name="T60" fmla="*/ 20 w 66"/>
                    <a:gd name="T61" fmla="*/ 69 h 104"/>
                    <a:gd name="T62" fmla="*/ 22 w 66"/>
                    <a:gd name="T63" fmla="*/ 69 h 104"/>
                    <a:gd name="T64" fmla="*/ 20 w 66"/>
                    <a:gd name="T65" fmla="*/ 73 h 104"/>
                    <a:gd name="T66" fmla="*/ 18 w 66"/>
                    <a:gd name="T67" fmla="*/ 76 h 104"/>
                    <a:gd name="T68" fmla="*/ 22 w 66"/>
                    <a:gd name="T69" fmla="*/ 76 h 104"/>
                    <a:gd name="T70" fmla="*/ 16 w 66"/>
                    <a:gd name="T71" fmla="*/ 80 h 104"/>
                    <a:gd name="T72" fmla="*/ 20 w 66"/>
                    <a:gd name="T73" fmla="*/ 89 h 104"/>
                    <a:gd name="T74" fmla="*/ 18 w 66"/>
                    <a:gd name="T75" fmla="*/ 87 h 104"/>
                    <a:gd name="T76" fmla="*/ 16 w 66"/>
                    <a:gd name="T77" fmla="*/ 91 h 104"/>
                    <a:gd name="T78" fmla="*/ 20 w 66"/>
                    <a:gd name="T79" fmla="*/ 100 h 104"/>
                    <a:gd name="T80" fmla="*/ 24 w 66"/>
                    <a:gd name="T81" fmla="*/ 104 h 104"/>
                    <a:gd name="T82" fmla="*/ 28 w 66"/>
                    <a:gd name="T83" fmla="*/ 102 h 104"/>
                    <a:gd name="T84" fmla="*/ 26 w 66"/>
                    <a:gd name="T85" fmla="*/ 95 h 104"/>
                    <a:gd name="T86" fmla="*/ 24 w 66"/>
                    <a:gd name="T87" fmla="*/ 93 h 104"/>
                    <a:gd name="T88" fmla="*/ 26 w 66"/>
                    <a:gd name="T89" fmla="*/ 84 h 104"/>
                    <a:gd name="T90" fmla="*/ 32 w 66"/>
                    <a:gd name="T91" fmla="*/ 82 h 104"/>
                    <a:gd name="T92" fmla="*/ 30 w 66"/>
                    <a:gd name="T93" fmla="*/ 73 h 104"/>
                    <a:gd name="T94" fmla="*/ 36 w 66"/>
                    <a:gd name="T95" fmla="*/ 71 h 104"/>
                    <a:gd name="T96" fmla="*/ 38 w 66"/>
                    <a:gd name="T97" fmla="*/ 62 h 104"/>
                    <a:gd name="T98" fmla="*/ 44 w 66"/>
                    <a:gd name="T99" fmla="*/ 56 h 104"/>
                    <a:gd name="T100" fmla="*/ 44 w 66"/>
                    <a:gd name="T101" fmla="*/ 40 h 104"/>
                    <a:gd name="T102" fmla="*/ 52 w 66"/>
                    <a:gd name="T103" fmla="*/ 31 h 104"/>
                    <a:gd name="T104" fmla="*/ 64 w 66"/>
                    <a:gd name="T105" fmla="*/ 18 h 104"/>
                    <a:gd name="T106" fmla="*/ 66 w 66"/>
                    <a:gd name="T107" fmla="*/ 7 h 104"/>
                    <a:gd name="T108" fmla="*/ 66 w 66"/>
                    <a:gd name="T109" fmla="*/ 0 h 104"/>
                    <a:gd name="T110" fmla="*/ 10 w 66"/>
                    <a:gd name="T111" fmla="*/ 0 h 10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66"/>
                    <a:gd name="T169" fmla="*/ 0 h 104"/>
                    <a:gd name="T170" fmla="*/ 66 w 66"/>
                    <a:gd name="T171" fmla="*/ 104 h 10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66" h="104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8" y="18"/>
                      </a:lnTo>
                      <a:lnTo>
                        <a:pt x="14" y="20"/>
                      </a:lnTo>
                      <a:lnTo>
                        <a:pt x="14" y="16"/>
                      </a:lnTo>
                      <a:lnTo>
                        <a:pt x="20" y="13"/>
                      </a:lnTo>
                      <a:lnTo>
                        <a:pt x="22" y="18"/>
                      </a:lnTo>
                      <a:lnTo>
                        <a:pt x="18" y="22"/>
                      </a:lnTo>
                      <a:lnTo>
                        <a:pt x="18" y="29"/>
                      </a:lnTo>
                      <a:lnTo>
                        <a:pt x="22" y="27"/>
                      </a:lnTo>
                      <a:lnTo>
                        <a:pt x="24" y="31"/>
                      </a:lnTo>
                      <a:lnTo>
                        <a:pt x="16" y="38"/>
                      </a:lnTo>
                      <a:lnTo>
                        <a:pt x="16" y="42"/>
                      </a:lnTo>
                      <a:lnTo>
                        <a:pt x="20" y="40"/>
                      </a:lnTo>
                      <a:lnTo>
                        <a:pt x="28" y="38"/>
                      </a:lnTo>
                      <a:lnTo>
                        <a:pt x="26" y="40"/>
                      </a:lnTo>
                      <a:lnTo>
                        <a:pt x="30" y="42"/>
                      </a:lnTo>
                      <a:lnTo>
                        <a:pt x="38" y="47"/>
                      </a:lnTo>
                      <a:lnTo>
                        <a:pt x="38" y="49"/>
                      </a:lnTo>
                      <a:lnTo>
                        <a:pt x="30" y="47"/>
                      </a:lnTo>
                      <a:lnTo>
                        <a:pt x="26" y="49"/>
                      </a:lnTo>
                      <a:lnTo>
                        <a:pt x="30" y="53"/>
                      </a:lnTo>
                      <a:lnTo>
                        <a:pt x="24" y="53"/>
                      </a:lnTo>
                      <a:lnTo>
                        <a:pt x="20" y="58"/>
                      </a:lnTo>
                      <a:lnTo>
                        <a:pt x="24" y="60"/>
                      </a:lnTo>
                      <a:lnTo>
                        <a:pt x="24" y="62"/>
                      </a:lnTo>
                      <a:lnTo>
                        <a:pt x="20" y="62"/>
                      </a:lnTo>
                      <a:lnTo>
                        <a:pt x="20" y="69"/>
                      </a:lnTo>
                      <a:lnTo>
                        <a:pt x="22" y="69"/>
                      </a:lnTo>
                      <a:lnTo>
                        <a:pt x="20" y="73"/>
                      </a:lnTo>
                      <a:lnTo>
                        <a:pt x="18" y="76"/>
                      </a:lnTo>
                      <a:lnTo>
                        <a:pt x="22" y="76"/>
                      </a:lnTo>
                      <a:lnTo>
                        <a:pt x="16" y="80"/>
                      </a:lnTo>
                      <a:lnTo>
                        <a:pt x="20" y="89"/>
                      </a:lnTo>
                      <a:lnTo>
                        <a:pt x="18" y="87"/>
                      </a:lnTo>
                      <a:lnTo>
                        <a:pt x="16" y="91"/>
                      </a:lnTo>
                      <a:lnTo>
                        <a:pt x="20" y="100"/>
                      </a:lnTo>
                      <a:lnTo>
                        <a:pt x="24" y="104"/>
                      </a:lnTo>
                      <a:lnTo>
                        <a:pt x="28" y="102"/>
                      </a:lnTo>
                      <a:lnTo>
                        <a:pt x="26" y="95"/>
                      </a:lnTo>
                      <a:lnTo>
                        <a:pt x="24" y="93"/>
                      </a:lnTo>
                      <a:lnTo>
                        <a:pt x="26" y="84"/>
                      </a:lnTo>
                      <a:lnTo>
                        <a:pt x="32" y="82"/>
                      </a:lnTo>
                      <a:lnTo>
                        <a:pt x="30" y="73"/>
                      </a:lnTo>
                      <a:lnTo>
                        <a:pt x="36" y="71"/>
                      </a:lnTo>
                      <a:lnTo>
                        <a:pt x="38" y="62"/>
                      </a:lnTo>
                      <a:lnTo>
                        <a:pt x="44" y="56"/>
                      </a:lnTo>
                      <a:lnTo>
                        <a:pt x="44" y="40"/>
                      </a:lnTo>
                      <a:lnTo>
                        <a:pt x="52" y="31"/>
                      </a:lnTo>
                      <a:lnTo>
                        <a:pt x="64" y="18"/>
                      </a:lnTo>
                      <a:lnTo>
                        <a:pt x="66" y="7"/>
                      </a:lnTo>
                      <a:lnTo>
                        <a:pt x="66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4" name="Freeform 14"/>
                <p:cNvSpPr>
                  <a:spLocks/>
                </p:cNvSpPr>
                <p:nvPr/>
              </p:nvSpPr>
              <p:spPr bwMode="auto">
                <a:xfrm>
                  <a:off x="954" y="768"/>
                  <a:ext cx="220" cy="341"/>
                </a:xfrm>
                <a:custGeom>
                  <a:avLst/>
                  <a:gdLst>
                    <a:gd name="T0" fmla="*/ 204 w 220"/>
                    <a:gd name="T1" fmla="*/ 202 h 341"/>
                    <a:gd name="T2" fmla="*/ 98 w 220"/>
                    <a:gd name="T3" fmla="*/ 95 h 341"/>
                    <a:gd name="T4" fmla="*/ 24 w 220"/>
                    <a:gd name="T5" fmla="*/ 7 h 341"/>
                    <a:gd name="T6" fmla="*/ 8 w 220"/>
                    <a:gd name="T7" fmla="*/ 11 h 341"/>
                    <a:gd name="T8" fmla="*/ 4 w 220"/>
                    <a:gd name="T9" fmla="*/ 16 h 341"/>
                    <a:gd name="T10" fmla="*/ 20 w 220"/>
                    <a:gd name="T11" fmla="*/ 33 h 341"/>
                    <a:gd name="T12" fmla="*/ 8 w 220"/>
                    <a:gd name="T13" fmla="*/ 27 h 341"/>
                    <a:gd name="T14" fmla="*/ 10 w 220"/>
                    <a:gd name="T15" fmla="*/ 44 h 341"/>
                    <a:gd name="T16" fmla="*/ 14 w 220"/>
                    <a:gd name="T17" fmla="*/ 66 h 341"/>
                    <a:gd name="T18" fmla="*/ 16 w 220"/>
                    <a:gd name="T19" fmla="*/ 80 h 341"/>
                    <a:gd name="T20" fmla="*/ 6 w 220"/>
                    <a:gd name="T21" fmla="*/ 84 h 341"/>
                    <a:gd name="T22" fmla="*/ 16 w 220"/>
                    <a:gd name="T23" fmla="*/ 93 h 341"/>
                    <a:gd name="T24" fmla="*/ 28 w 220"/>
                    <a:gd name="T25" fmla="*/ 82 h 341"/>
                    <a:gd name="T26" fmla="*/ 36 w 220"/>
                    <a:gd name="T27" fmla="*/ 97 h 341"/>
                    <a:gd name="T28" fmla="*/ 46 w 220"/>
                    <a:gd name="T29" fmla="*/ 89 h 341"/>
                    <a:gd name="T30" fmla="*/ 50 w 220"/>
                    <a:gd name="T31" fmla="*/ 106 h 341"/>
                    <a:gd name="T32" fmla="*/ 38 w 220"/>
                    <a:gd name="T33" fmla="*/ 113 h 341"/>
                    <a:gd name="T34" fmla="*/ 58 w 220"/>
                    <a:gd name="T35" fmla="*/ 131 h 341"/>
                    <a:gd name="T36" fmla="*/ 68 w 220"/>
                    <a:gd name="T37" fmla="*/ 137 h 341"/>
                    <a:gd name="T38" fmla="*/ 82 w 220"/>
                    <a:gd name="T39" fmla="*/ 133 h 341"/>
                    <a:gd name="T40" fmla="*/ 72 w 220"/>
                    <a:gd name="T41" fmla="*/ 144 h 341"/>
                    <a:gd name="T42" fmla="*/ 84 w 220"/>
                    <a:gd name="T43" fmla="*/ 164 h 341"/>
                    <a:gd name="T44" fmla="*/ 102 w 220"/>
                    <a:gd name="T45" fmla="*/ 191 h 341"/>
                    <a:gd name="T46" fmla="*/ 112 w 220"/>
                    <a:gd name="T47" fmla="*/ 193 h 341"/>
                    <a:gd name="T48" fmla="*/ 92 w 220"/>
                    <a:gd name="T49" fmla="*/ 217 h 341"/>
                    <a:gd name="T50" fmla="*/ 84 w 220"/>
                    <a:gd name="T51" fmla="*/ 237 h 341"/>
                    <a:gd name="T52" fmla="*/ 82 w 220"/>
                    <a:gd name="T53" fmla="*/ 246 h 341"/>
                    <a:gd name="T54" fmla="*/ 94 w 220"/>
                    <a:gd name="T55" fmla="*/ 266 h 341"/>
                    <a:gd name="T56" fmla="*/ 94 w 220"/>
                    <a:gd name="T57" fmla="*/ 255 h 341"/>
                    <a:gd name="T58" fmla="*/ 102 w 220"/>
                    <a:gd name="T59" fmla="*/ 235 h 341"/>
                    <a:gd name="T60" fmla="*/ 108 w 220"/>
                    <a:gd name="T61" fmla="*/ 224 h 341"/>
                    <a:gd name="T62" fmla="*/ 134 w 220"/>
                    <a:gd name="T63" fmla="*/ 215 h 341"/>
                    <a:gd name="T64" fmla="*/ 148 w 220"/>
                    <a:gd name="T65" fmla="*/ 202 h 341"/>
                    <a:gd name="T66" fmla="*/ 158 w 220"/>
                    <a:gd name="T67" fmla="*/ 233 h 341"/>
                    <a:gd name="T68" fmla="*/ 162 w 220"/>
                    <a:gd name="T69" fmla="*/ 255 h 341"/>
                    <a:gd name="T70" fmla="*/ 168 w 220"/>
                    <a:gd name="T71" fmla="*/ 281 h 341"/>
                    <a:gd name="T72" fmla="*/ 148 w 220"/>
                    <a:gd name="T73" fmla="*/ 301 h 341"/>
                    <a:gd name="T74" fmla="*/ 166 w 220"/>
                    <a:gd name="T75" fmla="*/ 301 h 341"/>
                    <a:gd name="T76" fmla="*/ 176 w 220"/>
                    <a:gd name="T77" fmla="*/ 299 h 341"/>
                    <a:gd name="T78" fmla="*/ 170 w 220"/>
                    <a:gd name="T79" fmla="*/ 306 h 341"/>
                    <a:gd name="T80" fmla="*/ 146 w 220"/>
                    <a:gd name="T81" fmla="*/ 319 h 341"/>
                    <a:gd name="T82" fmla="*/ 152 w 220"/>
                    <a:gd name="T83" fmla="*/ 324 h 341"/>
                    <a:gd name="T84" fmla="*/ 152 w 220"/>
                    <a:gd name="T85" fmla="*/ 337 h 341"/>
                    <a:gd name="T86" fmla="*/ 160 w 220"/>
                    <a:gd name="T87" fmla="*/ 328 h 341"/>
                    <a:gd name="T88" fmla="*/ 166 w 220"/>
                    <a:gd name="T89" fmla="*/ 341 h 341"/>
                    <a:gd name="T90" fmla="*/ 168 w 220"/>
                    <a:gd name="T91" fmla="*/ 321 h 341"/>
                    <a:gd name="T92" fmla="*/ 178 w 220"/>
                    <a:gd name="T93" fmla="*/ 328 h 341"/>
                    <a:gd name="T94" fmla="*/ 190 w 220"/>
                    <a:gd name="T95" fmla="*/ 321 h 341"/>
                    <a:gd name="T96" fmla="*/ 204 w 220"/>
                    <a:gd name="T97" fmla="*/ 281 h 3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0"/>
                    <a:gd name="T148" fmla="*/ 0 h 341"/>
                    <a:gd name="T149" fmla="*/ 220 w 220"/>
                    <a:gd name="T150" fmla="*/ 341 h 3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0" h="341">
                      <a:moveTo>
                        <a:pt x="204" y="237"/>
                      </a:moveTo>
                      <a:lnTo>
                        <a:pt x="220" y="208"/>
                      </a:lnTo>
                      <a:lnTo>
                        <a:pt x="204" y="202"/>
                      </a:lnTo>
                      <a:lnTo>
                        <a:pt x="152" y="166"/>
                      </a:lnTo>
                      <a:lnTo>
                        <a:pt x="104" y="124"/>
                      </a:lnTo>
                      <a:lnTo>
                        <a:pt x="98" y="95"/>
                      </a:lnTo>
                      <a:lnTo>
                        <a:pt x="46" y="0"/>
                      </a:lnTo>
                      <a:lnTo>
                        <a:pt x="26" y="0"/>
                      </a:lnTo>
                      <a:lnTo>
                        <a:pt x="24" y="7"/>
                      </a:lnTo>
                      <a:lnTo>
                        <a:pt x="30" y="13"/>
                      </a:lnTo>
                      <a:lnTo>
                        <a:pt x="22" y="9"/>
                      </a:lnTo>
                      <a:lnTo>
                        <a:pt x="8" y="11"/>
                      </a:lnTo>
                      <a:lnTo>
                        <a:pt x="6" y="7"/>
                      </a:lnTo>
                      <a:lnTo>
                        <a:pt x="2" y="9"/>
                      </a:lnTo>
                      <a:lnTo>
                        <a:pt x="4" y="16"/>
                      </a:lnTo>
                      <a:lnTo>
                        <a:pt x="12" y="20"/>
                      </a:lnTo>
                      <a:lnTo>
                        <a:pt x="12" y="24"/>
                      </a:lnTo>
                      <a:lnTo>
                        <a:pt x="20" y="33"/>
                      </a:lnTo>
                      <a:lnTo>
                        <a:pt x="28" y="31"/>
                      </a:lnTo>
                      <a:lnTo>
                        <a:pt x="26" y="38"/>
                      </a:lnTo>
                      <a:lnTo>
                        <a:pt x="8" y="27"/>
                      </a:lnTo>
                      <a:lnTo>
                        <a:pt x="2" y="29"/>
                      </a:lnTo>
                      <a:lnTo>
                        <a:pt x="0" y="38"/>
                      </a:lnTo>
                      <a:lnTo>
                        <a:pt x="10" y="44"/>
                      </a:lnTo>
                      <a:lnTo>
                        <a:pt x="6" y="47"/>
                      </a:lnTo>
                      <a:lnTo>
                        <a:pt x="8" y="58"/>
                      </a:lnTo>
                      <a:lnTo>
                        <a:pt x="14" y="66"/>
                      </a:lnTo>
                      <a:lnTo>
                        <a:pt x="28" y="69"/>
                      </a:lnTo>
                      <a:lnTo>
                        <a:pt x="16" y="73"/>
                      </a:lnTo>
                      <a:lnTo>
                        <a:pt x="16" y="80"/>
                      </a:lnTo>
                      <a:lnTo>
                        <a:pt x="10" y="73"/>
                      </a:lnTo>
                      <a:lnTo>
                        <a:pt x="4" y="78"/>
                      </a:lnTo>
                      <a:lnTo>
                        <a:pt x="6" y="84"/>
                      </a:lnTo>
                      <a:lnTo>
                        <a:pt x="2" y="86"/>
                      </a:lnTo>
                      <a:lnTo>
                        <a:pt x="8" y="86"/>
                      </a:lnTo>
                      <a:lnTo>
                        <a:pt x="16" y="93"/>
                      </a:lnTo>
                      <a:lnTo>
                        <a:pt x="20" y="86"/>
                      </a:lnTo>
                      <a:lnTo>
                        <a:pt x="22" y="91"/>
                      </a:lnTo>
                      <a:lnTo>
                        <a:pt x="28" y="82"/>
                      </a:lnTo>
                      <a:lnTo>
                        <a:pt x="28" y="93"/>
                      </a:lnTo>
                      <a:lnTo>
                        <a:pt x="34" y="93"/>
                      </a:lnTo>
                      <a:lnTo>
                        <a:pt x="36" y="97"/>
                      </a:lnTo>
                      <a:lnTo>
                        <a:pt x="40" y="97"/>
                      </a:lnTo>
                      <a:lnTo>
                        <a:pt x="42" y="91"/>
                      </a:lnTo>
                      <a:lnTo>
                        <a:pt x="46" y="89"/>
                      </a:lnTo>
                      <a:lnTo>
                        <a:pt x="46" y="93"/>
                      </a:lnTo>
                      <a:lnTo>
                        <a:pt x="52" y="104"/>
                      </a:lnTo>
                      <a:lnTo>
                        <a:pt x="50" y="106"/>
                      </a:lnTo>
                      <a:lnTo>
                        <a:pt x="44" y="100"/>
                      </a:lnTo>
                      <a:lnTo>
                        <a:pt x="38" y="104"/>
                      </a:lnTo>
                      <a:lnTo>
                        <a:pt x="38" y="113"/>
                      </a:lnTo>
                      <a:lnTo>
                        <a:pt x="48" y="117"/>
                      </a:lnTo>
                      <a:lnTo>
                        <a:pt x="48" y="122"/>
                      </a:lnTo>
                      <a:lnTo>
                        <a:pt x="58" y="131"/>
                      </a:lnTo>
                      <a:lnTo>
                        <a:pt x="64" y="129"/>
                      </a:lnTo>
                      <a:lnTo>
                        <a:pt x="64" y="135"/>
                      </a:lnTo>
                      <a:lnTo>
                        <a:pt x="68" y="137"/>
                      </a:lnTo>
                      <a:lnTo>
                        <a:pt x="74" y="140"/>
                      </a:lnTo>
                      <a:lnTo>
                        <a:pt x="72" y="135"/>
                      </a:lnTo>
                      <a:lnTo>
                        <a:pt x="82" y="133"/>
                      </a:lnTo>
                      <a:lnTo>
                        <a:pt x="90" y="142"/>
                      </a:lnTo>
                      <a:lnTo>
                        <a:pt x="86" y="146"/>
                      </a:lnTo>
                      <a:lnTo>
                        <a:pt x="72" y="144"/>
                      </a:lnTo>
                      <a:lnTo>
                        <a:pt x="74" y="151"/>
                      </a:lnTo>
                      <a:lnTo>
                        <a:pt x="82" y="160"/>
                      </a:lnTo>
                      <a:lnTo>
                        <a:pt x="84" y="164"/>
                      </a:lnTo>
                      <a:lnTo>
                        <a:pt x="90" y="168"/>
                      </a:lnTo>
                      <a:lnTo>
                        <a:pt x="96" y="186"/>
                      </a:lnTo>
                      <a:lnTo>
                        <a:pt x="102" y="191"/>
                      </a:lnTo>
                      <a:lnTo>
                        <a:pt x="108" y="191"/>
                      </a:lnTo>
                      <a:lnTo>
                        <a:pt x="114" y="188"/>
                      </a:lnTo>
                      <a:lnTo>
                        <a:pt x="112" y="193"/>
                      </a:lnTo>
                      <a:lnTo>
                        <a:pt x="96" y="195"/>
                      </a:lnTo>
                      <a:lnTo>
                        <a:pt x="90" y="199"/>
                      </a:lnTo>
                      <a:lnTo>
                        <a:pt x="92" y="217"/>
                      </a:lnTo>
                      <a:lnTo>
                        <a:pt x="84" y="222"/>
                      </a:lnTo>
                      <a:lnTo>
                        <a:pt x="86" y="237"/>
                      </a:lnTo>
                      <a:lnTo>
                        <a:pt x="84" y="237"/>
                      </a:lnTo>
                      <a:lnTo>
                        <a:pt x="82" y="235"/>
                      </a:lnTo>
                      <a:lnTo>
                        <a:pt x="78" y="239"/>
                      </a:lnTo>
                      <a:lnTo>
                        <a:pt x="82" y="246"/>
                      </a:lnTo>
                      <a:lnTo>
                        <a:pt x="80" y="250"/>
                      </a:lnTo>
                      <a:lnTo>
                        <a:pt x="84" y="264"/>
                      </a:lnTo>
                      <a:lnTo>
                        <a:pt x="94" y="266"/>
                      </a:lnTo>
                      <a:lnTo>
                        <a:pt x="90" y="250"/>
                      </a:lnTo>
                      <a:lnTo>
                        <a:pt x="92" y="248"/>
                      </a:lnTo>
                      <a:lnTo>
                        <a:pt x="94" y="255"/>
                      </a:lnTo>
                      <a:lnTo>
                        <a:pt x="100" y="250"/>
                      </a:lnTo>
                      <a:lnTo>
                        <a:pt x="98" y="239"/>
                      </a:lnTo>
                      <a:lnTo>
                        <a:pt x="102" y="235"/>
                      </a:lnTo>
                      <a:lnTo>
                        <a:pt x="102" y="226"/>
                      </a:lnTo>
                      <a:lnTo>
                        <a:pt x="106" y="219"/>
                      </a:lnTo>
                      <a:lnTo>
                        <a:pt x="108" y="224"/>
                      </a:lnTo>
                      <a:lnTo>
                        <a:pt x="114" y="222"/>
                      </a:lnTo>
                      <a:lnTo>
                        <a:pt x="118" y="215"/>
                      </a:lnTo>
                      <a:lnTo>
                        <a:pt x="134" y="215"/>
                      </a:lnTo>
                      <a:lnTo>
                        <a:pt x="134" y="208"/>
                      </a:lnTo>
                      <a:lnTo>
                        <a:pt x="148" y="199"/>
                      </a:lnTo>
                      <a:lnTo>
                        <a:pt x="148" y="202"/>
                      </a:lnTo>
                      <a:lnTo>
                        <a:pt x="140" y="213"/>
                      </a:lnTo>
                      <a:lnTo>
                        <a:pt x="152" y="237"/>
                      </a:lnTo>
                      <a:lnTo>
                        <a:pt x="158" y="233"/>
                      </a:lnTo>
                      <a:lnTo>
                        <a:pt x="154" y="239"/>
                      </a:lnTo>
                      <a:lnTo>
                        <a:pt x="158" y="253"/>
                      </a:lnTo>
                      <a:lnTo>
                        <a:pt x="162" y="255"/>
                      </a:lnTo>
                      <a:lnTo>
                        <a:pt x="158" y="255"/>
                      </a:lnTo>
                      <a:lnTo>
                        <a:pt x="156" y="277"/>
                      </a:lnTo>
                      <a:lnTo>
                        <a:pt x="168" y="281"/>
                      </a:lnTo>
                      <a:lnTo>
                        <a:pt x="152" y="290"/>
                      </a:lnTo>
                      <a:lnTo>
                        <a:pt x="146" y="292"/>
                      </a:lnTo>
                      <a:lnTo>
                        <a:pt x="148" y="301"/>
                      </a:lnTo>
                      <a:lnTo>
                        <a:pt x="152" y="306"/>
                      </a:lnTo>
                      <a:lnTo>
                        <a:pt x="160" y="301"/>
                      </a:lnTo>
                      <a:lnTo>
                        <a:pt x="166" y="301"/>
                      </a:lnTo>
                      <a:lnTo>
                        <a:pt x="174" y="288"/>
                      </a:lnTo>
                      <a:lnTo>
                        <a:pt x="172" y="297"/>
                      </a:lnTo>
                      <a:lnTo>
                        <a:pt x="176" y="299"/>
                      </a:lnTo>
                      <a:lnTo>
                        <a:pt x="172" y="301"/>
                      </a:lnTo>
                      <a:lnTo>
                        <a:pt x="172" y="310"/>
                      </a:lnTo>
                      <a:lnTo>
                        <a:pt x="170" y="306"/>
                      </a:lnTo>
                      <a:lnTo>
                        <a:pt x="156" y="308"/>
                      </a:lnTo>
                      <a:lnTo>
                        <a:pt x="148" y="310"/>
                      </a:lnTo>
                      <a:lnTo>
                        <a:pt x="146" y="319"/>
                      </a:lnTo>
                      <a:lnTo>
                        <a:pt x="148" y="324"/>
                      </a:lnTo>
                      <a:lnTo>
                        <a:pt x="150" y="319"/>
                      </a:lnTo>
                      <a:lnTo>
                        <a:pt x="152" y="324"/>
                      </a:lnTo>
                      <a:lnTo>
                        <a:pt x="148" y="330"/>
                      </a:lnTo>
                      <a:lnTo>
                        <a:pt x="148" y="335"/>
                      </a:lnTo>
                      <a:lnTo>
                        <a:pt x="152" y="337"/>
                      </a:lnTo>
                      <a:lnTo>
                        <a:pt x="154" y="341"/>
                      </a:lnTo>
                      <a:lnTo>
                        <a:pt x="160" y="339"/>
                      </a:lnTo>
                      <a:lnTo>
                        <a:pt x="160" y="328"/>
                      </a:lnTo>
                      <a:lnTo>
                        <a:pt x="164" y="337"/>
                      </a:lnTo>
                      <a:lnTo>
                        <a:pt x="162" y="341"/>
                      </a:lnTo>
                      <a:lnTo>
                        <a:pt x="166" y="341"/>
                      </a:lnTo>
                      <a:lnTo>
                        <a:pt x="168" y="339"/>
                      </a:lnTo>
                      <a:lnTo>
                        <a:pt x="164" y="330"/>
                      </a:lnTo>
                      <a:lnTo>
                        <a:pt x="168" y="321"/>
                      </a:lnTo>
                      <a:lnTo>
                        <a:pt x="168" y="330"/>
                      </a:lnTo>
                      <a:lnTo>
                        <a:pt x="172" y="335"/>
                      </a:lnTo>
                      <a:lnTo>
                        <a:pt x="178" y="328"/>
                      </a:lnTo>
                      <a:lnTo>
                        <a:pt x="178" y="332"/>
                      </a:lnTo>
                      <a:lnTo>
                        <a:pt x="182" y="330"/>
                      </a:lnTo>
                      <a:lnTo>
                        <a:pt x="190" y="321"/>
                      </a:lnTo>
                      <a:lnTo>
                        <a:pt x="192" y="315"/>
                      </a:lnTo>
                      <a:lnTo>
                        <a:pt x="196" y="308"/>
                      </a:lnTo>
                      <a:lnTo>
                        <a:pt x="204" y="281"/>
                      </a:lnTo>
                      <a:lnTo>
                        <a:pt x="208" y="261"/>
                      </a:lnTo>
                      <a:lnTo>
                        <a:pt x="204" y="23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5" name="Freeform 15"/>
                <p:cNvSpPr>
                  <a:spLocks/>
                </p:cNvSpPr>
                <p:nvPr/>
              </p:nvSpPr>
              <p:spPr bwMode="auto">
                <a:xfrm>
                  <a:off x="946" y="768"/>
                  <a:ext cx="32" cy="11"/>
                </a:xfrm>
                <a:custGeom>
                  <a:avLst/>
                  <a:gdLst>
                    <a:gd name="T0" fmla="*/ 2 w 32"/>
                    <a:gd name="T1" fmla="*/ 2 h 11"/>
                    <a:gd name="T2" fmla="*/ 0 w 32"/>
                    <a:gd name="T3" fmla="*/ 9 h 11"/>
                    <a:gd name="T4" fmla="*/ 4 w 32"/>
                    <a:gd name="T5" fmla="*/ 11 h 11"/>
                    <a:gd name="T6" fmla="*/ 10 w 32"/>
                    <a:gd name="T7" fmla="*/ 0 h 11"/>
                    <a:gd name="T8" fmla="*/ 24 w 32"/>
                    <a:gd name="T9" fmla="*/ 0 h 11"/>
                    <a:gd name="T10" fmla="*/ 30 w 32"/>
                    <a:gd name="T11" fmla="*/ 4 h 11"/>
                    <a:gd name="T12" fmla="*/ 32 w 32"/>
                    <a:gd name="T13" fmla="*/ 0 h 11"/>
                    <a:gd name="T14" fmla="*/ 2 w 32"/>
                    <a:gd name="T15" fmla="*/ 2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2"/>
                    <a:gd name="T25" fmla="*/ 0 h 11"/>
                    <a:gd name="T26" fmla="*/ 32 w 32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2" h="11">
                      <a:moveTo>
                        <a:pt x="2" y="2"/>
                      </a:moveTo>
                      <a:lnTo>
                        <a:pt x="0" y="9"/>
                      </a:lnTo>
                      <a:lnTo>
                        <a:pt x="4" y="11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0" y="4"/>
                      </a:lnTo>
                      <a:lnTo>
                        <a:pt x="3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6" name="Freeform 16"/>
                <p:cNvSpPr>
                  <a:spLocks/>
                </p:cNvSpPr>
                <p:nvPr/>
              </p:nvSpPr>
              <p:spPr bwMode="auto">
                <a:xfrm>
                  <a:off x="1890" y="2966"/>
                  <a:ext cx="1727" cy="1208"/>
                </a:xfrm>
                <a:custGeom>
                  <a:avLst/>
                  <a:gdLst>
                    <a:gd name="T0" fmla="*/ 938 w 1727"/>
                    <a:gd name="T1" fmla="*/ 251 h 1208"/>
                    <a:gd name="T2" fmla="*/ 682 w 1727"/>
                    <a:gd name="T3" fmla="*/ 138 h 1208"/>
                    <a:gd name="T4" fmla="*/ 128 w 1727"/>
                    <a:gd name="T5" fmla="*/ 9 h 1208"/>
                    <a:gd name="T6" fmla="*/ 28 w 1727"/>
                    <a:gd name="T7" fmla="*/ 75 h 1208"/>
                    <a:gd name="T8" fmla="*/ 68 w 1727"/>
                    <a:gd name="T9" fmla="*/ 166 h 1208"/>
                    <a:gd name="T10" fmla="*/ 124 w 1727"/>
                    <a:gd name="T11" fmla="*/ 233 h 1208"/>
                    <a:gd name="T12" fmla="*/ 176 w 1727"/>
                    <a:gd name="T13" fmla="*/ 324 h 1208"/>
                    <a:gd name="T14" fmla="*/ 166 w 1727"/>
                    <a:gd name="T15" fmla="*/ 341 h 1208"/>
                    <a:gd name="T16" fmla="*/ 120 w 1727"/>
                    <a:gd name="T17" fmla="*/ 352 h 1208"/>
                    <a:gd name="T18" fmla="*/ 194 w 1727"/>
                    <a:gd name="T19" fmla="*/ 401 h 1208"/>
                    <a:gd name="T20" fmla="*/ 230 w 1727"/>
                    <a:gd name="T21" fmla="*/ 417 h 1208"/>
                    <a:gd name="T22" fmla="*/ 268 w 1727"/>
                    <a:gd name="T23" fmla="*/ 454 h 1208"/>
                    <a:gd name="T24" fmla="*/ 278 w 1727"/>
                    <a:gd name="T25" fmla="*/ 523 h 1208"/>
                    <a:gd name="T26" fmla="*/ 294 w 1727"/>
                    <a:gd name="T27" fmla="*/ 545 h 1208"/>
                    <a:gd name="T28" fmla="*/ 344 w 1727"/>
                    <a:gd name="T29" fmla="*/ 594 h 1208"/>
                    <a:gd name="T30" fmla="*/ 428 w 1727"/>
                    <a:gd name="T31" fmla="*/ 627 h 1208"/>
                    <a:gd name="T32" fmla="*/ 378 w 1727"/>
                    <a:gd name="T33" fmla="*/ 572 h 1208"/>
                    <a:gd name="T34" fmla="*/ 344 w 1727"/>
                    <a:gd name="T35" fmla="*/ 508 h 1208"/>
                    <a:gd name="T36" fmla="*/ 306 w 1727"/>
                    <a:gd name="T37" fmla="*/ 417 h 1208"/>
                    <a:gd name="T38" fmla="*/ 284 w 1727"/>
                    <a:gd name="T39" fmla="*/ 397 h 1208"/>
                    <a:gd name="T40" fmla="*/ 244 w 1727"/>
                    <a:gd name="T41" fmla="*/ 299 h 1208"/>
                    <a:gd name="T42" fmla="*/ 196 w 1727"/>
                    <a:gd name="T43" fmla="*/ 246 h 1208"/>
                    <a:gd name="T44" fmla="*/ 134 w 1727"/>
                    <a:gd name="T45" fmla="*/ 78 h 1208"/>
                    <a:gd name="T46" fmla="*/ 168 w 1727"/>
                    <a:gd name="T47" fmla="*/ 89 h 1208"/>
                    <a:gd name="T48" fmla="*/ 226 w 1727"/>
                    <a:gd name="T49" fmla="*/ 135 h 1208"/>
                    <a:gd name="T50" fmla="*/ 278 w 1727"/>
                    <a:gd name="T51" fmla="*/ 246 h 1208"/>
                    <a:gd name="T52" fmla="*/ 316 w 1727"/>
                    <a:gd name="T53" fmla="*/ 304 h 1208"/>
                    <a:gd name="T54" fmla="*/ 374 w 1727"/>
                    <a:gd name="T55" fmla="*/ 348 h 1208"/>
                    <a:gd name="T56" fmla="*/ 424 w 1727"/>
                    <a:gd name="T57" fmla="*/ 412 h 1208"/>
                    <a:gd name="T58" fmla="*/ 438 w 1727"/>
                    <a:gd name="T59" fmla="*/ 450 h 1208"/>
                    <a:gd name="T60" fmla="*/ 456 w 1727"/>
                    <a:gd name="T61" fmla="*/ 494 h 1208"/>
                    <a:gd name="T62" fmla="*/ 474 w 1727"/>
                    <a:gd name="T63" fmla="*/ 501 h 1208"/>
                    <a:gd name="T64" fmla="*/ 504 w 1727"/>
                    <a:gd name="T65" fmla="*/ 523 h 1208"/>
                    <a:gd name="T66" fmla="*/ 524 w 1727"/>
                    <a:gd name="T67" fmla="*/ 563 h 1208"/>
                    <a:gd name="T68" fmla="*/ 584 w 1727"/>
                    <a:gd name="T69" fmla="*/ 618 h 1208"/>
                    <a:gd name="T70" fmla="*/ 668 w 1727"/>
                    <a:gd name="T71" fmla="*/ 787 h 1208"/>
                    <a:gd name="T72" fmla="*/ 652 w 1727"/>
                    <a:gd name="T73" fmla="*/ 827 h 1208"/>
                    <a:gd name="T74" fmla="*/ 728 w 1727"/>
                    <a:gd name="T75" fmla="*/ 913 h 1208"/>
                    <a:gd name="T76" fmla="*/ 946 w 1727"/>
                    <a:gd name="T77" fmla="*/ 1042 h 1208"/>
                    <a:gd name="T78" fmla="*/ 1235 w 1727"/>
                    <a:gd name="T79" fmla="*/ 1110 h 1208"/>
                    <a:gd name="T80" fmla="*/ 1263 w 1727"/>
                    <a:gd name="T81" fmla="*/ 1106 h 1208"/>
                    <a:gd name="T82" fmla="*/ 1315 w 1727"/>
                    <a:gd name="T83" fmla="*/ 1115 h 1208"/>
                    <a:gd name="T84" fmla="*/ 1511 w 1727"/>
                    <a:gd name="T85" fmla="*/ 1088 h 1208"/>
                    <a:gd name="T86" fmla="*/ 1623 w 1727"/>
                    <a:gd name="T87" fmla="*/ 960 h 1208"/>
                    <a:gd name="T88" fmla="*/ 1651 w 1727"/>
                    <a:gd name="T89" fmla="*/ 957 h 1208"/>
                    <a:gd name="T90" fmla="*/ 1679 w 1727"/>
                    <a:gd name="T91" fmla="*/ 913 h 1208"/>
                    <a:gd name="T92" fmla="*/ 1677 w 1727"/>
                    <a:gd name="T93" fmla="*/ 884 h 1208"/>
                    <a:gd name="T94" fmla="*/ 1723 w 1727"/>
                    <a:gd name="T95" fmla="*/ 804 h 1208"/>
                    <a:gd name="T96" fmla="*/ 1709 w 1727"/>
                    <a:gd name="T97" fmla="*/ 773 h 1208"/>
                    <a:gd name="T98" fmla="*/ 1519 w 1727"/>
                    <a:gd name="T99" fmla="*/ 800 h 1208"/>
                    <a:gd name="T100" fmla="*/ 1443 w 1727"/>
                    <a:gd name="T101" fmla="*/ 942 h 1208"/>
                    <a:gd name="T102" fmla="*/ 1435 w 1727"/>
                    <a:gd name="T103" fmla="*/ 957 h 1208"/>
                    <a:gd name="T104" fmla="*/ 1361 w 1727"/>
                    <a:gd name="T105" fmla="*/ 964 h 1208"/>
                    <a:gd name="T106" fmla="*/ 1279 w 1727"/>
                    <a:gd name="T107" fmla="*/ 975 h 1208"/>
                    <a:gd name="T108" fmla="*/ 1146 w 1727"/>
                    <a:gd name="T109" fmla="*/ 833 h 1208"/>
                    <a:gd name="T110" fmla="*/ 1098 w 1727"/>
                    <a:gd name="T111" fmla="*/ 696 h 1208"/>
                    <a:gd name="T112" fmla="*/ 1096 w 1727"/>
                    <a:gd name="T113" fmla="*/ 559 h 1208"/>
                    <a:gd name="T114" fmla="*/ 1120 w 1727"/>
                    <a:gd name="T115" fmla="*/ 514 h 1208"/>
                    <a:gd name="T116" fmla="*/ 1134 w 1727"/>
                    <a:gd name="T117" fmla="*/ 490 h 120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727"/>
                    <a:gd name="T178" fmla="*/ 0 h 1208"/>
                    <a:gd name="T179" fmla="*/ 1727 w 1727"/>
                    <a:gd name="T180" fmla="*/ 1208 h 120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727" h="1208">
                      <a:moveTo>
                        <a:pt x="1118" y="479"/>
                      </a:moveTo>
                      <a:lnTo>
                        <a:pt x="1106" y="477"/>
                      </a:lnTo>
                      <a:lnTo>
                        <a:pt x="1076" y="450"/>
                      </a:lnTo>
                      <a:lnTo>
                        <a:pt x="1040" y="441"/>
                      </a:lnTo>
                      <a:lnTo>
                        <a:pt x="1022" y="419"/>
                      </a:lnTo>
                      <a:lnTo>
                        <a:pt x="1016" y="381"/>
                      </a:lnTo>
                      <a:lnTo>
                        <a:pt x="984" y="319"/>
                      </a:lnTo>
                      <a:lnTo>
                        <a:pt x="972" y="301"/>
                      </a:lnTo>
                      <a:lnTo>
                        <a:pt x="964" y="293"/>
                      </a:lnTo>
                      <a:lnTo>
                        <a:pt x="962" y="290"/>
                      </a:lnTo>
                      <a:lnTo>
                        <a:pt x="962" y="288"/>
                      </a:lnTo>
                      <a:lnTo>
                        <a:pt x="938" y="251"/>
                      </a:lnTo>
                      <a:lnTo>
                        <a:pt x="888" y="211"/>
                      </a:lnTo>
                      <a:lnTo>
                        <a:pt x="852" y="211"/>
                      </a:lnTo>
                      <a:lnTo>
                        <a:pt x="826" y="233"/>
                      </a:lnTo>
                      <a:lnTo>
                        <a:pt x="820" y="251"/>
                      </a:lnTo>
                      <a:lnTo>
                        <a:pt x="806" y="264"/>
                      </a:lnTo>
                      <a:lnTo>
                        <a:pt x="770" y="242"/>
                      </a:lnTo>
                      <a:lnTo>
                        <a:pt x="734" y="231"/>
                      </a:lnTo>
                      <a:lnTo>
                        <a:pt x="720" y="213"/>
                      </a:lnTo>
                      <a:lnTo>
                        <a:pt x="716" y="204"/>
                      </a:lnTo>
                      <a:lnTo>
                        <a:pt x="714" y="177"/>
                      </a:lnTo>
                      <a:lnTo>
                        <a:pt x="700" y="153"/>
                      </a:lnTo>
                      <a:lnTo>
                        <a:pt x="682" y="138"/>
                      </a:lnTo>
                      <a:lnTo>
                        <a:pt x="670" y="124"/>
                      </a:lnTo>
                      <a:lnTo>
                        <a:pt x="648" y="104"/>
                      </a:lnTo>
                      <a:lnTo>
                        <a:pt x="636" y="93"/>
                      </a:lnTo>
                      <a:lnTo>
                        <a:pt x="616" y="84"/>
                      </a:lnTo>
                      <a:lnTo>
                        <a:pt x="606" y="71"/>
                      </a:lnTo>
                      <a:lnTo>
                        <a:pt x="510" y="71"/>
                      </a:lnTo>
                      <a:lnTo>
                        <a:pt x="510" y="98"/>
                      </a:lnTo>
                      <a:lnTo>
                        <a:pt x="348" y="98"/>
                      </a:lnTo>
                      <a:lnTo>
                        <a:pt x="346" y="98"/>
                      </a:lnTo>
                      <a:lnTo>
                        <a:pt x="280" y="71"/>
                      </a:lnTo>
                      <a:lnTo>
                        <a:pt x="266" y="64"/>
                      </a:lnTo>
                      <a:lnTo>
                        <a:pt x="128" y="9"/>
                      </a:lnTo>
                      <a:lnTo>
                        <a:pt x="130" y="0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6" y="25"/>
                      </a:lnTo>
                      <a:lnTo>
                        <a:pt x="10" y="36"/>
                      </a:lnTo>
                      <a:lnTo>
                        <a:pt x="18" y="42"/>
                      </a:lnTo>
                      <a:lnTo>
                        <a:pt x="18" y="49"/>
                      </a:lnTo>
                      <a:lnTo>
                        <a:pt x="24" y="51"/>
                      </a:lnTo>
                      <a:lnTo>
                        <a:pt x="26" y="58"/>
                      </a:lnTo>
                      <a:lnTo>
                        <a:pt x="34" y="64"/>
                      </a:lnTo>
                      <a:lnTo>
                        <a:pt x="32" y="69"/>
                      </a:lnTo>
                      <a:lnTo>
                        <a:pt x="28" y="75"/>
                      </a:lnTo>
                      <a:lnTo>
                        <a:pt x="30" y="84"/>
                      </a:lnTo>
                      <a:lnTo>
                        <a:pt x="38" y="89"/>
                      </a:lnTo>
                      <a:lnTo>
                        <a:pt x="40" y="102"/>
                      </a:lnTo>
                      <a:lnTo>
                        <a:pt x="46" y="104"/>
                      </a:lnTo>
                      <a:lnTo>
                        <a:pt x="48" y="111"/>
                      </a:lnTo>
                      <a:lnTo>
                        <a:pt x="46" y="122"/>
                      </a:lnTo>
                      <a:lnTo>
                        <a:pt x="46" y="124"/>
                      </a:lnTo>
                      <a:lnTo>
                        <a:pt x="56" y="131"/>
                      </a:lnTo>
                      <a:lnTo>
                        <a:pt x="64" y="149"/>
                      </a:lnTo>
                      <a:lnTo>
                        <a:pt x="60" y="166"/>
                      </a:lnTo>
                      <a:lnTo>
                        <a:pt x="62" y="171"/>
                      </a:lnTo>
                      <a:lnTo>
                        <a:pt x="68" y="166"/>
                      </a:lnTo>
                      <a:lnTo>
                        <a:pt x="66" y="162"/>
                      </a:lnTo>
                      <a:lnTo>
                        <a:pt x="70" y="162"/>
                      </a:lnTo>
                      <a:lnTo>
                        <a:pt x="78" y="171"/>
                      </a:lnTo>
                      <a:lnTo>
                        <a:pt x="78" y="180"/>
                      </a:lnTo>
                      <a:lnTo>
                        <a:pt x="78" y="193"/>
                      </a:lnTo>
                      <a:lnTo>
                        <a:pt x="82" y="200"/>
                      </a:lnTo>
                      <a:lnTo>
                        <a:pt x="90" y="215"/>
                      </a:lnTo>
                      <a:lnTo>
                        <a:pt x="98" y="222"/>
                      </a:lnTo>
                      <a:lnTo>
                        <a:pt x="112" y="224"/>
                      </a:lnTo>
                      <a:lnTo>
                        <a:pt x="112" y="231"/>
                      </a:lnTo>
                      <a:lnTo>
                        <a:pt x="116" y="235"/>
                      </a:lnTo>
                      <a:lnTo>
                        <a:pt x="124" y="233"/>
                      </a:lnTo>
                      <a:lnTo>
                        <a:pt x="130" y="246"/>
                      </a:lnTo>
                      <a:lnTo>
                        <a:pt x="158" y="270"/>
                      </a:lnTo>
                      <a:lnTo>
                        <a:pt x="162" y="277"/>
                      </a:lnTo>
                      <a:lnTo>
                        <a:pt x="166" y="290"/>
                      </a:lnTo>
                      <a:lnTo>
                        <a:pt x="176" y="301"/>
                      </a:lnTo>
                      <a:lnTo>
                        <a:pt x="170" y="313"/>
                      </a:lnTo>
                      <a:lnTo>
                        <a:pt x="172" y="315"/>
                      </a:lnTo>
                      <a:lnTo>
                        <a:pt x="174" y="313"/>
                      </a:lnTo>
                      <a:lnTo>
                        <a:pt x="180" y="313"/>
                      </a:lnTo>
                      <a:lnTo>
                        <a:pt x="178" y="321"/>
                      </a:lnTo>
                      <a:lnTo>
                        <a:pt x="178" y="326"/>
                      </a:lnTo>
                      <a:lnTo>
                        <a:pt x="176" y="324"/>
                      </a:lnTo>
                      <a:lnTo>
                        <a:pt x="172" y="319"/>
                      </a:lnTo>
                      <a:lnTo>
                        <a:pt x="170" y="321"/>
                      </a:lnTo>
                      <a:lnTo>
                        <a:pt x="172" y="328"/>
                      </a:lnTo>
                      <a:lnTo>
                        <a:pt x="170" y="328"/>
                      </a:lnTo>
                      <a:lnTo>
                        <a:pt x="166" y="324"/>
                      </a:lnTo>
                      <a:lnTo>
                        <a:pt x="162" y="330"/>
                      </a:lnTo>
                      <a:lnTo>
                        <a:pt x="166" y="335"/>
                      </a:lnTo>
                      <a:lnTo>
                        <a:pt x="170" y="333"/>
                      </a:lnTo>
                      <a:lnTo>
                        <a:pt x="170" y="337"/>
                      </a:lnTo>
                      <a:lnTo>
                        <a:pt x="174" y="339"/>
                      </a:lnTo>
                      <a:lnTo>
                        <a:pt x="174" y="341"/>
                      </a:lnTo>
                      <a:lnTo>
                        <a:pt x="166" y="341"/>
                      </a:lnTo>
                      <a:lnTo>
                        <a:pt x="160" y="341"/>
                      </a:lnTo>
                      <a:lnTo>
                        <a:pt x="158" y="339"/>
                      </a:lnTo>
                      <a:lnTo>
                        <a:pt x="160" y="335"/>
                      </a:lnTo>
                      <a:lnTo>
                        <a:pt x="156" y="335"/>
                      </a:lnTo>
                      <a:lnTo>
                        <a:pt x="144" y="339"/>
                      </a:lnTo>
                      <a:lnTo>
                        <a:pt x="140" y="341"/>
                      </a:lnTo>
                      <a:lnTo>
                        <a:pt x="126" y="339"/>
                      </a:lnTo>
                      <a:lnTo>
                        <a:pt x="118" y="335"/>
                      </a:lnTo>
                      <a:lnTo>
                        <a:pt x="114" y="335"/>
                      </a:lnTo>
                      <a:lnTo>
                        <a:pt x="118" y="339"/>
                      </a:lnTo>
                      <a:lnTo>
                        <a:pt x="114" y="348"/>
                      </a:lnTo>
                      <a:lnTo>
                        <a:pt x="120" y="352"/>
                      </a:lnTo>
                      <a:lnTo>
                        <a:pt x="126" y="348"/>
                      </a:lnTo>
                      <a:lnTo>
                        <a:pt x="128" y="352"/>
                      </a:lnTo>
                      <a:lnTo>
                        <a:pt x="134" y="352"/>
                      </a:lnTo>
                      <a:lnTo>
                        <a:pt x="140" y="361"/>
                      </a:lnTo>
                      <a:lnTo>
                        <a:pt x="148" y="364"/>
                      </a:lnTo>
                      <a:lnTo>
                        <a:pt x="154" y="381"/>
                      </a:lnTo>
                      <a:lnTo>
                        <a:pt x="166" y="388"/>
                      </a:lnTo>
                      <a:lnTo>
                        <a:pt x="176" y="388"/>
                      </a:lnTo>
                      <a:lnTo>
                        <a:pt x="178" y="397"/>
                      </a:lnTo>
                      <a:lnTo>
                        <a:pt x="184" y="403"/>
                      </a:lnTo>
                      <a:lnTo>
                        <a:pt x="190" y="401"/>
                      </a:lnTo>
                      <a:lnTo>
                        <a:pt x="194" y="401"/>
                      </a:lnTo>
                      <a:lnTo>
                        <a:pt x="200" y="410"/>
                      </a:lnTo>
                      <a:lnTo>
                        <a:pt x="204" y="412"/>
                      </a:lnTo>
                      <a:lnTo>
                        <a:pt x="208" y="417"/>
                      </a:lnTo>
                      <a:lnTo>
                        <a:pt x="214" y="417"/>
                      </a:lnTo>
                      <a:lnTo>
                        <a:pt x="212" y="410"/>
                      </a:lnTo>
                      <a:lnTo>
                        <a:pt x="218" y="412"/>
                      </a:lnTo>
                      <a:lnTo>
                        <a:pt x="222" y="406"/>
                      </a:lnTo>
                      <a:lnTo>
                        <a:pt x="224" y="401"/>
                      </a:lnTo>
                      <a:lnTo>
                        <a:pt x="228" y="403"/>
                      </a:lnTo>
                      <a:lnTo>
                        <a:pt x="234" y="401"/>
                      </a:lnTo>
                      <a:lnTo>
                        <a:pt x="232" y="410"/>
                      </a:lnTo>
                      <a:lnTo>
                        <a:pt x="230" y="417"/>
                      </a:lnTo>
                      <a:lnTo>
                        <a:pt x="234" y="419"/>
                      </a:lnTo>
                      <a:lnTo>
                        <a:pt x="234" y="426"/>
                      </a:lnTo>
                      <a:lnTo>
                        <a:pt x="242" y="430"/>
                      </a:lnTo>
                      <a:lnTo>
                        <a:pt x="252" y="441"/>
                      </a:lnTo>
                      <a:lnTo>
                        <a:pt x="252" y="446"/>
                      </a:lnTo>
                      <a:lnTo>
                        <a:pt x="248" y="441"/>
                      </a:lnTo>
                      <a:lnTo>
                        <a:pt x="248" y="448"/>
                      </a:lnTo>
                      <a:lnTo>
                        <a:pt x="256" y="452"/>
                      </a:lnTo>
                      <a:lnTo>
                        <a:pt x="262" y="450"/>
                      </a:lnTo>
                      <a:lnTo>
                        <a:pt x="262" y="454"/>
                      </a:lnTo>
                      <a:lnTo>
                        <a:pt x="268" y="459"/>
                      </a:lnTo>
                      <a:lnTo>
                        <a:pt x="268" y="454"/>
                      </a:lnTo>
                      <a:lnTo>
                        <a:pt x="272" y="459"/>
                      </a:lnTo>
                      <a:lnTo>
                        <a:pt x="274" y="465"/>
                      </a:lnTo>
                      <a:lnTo>
                        <a:pt x="274" y="472"/>
                      </a:lnTo>
                      <a:lnTo>
                        <a:pt x="278" y="472"/>
                      </a:lnTo>
                      <a:lnTo>
                        <a:pt x="282" y="472"/>
                      </a:lnTo>
                      <a:lnTo>
                        <a:pt x="280" y="479"/>
                      </a:lnTo>
                      <a:lnTo>
                        <a:pt x="280" y="485"/>
                      </a:lnTo>
                      <a:lnTo>
                        <a:pt x="282" y="490"/>
                      </a:lnTo>
                      <a:lnTo>
                        <a:pt x="282" y="503"/>
                      </a:lnTo>
                      <a:lnTo>
                        <a:pt x="284" y="512"/>
                      </a:lnTo>
                      <a:lnTo>
                        <a:pt x="280" y="514"/>
                      </a:lnTo>
                      <a:lnTo>
                        <a:pt x="278" y="523"/>
                      </a:lnTo>
                      <a:lnTo>
                        <a:pt x="272" y="534"/>
                      </a:lnTo>
                      <a:lnTo>
                        <a:pt x="270" y="543"/>
                      </a:lnTo>
                      <a:lnTo>
                        <a:pt x="274" y="550"/>
                      </a:lnTo>
                      <a:lnTo>
                        <a:pt x="276" y="550"/>
                      </a:lnTo>
                      <a:lnTo>
                        <a:pt x="272" y="543"/>
                      </a:lnTo>
                      <a:lnTo>
                        <a:pt x="274" y="541"/>
                      </a:lnTo>
                      <a:lnTo>
                        <a:pt x="278" y="547"/>
                      </a:lnTo>
                      <a:lnTo>
                        <a:pt x="282" y="547"/>
                      </a:lnTo>
                      <a:lnTo>
                        <a:pt x="284" y="545"/>
                      </a:lnTo>
                      <a:lnTo>
                        <a:pt x="288" y="552"/>
                      </a:lnTo>
                      <a:lnTo>
                        <a:pt x="290" y="552"/>
                      </a:lnTo>
                      <a:lnTo>
                        <a:pt x="294" y="545"/>
                      </a:lnTo>
                      <a:lnTo>
                        <a:pt x="298" y="554"/>
                      </a:lnTo>
                      <a:lnTo>
                        <a:pt x="298" y="559"/>
                      </a:lnTo>
                      <a:lnTo>
                        <a:pt x="302" y="561"/>
                      </a:lnTo>
                      <a:lnTo>
                        <a:pt x="302" y="556"/>
                      </a:lnTo>
                      <a:lnTo>
                        <a:pt x="306" y="563"/>
                      </a:lnTo>
                      <a:lnTo>
                        <a:pt x="308" y="561"/>
                      </a:lnTo>
                      <a:lnTo>
                        <a:pt x="308" y="567"/>
                      </a:lnTo>
                      <a:lnTo>
                        <a:pt x="312" y="570"/>
                      </a:lnTo>
                      <a:lnTo>
                        <a:pt x="316" y="570"/>
                      </a:lnTo>
                      <a:lnTo>
                        <a:pt x="316" y="572"/>
                      </a:lnTo>
                      <a:lnTo>
                        <a:pt x="324" y="578"/>
                      </a:lnTo>
                      <a:lnTo>
                        <a:pt x="344" y="594"/>
                      </a:lnTo>
                      <a:lnTo>
                        <a:pt x="362" y="614"/>
                      </a:lnTo>
                      <a:lnTo>
                        <a:pt x="380" y="625"/>
                      </a:lnTo>
                      <a:lnTo>
                        <a:pt x="386" y="629"/>
                      </a:lnTo>
                      <a:lnTo>
                        <a:pt x="390" y="647"/>
                      </a:lnTo>
                      <a:lnTo>
                        <a:pt x="394" y="660"/>
                      </a:lnTo>
                      <a:lnTo>
                        <a:pt x="402" y="669"/>
                      </a:lnTo>
                      <a:lnTo>
                        <a:pt x="410" y="672"/>
                      </a:lnTo>
                      <a:lnTo>
                        <a:pt x="416" y="667"/>
                      </a:lnTo>
                      <a:lnTo>
                        <a:pt x="422" y="656"/>
                      </a:lnTo>
                      <a:lnTo>
                        <a:pt x="432" y="647"/>
                      </a:lnTo>
                      <a:lnTo>
                        <a:pt x="432" y="641"/>
                      </a:lnTo>
                      <a:lnTo>
                        <a:pt x="428" y="627"/>
                      </a:lnTo>
                      <a:lnTo>
                        <a:pt x="420" y="623"/>
                      </a:lnTo>
                      <a:lnTo>
                        <a:pt x="418" y="618"/>
                      </a:lnTo>
                      <a:lnTo>
                        <a:pt x="416" y="610"/>
                      </a:lnTo>
                      <a:lnTo>
                        <a:pt x="404" y="601"/>
                      </a:lnTo>
                      <a:lnTo>
                        <a:pt x="406" y="594"/>
                      </a:lnTo>
                      <a:lnTo>
                        <a:pt x="404" y="590"/>
                      </a:lnTo>
                      <a:lnTo>
                        <a:pt x="400" y="590"/>
                      </a:lnTo>
                      <a:lnTo>
                        <a:pt x="394" y="587"/>
                      </a:lnTo>
                      <a:lnTo>
                        <a:pt x="390" y="583"/>
                      </a:lnTo>
                      <a:lnTo>
                        <a:pt x="386" y="574"/>
                      </a:lnTo>
                      <a:lnTo>
                        <a:pt x="382" y="570"/>
                      </a:lnTo>
                      <a:lnTo>
                        <a:pt x="378" y="572"/>
                      </a:lnTo>
                      <a:lnTo>
                        <a:pt x="378" y="583"/>
                      </a:lnTo>
                      <a:lnTo>
                        <a:pt x="376" y="585"/>
                      </a:lnTo>
                      <a:lnTo>
                        <a:pt x="374" y="583"/>
                      </a:lnTo>
                      <a:lnTo>
                        <a:pt x="366" y="578"/>
                      </a:lnTo>
                      <a:lnTo>
                        <a:pt x="360" y="572"/>
                      </a:lnTo>
                      <a:lnTo>
                        <a:pt x="360" y="567"/>
                      </a:lnTo>
                      <a:lnTo>
                        <a:pt x="358" y="559"/>
                      </a:lnTo>
                      <a:lnTo>
                        <a:pt x="362" y="545"/>
                      </a:lnTo>
                      <a:lnTo>
                        <a:pt x="358" y="536"/>
                      </a:lnTo>
                      <a:lnTo>
                        <a:pt x="354" y="536"/>
                      </a:lnTo>
                      <a:lnTo>
                        <a:pt x="344" y="523"/>
                      </a:lnTo>
                      <a:lnTo>
                        <a:pt x="344" y="508"/>
                      </a:lnTo>
                      <a:lnTo>
                        <a:pt x="340" y="496"/>
                      </a:lnTo>
                      <a:lnTo>
                        <a:pt x="330" y="485"/>
                      </a:lnTo>
                      <a:lnTo>
                        <a:pt x="330" y="479"/>
                      </a:lnTo>
                      <a:lnTo>
                        <a:pt x="326" y="477"/>
                      </a:lnTo>
                      <a:lnTo>
                        <a:pt x="326" y="465"/>
                      </a:lnTo>
                      <a:lnTo>
                        <a:pt x="328" y="457"/>
                      </a:lnTo>
                      <a:lnTo>
                        <a:pt x="324" y="452"/>
                      </a:lnTo>
                      <a:lnTo>
                        <a:pt x="314" y="434"/>
                      </a:lnTo>
                      <a:lnTo>
                        <a:pt x="314" y="426"/>
                      </a:lnTo>
                      <a:lnTo>
                        <a:pt x="310" y="426"/>
                      </a:lnTo>
                      <a:lnTo>
                        <a:pt x="308" y="423"/>
                      </a:lnTo>
                      <a:lnTo>
                        <a:pt x="306" y="417"/>
                      </a:lnTo>
                      <a:lnTo>
                        <a:pt x="302" y="410"/>
                      </a:lnTo>
                      <a:lnTo>
                        <a:pt x="294" y="406"/>
                      </a:lnTo>
                      <a:lnTo>
                        <a:pt x="294" y="410"/>
                      </a:lnTo>
                      <a:lnTo>
                        <a:pt x="294" y="417"/>
                      </a:lnTo>
                      <a:lnTo>
                        <a:pt x="302" y="423"/>
                      </a:lnTo>
                      <a:lnTo>
                        <a:pt x="302" y="428"/>
                      </a:lnTo>
                      <a:lnTo>
                        <a:pt x="294" y="430"/>
                      </a:lnTo>
                      <a:lnTo>
                        <a:pt x="294" y="421"/>
                      </a:lnTo>
                      <a:lnTo>
                        <a:pt x="290" y="417"/>
                      </a:lnTo>
                      <a:lnTo>
                        <a:pt x="292" y="412"/>
                      </a:lnTo>
                      <a:lnTo>
                        <a:pt x="288" y="403"/>
                      </a:lnTo>
                      <a:lnTo>
                        <a:pt x="284" y="397"/>
                      </a:lnTo>
                      <a:lnTo>
                        <a:pt x="290" y="397"/>
                      </a:lnTo>
                      <a:lnTo>
                        <a:pt x="288" y="392"/>
                      </a:lnTo>
                      <a:lnTo>
                        <a:pt x="278" y="386"/>
                      </a:lnTo>
                      <a:lnTo>
                        <a:pt x="272" y="383"/>
                      </a:lnTo>
                      <a:lnTo>
                        <a:pt x="272" y="379"/>
                      </a:lnTo>
                      <a:lnTo>
                        <a:pt x="268" y="366"/>
                      </a:lnTo>
                      <a:lnTo>
                        <a:pt x="254" y="355"/>
                      </a:lnTo>
                      <a:lnTo>
                        <a:pt x="250" y="344"/>
                      </a:lnTo>
                      <a:lnTo>
                        <a:pt x="248" y="339"/>
                      </a:lnTo>
                      <a:lnTo>
                        <a:pt x="246" y="319"/>
                      </a:lnTo>
                      <a:lnTo>
                        <a:pt x="242" y="310"/>
                      </a:lnTo>
                      <a:lnTo>
                        <a:pt x="244" y="299"/>
                      </a:lnTo>
                      <a:lnTo>
                        <a:pt x="230" y="290"/>
                      </a:lnTo>
                      <a:lnTo>
                        <a:pt x="226" y="293"/>
                      </a:lnTo>
                      <a:lnTo>
                        <a:pt x="224" y="286"/>
                      </a:lnTo>
                      <a:lnTo>
                        <a:pt x="226" y="277"/>
                      </a:lnTo>
                      <a:lnTo>
                        <a:pt x="218" y="270"/>
                      </a:lnTo>
                      <a:lnTo>
                        <a:pt x="214" y="273"/>
                      </a:lnTo>
                      <a:lnTo>
                        <a:pt x="212" y="268"/>
                      </a:lnTo>
                      <a:lnTo>
                        <a:pt x="212" y="259"/>
                      </a:lnTo>
                      <a:lnTo>
                        <a:pt x="206" y="259"/>
                      </a:lnTo>
                      <a:lnTo>
                        <a:pt x="202" y="264"/>
                      </a:lnTo>
                      <a:lnTo>
                        <a:pt x="198" y="259"/>
                      </a:lnTo>
                      <a:lnTo>
                        <a:pt x="196" y="246"/>
                      </a:lnTo>
                      <a:lnTo>
                        <a:pt x="198" y="242"/>
                      </a:lnTo>
                      <a:lnTo>
                        <a:pt x="162" y="202"/>
                      </a:lnTo>
                      <a:lnTo>
                        <a:pt x="154" y="202"/>
                      </a:lnTo>
                      <a:lnTo>
                        <a:pt x="150" y="188"/>
                      </a:lnTo>
                      <a:lnTo>
                        <a:pt x="144" y="186"/>
                      </a:lnTo>
                      <a:lnTo>
                        <a:pt x="140" y="173"/>
                      </a:lnTo>
                      <a:lnTo>
                        <a:pt x="142" y="155"/>
                      </a:lnTo>
                      <a:lnTo>
                        <a:pt x="140" y="144"/>
                      </a:lnTo>
                      <a:lnTo>
                        <a:pt x="144" y="135"/>
                      </a:lnTo>
                      <a:lnTo>
                        <a:pt x="132" y="113"/>
                      </a:lnTo>
                      <a:lnTo>
                        <a:pt x="130" y="95"/>
                      </a:lnTo>
                      <a:lnTo>
                        <a:pt x="134" y="78"/>
                      </a:lnTo>
                      <a:lnTo>
                        <a:pt x="130" y="69"/>
                      </a:lnTo>
                      <a:lnTo>
                        <a:pt x="124" y="62"/>
                      </a:lnTo>
                      <a:lnTo>
                        <a:pt x="126" y="53"/>
                      </a:lnTo>
                      <a:lnTo>
                        <a:pt x="116" y="47"/>
                      </a:lnTo>
                      <a:lnTo>
                        <a:pt x="120" y="47"/>
                      </a:lnTo>
                      <a:lnTo>
                        <a:pt x="130" y="51"/>
                      </a:lnTo>
                      <a:lnTo>
                        <a:pt x="130" y="58"/>
                      </a:lnTo>
                      <a:lnTo>
                        <a:pt x="138" y="64"/>
                      </a:lnTo>
                      <a:lnTo>
                        <a:pt x="144" y="64"/>
                      </a:lnTo>
                      <a:lnTo>
                        <a:pt x="156" y="73"/>
                      </a:lnTo>
                      <a:lnTo>
                        <a:pt x="158" y="80"/>
                      </a:lnTo>
                      <a:lnTo>
                        <a:pt x="168" y="89"/>
                      </a:lnTo>
                      <a:lnTo>
                        <a:pt x="178" y="91"/>
                      </a:lnTo>
                      <a:lnTo>
                        <a:pt x="184" y="84"/>
                      </a:lnTo>
                      <a:lnTo>
                        <a:pt x="180" y="82"/>
                      </a:lnTo>
                      <a:lnTo>
                        <a:pt x="184" y="80"/>
                      </a:lnTo>
                      <a:lnTo>
                        <a:pt x="196" y="84"/>
                      </a:lnTo>
                      <a:lnTo>
                        <a:pt x="198" y="91"/>
                      </a:lnTo>
                      <a:lnTo>
                        <a:pt x="198" y="100"/>
                      </a:lnTo>
                      <a:lnTo>
                        <a:pt x="218" y="106"/>
                      </a:lnTo>
                      <a:lnTo>
                        <a:pt x="218" y="104"/>
                      </a:lnTo>
                      <a:lnTo>
                        <a:pt x="232" y="118"/>
                      </a:lnTo>
                      <a:lnTo>
                        <a:pt x="226" y="122"/>
                      </a:lnTo>
                      <a:lnTo>
                        <a:pt x="226" y="135"/>
                      </a:lnTo>
                      <a:lnTo>
                        <a:pt x="234" y="151"/>
                      </a:lnTo>
                      <a:lnTo>
                        <a:pt x="244" y="162"/>
                      </a:lnTo>
                      <a:lnTo>
                        <a:pt x="246" y="175"/>
                      </a:lnTo>
                      <a:lnTo>
                        <a:pt x="254" y="182"/>
                      </a:lnTo>
                      <a:lnTo>
                        <a:pt x="254" y="206"/>
                      </a:lnTo>
                      <a:lnTo>
                        <a:pt x="258" y="224"/>
                      </a:lnTo>
                      <a:lnTo>
                        <a:pt x="266" y="231"/>
                      </a:lnTo>
                      <a:lnTo>
                        <a:pt x="264" y="237"/>
                      </a:lnTo>
                      <a:lnTo>
                        <a:pt x="266" y="242"/>
                      </a:lnTo>
                      <a:lnTo>
                        <a:pt x="270" y="246"/>
                      </a:lnTo>
                      <a:lnTo>
                        <a:pt x="272" y="242"/>
                      </a:lnTo>
                      <a:lnTo>
                        <a:pt x="278" y="246"/>
                      </a:lnTo>
                      <a:lnTo>
                        <a:pt x="276" y="251"/>
                      </a:lnTo>
                      <a:lnTo>
                        <a:pt x="278" y="253"/>
                      </a:lnTo>
                      <a:lnTo>
                        <a:pt x="278" y="255"/>
                      </a:lnTo>
                      <a:lnTo>
                        <a:pt x="288" y="262"/>
                      </a:lnTo>
                      <a:lnTo>
                        <a:pt x="286" y="266"/>
                      </a:lnTo>
                      <a:lnTo>
                        <a:pt x="294" y="273"/>
                      </a:lnTo>
                      <a:lnTo>
                        <a:pt x="290" y="277"/>
                      </a:lnTo>
                      <a:lnTo>
                        <a:pt x="288" y="282"/>
                      </a:lnTo>
                      <a:lnTo>
                        <a:pt x="296" y="288"/>
                      </a:lnTo>
                      <a:lnTo>
                        <a:pt x="300" y="299"/>
                      </a:lnTo>
                      <a:lnTo>
                        <a:pt x="308" y="301"/>
                      </a:lnTo>
                      <a:lnTo>
                        <a:pt x="316" y="304"/>
                      </a:lnTo>
                      <a:lnTo>
                        <a:pt x="316" y="301"/>
                      </a:lnTo>
                      <a:lnTo>
                        <a:pt x="320" y="310"/>
                      </a:lnTo>
                      <a:lnTo>
                        <a:pt x="340" y="333"/>
                      </a:lnTo>
                      <a:lnTo>
                        <a:pt x="352" y="337"/>
                      </a:lnTo>
                      <a:lnTo>
                        <a:pt x="354" y="335"/>
                      </a:lnTo>
                      <a:lnTo>
                        <a:pt x="366" y="335"/>
                      </a:lnTo>
                      <a:lnTo>
                        <a:pt x="368" y="337"/>
                      </a:lnTo>
                      <a:lnTo>
                        <a:pt x="366" y="339"/>
                      </a:lnTo>
                      <a:lnTo>
                        <a:pt x="376" y="344"/>
                      </a:lnTo>
                      <a:lnTo>
                        <a:pt x="382" y="344"/>
                      </a:lnTo>
                      <a:lnTo>
                        <a:pt x="386" y="348"/>
                      </a:lnTo>
                      <a:lnTo>
                        <a:pt x="374" y="348"/>
                      </a:lnTo>
                      <a:lnTo>
                        <a:pt x="370" y="352"/>
                      </a:lnTo>
                      <a:lnTo>
                        <a:pt x="368" y="359"/>
                      </a:lnTo>
                      <a:lnTo>
                        <a:pt x="374" y="379"/>
                      </a:lnTo>
                      <a:lnTo>
                        <a:pt x="392" y="388"/>
                      </a:lnTo>
                      <a:lnTo>
                        <a:pt x="406" y="397"/>
                      </a:lnTo>
                      <a:lnTo>
                        <a:pt x="402" y="399"/>
                      </a:lnTo>
                      <a:lnTo>
                        <a:pt x="414" y="417"/>
                      </a:lnTo>
                      <a:lnTo>
                        <a:pt x="418" y="419"/>
                      </a:lnTo>
                      <a:lnTo>
                        <a:pt x="420" y="419"/>
                      </a:lnTo>
                      <a:lnTo>
                        <a:pt x="426" y="421"/>
                      </a:lnTo>
                      <a:lnTo>
                        <a:pt x="430" y="421"/>
                      </a:lnTo>
                      <a:lnTo>
                        <a:pt x="424" y="412"/>
                      </a:lnTo>
                      <a:lnTo>
                        <a:pt x="436" y="419"/>
                      </a:lnTo>
                      <a:lnTo>
                        <a:pt x="444" y="430"/>
                      </a:lnTo>
                      <a:lnTo>
                        <a:pt x="444" y="437"/>
                      </a:lnTo>
                      <a:lnTo>
                        <a:pt x="446" y="441"/>
                      </a:lnTo>
                      <a:lnTo>
                        <a:pt x="450" y="437"/>
                      </a:lnTo>
                      <a:lnTo>
                        <a:pt x="452" y="439"/>
                      </a:lnTo>
                      <a:lnTo>
                        <a:pt x="454" y="446"/>
                      </a:lnTo>
                      <a:lnTo>
                        <a:pt x="448" y="443"/>
                      </a:lnTo>
                      <a:lnTo>
                        <a:pt x="446" y="448"/>
                      </a:lnTo>
                      <a:lnTo>
                        <a:pt x="442" y="452"/>
                      </a:lnTo>
                      <a:lnTo>
                        <a:pt x="444" y="446"/>
                      </a:lnTo>
                      <a:lnTo>
                        <a:pt x="438" y="450"/>
                      </a:lnTo>
                      <a:lnTo>
                        <a:pt x="432" y="468"/>
                      </a:lnTo>
                      <a:lnTo>
                        <a:pt x="430" y="479"/>
                      </a:lnTo>
                      <a:lnTo>
                        <a:pt x="434" y="485"/>
                      </a:lnTo>
                      <a:lnTo>
                        <a:pt x="436" y="483"/>
                      </a:lnTo>
                      <a:lnTo>
                        <a:pt x="444" y="485"/>
                      </a:lnTo>
                      <a:lnTo>
                        <a:pt x="438" y="488"/>
                      </a:lnTo>
                      <a:lnTo>
                        <a:pt x="444" y="490"/>
                      </a:lnTo>
                      <a:lnTo>
                        <a:pt x="448" y="496"/>
                      </a:lnTo>
                      <a:lnTo>
                        <a:pt x="446" y="488"/>
                      </a:lnTo>
                      <a:lnTo>
                        <a:pt x="450" y="490"/>
                      </a:lnTo>
                      <a:lnTo>
                        <a:pt x="450" y="494"/>
                      </a:lnTo>
                      <a:lnTo>
                        <a:pt x="456" y="494"/>
                      </a:lnTo>
                      <a:lnTo>
                        <a:pt x="462" y="488"/>
                      </a:lnTo>
                      <a:lnTo>
                        <a:pt x="468" y="485"/>
                      </a:lnTo>
                      <a:lnTo>
                        <a:pt x="464" y="490"/>
                      </a:lnTo>
                      <a:lnTo>
                        <a:pt x="464" y="499"/>
                      </a:lnTo>
                      <a:lnTo>
                        <a:pt x="458" y="496"/>
                      </a:lnTo>
                      <a:lnTo>
                        <a:pt x="458" y="501"/>
                      </a:lnTo>
                      <a:lnTo>
                        <a:pt x="462" y="508"/>
                      </a:lnTo>
                      <a:lnTo>
                        <a:pt x="464" y="503"/>
                      </a:lnTo>
                      <a:lnTo>
                        <a:pt x="466" y="508"/>
                      </a:lnTo>
                      <a:lnTo>
                        <a:pt x="470" y="508"/>
                      </a:lnTo>
                      <a:lnTo>
                        <a:pt x="470" y="503"/>
                      </a:lnTo>
                      <a:lnTo>
                        <a:pt x="474" y="501"/>
                      </a:lnTo>
                      <a:lnTo>
                        <a:pt x="474" y="505"/>
                      </a:lnTo>
                      <a:lnTo>
                        <a:pt x="476" y="505"/>
                      </a:lnTo>
                      <a:lnTo>
                        <a:pt x="476" y="510"/>
                      </a:lnTo>
                      <a:lnTo>
                        <a:pt x="480" y="510"/>
                      </a:lnTo>
                      <a:lnTo>
                        <a:pt x="482" y="512"/>
                      </a:lnTo>
                      <a:lnTo>
                        <a:pt x="468" y="510"/>
                      </a:lnTo>
                      <a:lnTo>
                        <a:pt x="484" y="516"/>
                      </a:lnTo>
                      <a:lnTo>
                        <a:pt x="492" y="519"/>
                      </a:lnTo>
                      <a:lnTo>
                        <a:pt x="498" y="523"/>
                      </a:lnTo>
                      <a:lnTo>
                        <a:pt x="496" y="519"/>
                      </a:lnTo>
                      <a:lnTo>
                        <a:pt x="502" y="516"/>
                      </a:lnTo>
                      <a:lnTo>
                        <a:pt x="504" y="523"/>
                      </a:lnTo>
                      <a:lnTo>
                        <a:pt x="510" y="523"/>
                      </a:lnTo>
                      <a:lnTo>
                        <a:pt x="510" y="528"/>
                      </a:lnTo>
                      <a:lnTo>
                        <a:pt x="516" y="528"/>
                      </a:lnTo>
                      <a:lnTo>
                        <a:pt x="522" y="532"/>
                      </a:lnTo>
                      <a:lnTo>
                        <a:pt x="518" y="550"/>
                      </a:lnTo>
                      <a:lnTo>
                        <a:pt x="514" y="547"/>
                      </a:lnTo>
                      <a:lnTo>
                        <a:pt x="504" y="532"/>
                      </a:lnTo>
                      <a:lnTo>
                        <a:pt x="496" y="528"/>
                      </a:lnTo>
                      <a:lnTo>
                        <a:pt x="498" y="532"/>
                      </a:lnTo>
                      <a:lnTo>
                        <a:pt x="506" y="539"/>
                      </a:lnTo>
                      <a:lnTo>
                        <a:pt x="514" y="552"/>
                      </a:lnTo>
                      <a:lnTo>
                        <a:pt x="524" y="563"/>
                      </a:lnTo>
                      <a:lnTo>
                        <a:pt x="518" y="552"/>
                      </a:lnTo>
                      <a:lnTo>
                        <a:pt x="524" y="559"/>
                      </a:lnTo>
                      <a:lnTo>
                        <a:pt x="528" y="567"/>
                      </a:lnTo>
                      <a:lnTo>
                        <a:pt x="530" y="567"/>
                      </a:lnTo>
                      <a:lnTo>
                        <a:pt x="534" y="567"/>
                      </a:lnTo>
                      <a:lnTo>
                        <a:pt x="538" y="572"/>
                      </a:lnTo>
                      <a:lnTo>
                        <a:pt x="534" y="574"/>
                      </a:lnTo>
                      <a:lnTo>
                        <a:pt x="548" y="587"/>
                      </a:lnTo>
                      <a:lnTo>
                        <a:pt x="546" y="583"/>
                      </a:lnTo>
                      <a:lnTo>
                        <a:pt x="554" y="590"/>
                      </a:lnTo>
                      <a:lnTo>
                        <a:pt x="558" y="598"/>
                      </a:lnTo>
                      <a:lnTo>
                        <a:pt x="584" y="618"/>
                      </a:lnTo>
                      <a:lnTo>
                        <a:pt x="586" y="629"/>
                      </a:lnTo>
                      <a:lnTo>
                        <a:pt x="616" y="658"/>
                      </a:lnTo>
                      <a:lnTo>
                        <a:pt x="638" y="687"/>
                      </a:lnTo>
                      <a:lnTo>
                        <a:pt x="646" y="694"/>
                      </a:lnTo>
                      <a:lnTo>
                        <a:pt x="648" y="705"/>
                      </a:lnTo>
                      <a:lnTo>
                        <a:pt x="662" y="745"/>
                      </a:lnTo>
                      <a:lnTo>
                        <a:pt x="662" y="756"/>
                      </a:lnTo>
                      <a:lnTo>
                        <a:pt x="670" y="765"/>
                      </a:lnTo>
                      <a:lnTo>
                        <a:pt x="674" y="765"/>
                      </a:lnTo>
                      <a:lnTo>
                        <a:pt x="676" y="771"/>
                      </a:lnTo>
                      <a:lnTo>
                        <a:pt x="674" y="776"/>
                      </a:lnTo>
                      <a:lnTo>
                        <a:pt x="668" y="787"/>
                      </a:lnTo>
                      <a:lnTo>
                        <a:pt x="668" y="793"/>
                      </a:lnTo>
                      <a:lnTo>
                        <a:pt x="664" y="796"/>
                      </a:lnTo>
                      <a:lnTo>
                        <a:pt x="660" y="800"/>
                      </a:lnTo>
                      <a:lnTo>
                        <a:pt x="652" y="802"/>
                      </a:lnTo>
                      <a:lnTo>
                        <a:pt x="656" y="809"/>
                      </a:lnTo>
                      <a:lnTo>
                        <a:pt x="660" y="807"/>
                      </a:lnTo>
                      <a:lnTo>
                        <a:pt x="664" y="811"/>
                      </a:lnTo>
                      <a:lnTo>
                        <a:pt x="668" y="811"/>
                      </a:lnTo>
                      <a:lnTo>
                        <a:pt x="672" y="820"/>
                      </a:lnTo>
                      <a:lnTo>
                        <a:pt x="668" y="827"/>
                      </a:lnTo>
                      <a:lnTo>
                        <a:pt x="662" y="824"/>
                      </a:lnTo>
                      <a:lnTo>
                        <a:pt x="652" y="827"/>
                      </a:lnTo>
                      <a:lnTo>
                        <a:pt x="648" y="831"/>
                      </a:lnTo>
                      <a:lnTo>
                        <a:pt x="650" y="842"/>
                      </a:lnTo>
                      <a:lnTo>
                        <a:pt x="654" y="844"/>
                      </a:lnTo>
                      <a:lnTo>
                        <a:pt x="656" y="853"/>
                      </a:lnTo>
                      <a:lnTo>
                        <a:pt x="672" y="875"/>
                      </a:lnTo>
                      <a:lnTo>
                        <a:pt x="676" y="878"/>
                      </a:lnTo>
                      <a:lnTo>
                        <a:pt x="676" y="882"/>
                      </a:lnTo>
                      <a:lnTo>
                        <a:pt x="702" y="906"/>
                      </a:lnTo>
                      <a:lnTo>
                        <a:pt x="718" y="913"/>
                      </a:lnTo>
                      <a:lnTo>
                        <a:pt x="726" y="909"/>
                      </a:lnTo>
                      <a:lnTo>
                        <a:pt x="734" y="915"/>
                      </a:lnTo>
                      <a:lnTo>
                        <a:pt x="728" y="913"/>
                      </a:lnTo>
                      <a:lnTo>
                        <a:pt x="738" y="926"/>
                      </a:lnTo>
                      <a:lnTo>
                        <a:pt x="756" y="935"/>
                      </a:lnTo>
                      <a:lnTo>
                        <a:pt x="762" y="946"/>
                      </a:lnTo>
                      <a:lnTo>
                        <a:pt x="774" y="962"/>
                      </a:lnTo>
                      <a:lnTo>
                        <a:pt x="790" y="966"/>
                      </a:lnTo>
                      <a:lnTo>
                        <a:pt x="806" y="973"/>
                      </a:lnTo>
                      <a:lnTo>
                        <a:pt x="846" y="984"/>
                      </a:lnTo>
                      <a:lnTo>
                        <a:pt x="854" y="977"/>
                      </a:lnTo>
                      <a:lnTo>
                        <a:pt x="858" y="982"/>
                      </a:lnTo>
                      <a:lnTo>
                        <a:pt x="888" y="1008"/>
                      </a:lnTo>
                      <a:lnTo>
                        <a:pt x="918" y="1028"/>
                      </a:lnTo>
                      <a:lnTo>
                        <a:pt x="946" y="1042"/>
                      </a:lnTo>
                      <a:lnTo>
                        <a:pt x="990" y="1057"/>
                      </a:lnTo>
                      <a:lnTo>
                        <a:pt x="1032" y="1075"/>
                      </a:lnTo>
                      <a:lnTo>
                        <a:pt x="1046" y="1075"/>
                      </a:lnTo>
                      <a:lnTo>
                        <a:pt x="1050" y="1084"/>
                      </a:lnTo>
                      <a:lnTo>
                        <a:pt x="1060" y="1090"/>
                      </a:lnTo>
                      <a:lnTo>
                        <a:pt x="1104" y="1113"/>
                      </a:lnTo>
                      <a:lnTo>
                        <a:pt x="1161" y="1130"/>
                      </a:lnTo>
                      <a:lnTo>
                        <a:pt x="1187" y="1135"/>
                      </a:lnTo>
                      <a:lnTo>
                        <a:pt x="1193" y="1126"/>
                      </a:lnTo>
                      <a:lnTo>
                        <a:pt x="1201" y="1121"/>
                      </a:lnTo>
                      <a:lnTo>
                        <a:pt x="1217" y="1117"/>
                      </a:lnTo>
                      <a:lnTo>
                        <a:pt x="1235" y="1110"/>
                      </a:lnTo>
                      <a:lnTo>
                        <a:pt x="1249" y="1110"/>
                      </a:lnTo>
                      <a:lnTo>
                        <a:pt x="1239" y="1108"/>
                      </a:lnTo>
                      <a:lnTo>
                        <a:pt x="1241" y="1106"/>
                      </a:lnTo>
                      <a:lnTo>
                        <a:pt x="1255" y="1108"/>
                      </a:lnTo>
                      <a:lnTo>
                        <a:pt x="1243" y="1104"/>
                      </a:lnTo>
                      <a:lnTo>
                        <a:pt x="1247" y="1097"/>
                      </a:lnTo>
                      <a:lnTo>
                        <a:pt x="1255" y="1099"/>
                      </a:lnTo>
                      <a:lnTo>
                        <a:pt x="1253" y="1104"/>
                      </a:lnTo>
                      <a:lnTo>
                        <a:pt x="1257" y="1104"/>
                      </a:lnTo>
                      <a:lnTo>
                        <a:pt x="1261" y="1101"/>
                      </a:lnTo>
                      <a:lnTo>
                        <a:pt x="1267" y="1104"/>
                      </a:lnTo>
                      <a:lnTo>
                        <a:pt x="1263" y="1106"/>
                      </a:lnTo>
                      <a:lnTo>
                        <a:pt x="1267" y="1108"/>
                      </a:lnTo>
                      <a:lnTo>
                        <a:pt x="1273" y="1106"/>
                      </a:lnTo>
                      <a:lnTo>
                        <a:pt x="1289" y="1110"/>
                      </a:lnTo>
                      <a:lnTo>
                        <a:pt x="1297" y="1115"/>
                      </a:lnTo>
                      <a:lnTo>
                        <a:pt x="1291" y="1108"/>
                      </a:lnTo>
                      <a:lnTo>
                        <a:pt x="1275" y="1104"/>
                      </a:lnTo>
                      <a:lnTo>
                        <a:pt x="1279" y="1101"/>
                      </a:lnTo>
                      <a:lnTo>
                        <a:pt x="1297" y="1106"/>
                      </a:lnTo>
                      <a:lnTo>
                        <a:pt x="1301" y="1106"/>
                      </a:lnTo>
                      <a:lnTo>
                        <a:pt x="1301" y="1110"/>
                      </a:lnTo>
                      <a:lnTo>
                        <a:pt x="1313" y="1113"/>
                      </a:lnTo>
                      <a:lnTo>
                        <a:pt x="1315" y="1115"/>
                      </a:lnTo>
                      <a:lnTo>
                        <a:pt x="1307" y="1115"/>
                      </a:lnTo>
                      <a:lnTo>
                        <a:pt x="1311" y="1119"/>
                      </a:lnTo>
                      <a:lnTo>
                        <a:pt x="1325" y="1119"/>
                      </a:lnTo>
                      <a:lnTo>
                        <a:pt x="1347" y="1139"/>
                      </a:lnTo>
                      <a:lnTo>
                        <a:pt x="1381" y="1175"/>
                      </a:lnTo>
                      <a:lnTo>
                        <a:pt x="1389" y="1177"/>
                      </a:lnTo>
                      <a:lnTo>
                        <a:pt x="1415" y="1208"/>
                      </a:lnTo>
                      <a:lnTo>
                        <a:pt x="1417" y="1163"/>
                      </a:lnTo>
                      <a:lnTo>
                        <a:pt x="1413" y="1150"/>
                      </a:lnTo>
                      <a:lnTo>
                        <a:pt x="1445" y="1101"/>
                      </a:lnTo>
                      <a:lnTo>
                        <a:pt x="1509" y="1101"/>
                      </a:lnTo>
                      <a:lnTo>
                        <a:pt x="1511" y="1088"/>
                      </a:lnTo>
                      <a:lnTo>
                        <a:pt x="1505" y="1081"/>
                      </a:lnTo>
                      <a:lnTo>
                        <a:pt x="1495" y="1062"/>
                      </a:lnTo>
                      <a:lnTo>
                        <a:pt x="1477" y="1053"/>
                      </a:lnTo>
                      <a:lnTo>
                        <a:pt x="1465" y="1033"/>
                      </a:lnTo>
                      <a:lnTo>
                        <a:pt x="1483" y="1033"/>
                      </a:lnTo>
                      <a:lnTo>
                        <a:pt x="1483" y="1002"/>
                      </a:lnTo>
                      <a:lnTo>
                        <a:pt x="1585" y="1002"/>
                      </a:lnTo>
                      <a:lnTo>
                        <a:pt x="1593" y="986"/>
                      </a:lnTo>
                      <a:lnTo>
                        <a:pt x="1605" y="986"/>
                      </a:lnTo>
                      <a:lnTo>
                        <a:pt x="1615" y="982"/>
                      </a:lnTo>
                      <a:lnTo>
                        <a:pt x="1621" y="971"/>
                      </a:lnTo>
                      <a:lnTo>
                        <a:pt x="1623" y="960"/>
                      </a:lnTo>
                      <a:lnTo>
                        <a:pt x="1629" y="955"/>
                      </a:lnTo>
                      <a:lnTo>
                        <a:pt x="1641" y="955"/>
                      </a:lnTo>
                      <a:lnTo>
                        <a:pt x="1643" y="944"/>
                      </a:lnTo>
                      <a:lnTo>
                        <a:pt x="1639" y="942"/>
                      </a:lnTo>
                      <a:lnTo>
                        <a:pt x="1641" y="935"/>
                      </a:lnTo>
                      <a:lnTo>
                        <a:pt x="1641" y="940"/>
                      </a:lnTo>
                      <a:lnTo>
                        <a:pt x="1643" y="942"/>
                      </a:lnTo>
                      <a:lnTo>
                        <a:pt x="1649" y="933"/>
                      </a:lnTo>
                      <a:lnTo>
                        <a:pt x="1651" y="933"/>
                      </a:lnTo>
                      <a:lnTo>
                        <a:pt x="1655" y="937"/>
                      </a:lnTo>
                      <a:lnTo>
                        <a:pt x="1653" y="946"/>
                      </a:lnTo>
                      <a:lnTo>
                        <a:pt x="1651" y="957"/>
                      </a:lnTo>
                      <a:lnTo>
                        <a:pt x="1659" y="960"/>
                      </a:lnTo>
                      <a:lnTo>
                        <a:pt x="1667" y="973"/>
                      </a:lnTo>
                      <a:lnTo>
                        <a:pt x="1667" y="975"/>
                      </a:lnTo>
                      <a:lnTo>
                        <a:pt x="1669" y="975"/>
                      </a:lnTo>
                      <a:lnTo>
                        <a:pt x="1669" y="971"/>
                      </a:lnTo>
                      <a:lnTo>
                        <a:pt x="1673" y="968"/>
                      </a:lnTo>
                      <a:lnTo>
                        <a:pt x="1677" y="935"/>
                      </a:lnTo>
                      <a:lnTo>
                        <a:pt x="1687" y="906"/>
                      </a:lnTo>
                      <a:lnTo>
                        <a:pt x="1685" y="904"/>
                      </a:lnTo>
                      <a:lnTo>
                        <a:pt x="1689" y="900"/>
                      </a:lnTo>
                      <a:lnTo>
                        <a:pt x="1679" y="904"/>
                      </a:lnTo>
                      <a:lnTo>
                        <a:pt x="1679" y="913"/>
                      </a:lnTo>
                      <a:lnTo>
                        <a:pt x="1671" y="904"/>
                      </a:lnTo>
                      <a:lnTo>
                        <a:pt x="1673" y="900"/>
                      </a:lnTo>
                      <a:lnTo>
                        <a:pt x="1679" y="895"/>
                      </a:lnTo>
                      <a:lnTo>
                        <a:pt x="1683" y="898"/>
                      </a:lnTo>
                      <a:lnTo>
                        <a:pt x="1683" y="893"/>
                      </a:lnTo>
                      <a:lnTo>
                        <a:pt x="1689" y="889"/>
                      </a:lnTo>
                      <a:lnTo>
                        <a:pt x="1691" y="884"/>
                      </a:lnTo>
                      <a:lnTo>
                        <a:pt x="1689" y="878"/>
                      </a:lnTo>
                      <a:lnTo>
                        <a:pt x="1683" y="882"/>
                      </a:lnTo>
                      <a:lnTo>
                        <a:pt x="1683" y="886"/>
                      </a:lnTo>
                      <a:lnTo>
                        <a:pt x="1679" y="891"/>
                      </a:lnTo>
                      <a:lnTo>
                        <a:pt x="1677" y="884"/>
                      </a:lnTo>
                      <a:lnTo>
                        <a:pt x="1675" y="889"/>
                      </a:lnTo>
                      <a:lnTo>
                        <a:pt x="1673" y="886"/>
                      </a:lnTo>
                      <a:lnTo>
                        <a:pt x="1673" y="880"/>
                      </a:lnTo>
                      <a:lnTo>
                        <a:pt x="1677" y="873"/>
                      </a:lnTo>
                      <a:lnTo>
                        <a:pt x="1683" y="871"/>
                      </a:lnTo>
                      <a:lnTo>
                        <a:pt x="1687" y="873"/>
                      </a:lnTo>
                      <a:lnTo>
                        <a:pt x="1689" y="869"/>
                      </a:lnTo>
                      <a:lnTo>
                        <a:pt x="1687" y="864"/>
                      </a:lnTo>
                      <a:lnTo>
                        <a:pt x="1689" y="864"/>
                      </a:lnTo>
                      <a:lnTo>
                        <a:pt x="1691" y="847"/>
                      </a:lnTo>
                      <a:lnTo>
                        <a:pt x="1707" y="820"/>
                      </a:lnTo>
                      <a:lnTo>
                        <a:pt x="1723" y="804"/>
                      </a:lnTo>
                      <a:lnTo>
                        <a:pt x="1723" y="802"/>
                      </a:lnTo>
                      <a:lnTo>
                        <a:pt x="1727" y="798"/>
                      </a:lnTo>
                      <a:lnTo>
                        <a:pt x="1727" y="785"/>
                      </a:lnTo>
                      <a:lnTo>
                        <a:pt x="1723" y="782"/>
                      </a:lnTo>
                      <a:lnTo>
                        <a:pt x="1723" y="769"/>
                      </a:lnTo>
                      <a:lnTo>
                        <a:pt x="1717" y="765"/>
                      </a:lnTo>
                      <a:lnTo>
                        <a:pt x="1709" y="762"/>
                      </a:lnTo>
                      <a:lnTo>
                        <a:pt x="1703" y="765"/>
                      </a:lnTo>
                      <a:lnTo>
                        <a:pt x="1701" y="765"/>
                      </a:lnTo>
                      <a:lnTo>
                        <a:pt x="1699" y="767"/>
                      </a:lnTo>
                      <a:lnTo>
                        <a:pt x="1709" y="771"/>
                      </a:lnTo>
                      <a:lnTo>
                        <a:pt x="1709" y="773"/>
                      </a:lnTo>
                      <a:lnTo>
                        <a:pt x="1699" y="769"/>
                      </a:lnTo>
                      <a:lnTo>
                        <a:pt x="1679" y="769"/>
                      </a:lnTo>
                      <a:lnTo>
                        <a:pt x="1667" y="758"/>
                      </a:lnTo>
                      <a:lnTo>
                        <a:pt x="1651" y="754"/>
                      </a:lnTo>
                      <a:lnTo>
                        <a:pt x="1637" y="758"/>
                      </a:lnTo>
                      <a:lnTo>
                        <a:pt x="1633" y="767"/>
                      </a:lnTo>
                      <a:lnTo>
                        <a:pt x="1607" y="773"/>
                      </a:lnTo>
                      <a:lnTo>
                        <a:pt x="1585" y="776"/>
                      </a:lnTo>
                      <a:lnTo>
                        <a:pt x="1549" y="778"/>
                      </a:lnTo>
                      <a:lnTo>
                        <a:pt x="1531" y="785"/>
                      </a:lnTo>
                      <a:lnTo>
                        <a:pt x="1521" y="796"/>
                      </a:lnTo>
                      <a:lnTo>
                        <a:pt x="1519" y="800"/>
                      </a:lnTo>
                      <a:lnTo>
                        <a:pt x="1521" y="798"/>
                      </a:lnTo>
                      <a:lnTo>
                        <a:pt x="1517" y="811"/>
                      </a:lnTo>
                      <a:lnTo>
                        <a:pt x="1515" y="851"/>
                      </a:lnTo>
                      <a:lnTo>
                        <a:pt x="1517" y="858"/>
                      </a:lnTo>
                      <a:lnTo>
                        <a:pt x="1505" y="867"/>
                      </a:lnTo>
                      <a:lnTo>
                        <a:pt x="1501" y="875"/>
                      </a:lnTo>
                      <a:lnTo>
                        <a:pt x="1503" y="900"/>
                      </a:lnTo>
                      <a:lnTo>
                        <a:pt x="1487" y="920"/>
                      </a:lnTo>
                      <a:lnTo>
                        <a:pt x="1461" y="929"/>
                      </a:lnTo>
                      <a:lnTo>
                        <a:pt x="1451" y="933"/>
                      </a:lnTo>
                      <a:lnTo>
                        <a:pt x="1449" y="940"/>
                      </a:lnTo>
                      <a:lnTo>
                        <a:pt x="1443" y="942"/>
                      </a:lnTo>
                      <a:lnTo>
                        <a:pt x="1451" y="942"/>
                      </a:lnTo>
                      <a:lnTo>
                        <a:pt x="1457" y="935"/>
                      </a:lnTo>
                      <a:lnTo>
                        <a:pt x="1457" y="942"/>
                      </a:lnTo>
                      <a:lnTo>
                        <a:pt x="1467" y="935"/>
                      </a:lnTo>
                      <a:lnTo>
                        <a:pt x="1467" y="944"/>
                      </a:lnTo>
                      <a:lnTo>
                        <a:pt x="1473" y="944"/>
                      </a:lnTo>
                      <a:lnTo>
                        <a:pt x="1467" y="951"/>
                      </a:lnTo>
                      <a:lnTo>
                        <a:pt x="1473" y="953"/>
                      </a:lnTo>
                      <a:lnTo>
                        <a:pt x="1459" y="955"/>
                      </a:lnTo>
                      <a:lnTo>
                        <a:pt x="1459" y="960"/>
                      </a:lnTo>
                      <a:lnTo>
                        <a:pt x="1437" y="962"/>
                      </a:lnTo>
                      <a:lnTo>
                        <a:pt x="1435" y="957"/>
                      </a:lnTo>
                      <a:lnTo>
                        <a:pt x="1429" y="957"/>
                      </a:lnTo>
                      <a:lnTo>
                        <a:pt x="1429" y="953"/>
                      </a:lnTo>
                      <a:lnTo>
                        <a:pt x="1431" y="949"/>
                      </a:lnTo>
                      <a:lnTo>
                        <a:pt x="1437" y="953"/>
                      </a:lnTo>
                      <a:lnTo>
                        <a:pt x="1439" y="951"/>
                      </a:lnTo>
                      <a:lnTo>
                        <a:pt x="1433" y="944"/>
                      </a:lnTo>
                      <a:lnTo>
                        <a:pt x="1415" y="942"/>
                      </a:lnTo>
                      <a:lnTo>
                        <a:pt x="1387" y="949"/>
                      </a:lnTo>
                      <a:lnTo>
                        <a:pt x="1385" y="955"/>
                      </a:lnTo>
                      <a:lnTo>
                        <a:pt x="1377" y="960"/>
                      </a:lnTo>
                      <a:lnTo>
                        <a:pt x="1361" y="960"/>
                      </a:lnTo>
                      <a:lnTo>
                        <a:pt x="1361" y="964"/>
                      </a:lnTo>
                      <a:lnTo>
                        <a:pt x="1355" y="964"/>
                      </a:lnTo>
                      <a:lnTo>
                        <a:pt x="1357" y="960"/>
                      </a:lnTo>
                      <a:lnTo>
                        <a:pt x="1335" y="960"/>
                      </a:lnTo>
                      <a:lnTo>
                        <a:pt x="1331" y="964"/>
                      </a:lnTo>
                      <a:lnTo>
                        <a:pt x="1325" y="966"/>
                      </a:lnTo>
                      <a:lnTo>
                        <a:pt x="1331" y="960"/>
                      </a:lnTo>
                      <a:lnTo>
                        <a:pt x="1309" y="971"/>
                      </a:lnTo>
                      <a:lnTo>
                        <a:pt x="1313" y="973"/>
                      </a:lnTo>
                      <a:lnTo>
                        <a:pt x="1303" y="973"/>
                      </a:lnTo>
                      <a:lnTo>
                        <a:pt x="1297" y="980"/>
                      </a:lnTo>
                      <a:lnTo>
                        <a:pt x="1287" y="982"/>
                      </a:lnTo>
                      <a:lnTo>
                        <a:pt x="1279" y="975"/>
                      </a:lnTo>
                      <a:lnTo>
                        <a:pt x="1275" y="968"/>
                      </a:lnTo>
                      <a:lnTo>
                        <a:pt x="1267" y="953"/>
                      </a:lnTo>
                      <a:lnTo>
                        <a:pt x="1253" y="942"/>
                      </a:lnTo>
                      <a:lnTo>
                        <a:pt x="1249" y="935"/>
                      </a:lnTo>
                      <a:lnTo>
                        <a:pt x="1233" y="937"/>
                      </a:lnTo>
                      <a:lnTo>
                        <a:pt x="1229" y="940"/>
                      </a:lnTo>
                      <a:lnTo>
                        <a:pt x="1223" y="935"/>
                      </a:lnTo>
                      <a:lnTo>
                        <a:pt x="1215" y="935"/>
                      </a:lnTo>
                      <a:lnTo>
                        <a:pt x="1189" y="904"/>
                      </a:lnTo>
                      <a:lnTo>
                        <a:pt x="1173" y="873"/>
                      </a:lnTo>
                      <a:lnTo>
                        <a:pt x="1171" y="855"/>
                      </a:lnTo>
                      <a:lnTo>
                        <a:pt x="1146" y="833"/>
                      </a:lnTo>
                      <a:lnTo>
                        <a:pt x="1136" y="807"/>
                      </a:lnTo>
                      <a:lnTo>
                        <a:pt x="1122" y="785"/>
                      </a:lnTo>
                      <a:lnTo>
                        <a:pt x="1122" y="773"/>
                      </a:lnTo>
                      <a:lnTo>
                        <a:pt x="1116" y="773"/>
                      </a:lnTo>
                      <a:lnTo>
                        <a:pt x="1108" y="756"/>
                      </a:lnTo>
                      <a:lnTo>
                        <a:pt x="1108" y="740"/>
                      </a:lnTo>
                      <a:lnTo>
                        <a:pt x="1112" y="749"/>
                      </a:lnTo>
                      <a:lnTo>
                        <a:pt x="1128" y="765"/>
                      </a:lnTo>
                      <a:lnTo>
                        <a:pt x="1128" y="785"/>
                      </a:lnTo>
                      <a:lnTo>
                        <a:pt x="1132" y="762"/>
                      </a:lnTo>
                      <a:lnTo>
                        <a:pt x="1106" y="736"/>
                      </a:lnTo>
                      <a:lnTo>
                        <a:pt x="1098" y="696"/>
                      </a:lnTo>
                      <a:lnTo>
                        <a:pt x="1104" y="678"/>
                      </a:lnTo>
                      <a:lnTo>
                        <a:pt x="1104" y="663"/>
                      </a:lnTo>
                      <a:lnTo>
                        <a:pt x="1098" y="621"/>
                      </a:lnTo>
                      <a:lnTo>
                        <a:pt x="1100" y="610"/>
                      </a:lnTo>
                      <a:lnTo>
                        <a:pt x="1100" y="607"/>
                      </a:lnTo>
                      <a:lnTo>
                        <a:pt x="1096" y="612"/>
                      </a:lnTo>
                      <a:lnTo>
                        <a:pt x="1094" y="610"/>
                      </a:lnTo>
                      <a:lnTo>
                        <a:pt x="1094" y="583"/>
                      </a:lnTo>
                      <a:lnTo>
                        <a:pt x="1090" y="583"/>
                      </a:lnTo>
                      <a:lnTo>
                        <a:pt x="1094" y="572"/>
                      </a:lnTo>
                      <a:lnTo>
                        <a:pt x="1096" y="570"/>
                      </a:lnTo>
                      <a:lnTo>
                        <a:pt x="1096" y="559"/>
                      </a:lnTo>
                      <a:lnTo>
                        <a:pt x="1094" y="545"/>
                      </a:lnTo>
                      <a:lnTo>
                        <a:pt x="1102" y="536"/>
                      </a:lnTo>
                      <a:lnTo>
                        <a:pt x="1104" y="536"/>
                      </a:lnTo>
                      <a:lnTo>
                        <a:pt x="1108" y="516"/>
                      </a:lnTo>
                      <a:lnTo>
                        <a:pt x="1106" y="516"/>
                      </a:lnTo>
                      <a:lnTo>
                        <a:pt x="1106" y="512"/>
                      </a:lnTo>
                      <a:lnTo>
                        <a:pt x="1112" y="508"/>
                      </a:lnTo>
                      <a:lnTo>
                        <a:pt x="1112" y="512"/>
                      </a:lnTo>
                      <a:lnTo>
                        <a:pt x="1118" y="512"/>
                      </a:lnTo>
                      <a:lnTo>
                        <a:pt x="1116" y="505"/>
                      </a:lnTo>
                      <a:lnTo>
                        <a:pt x="1122" y="512"/>
                      </a:lnTo>
                      <a:lnTo>
                        <a:pt x="1120" y="514"/>
                      </a:lnTo>
                      <a:lnTo>
                        <a:pt x="1116" y="523"/>
                      </a:lnTo>
                      <a:lnTo>
                        <a:pt x="1114" y="528"/>
                      </a:lnTo>
                      <a:lnTo>
                        <a:pt x="1114" y="532"/>
                      </a:lnTo>
                      <a:lnTo>
                        <a:pt x="1114" y="534"/>
                      </a:lnTo>
                      <a:lnTo>
                        <a:pt x="1120" y="521"/>
                      </a:lnTo>
                      <a:lnTo>
                        <a:pt x="1122" y="514"/>
                      </a:lnTo>
                      <a:lnTo>
                        <a:pt x="1128" y="508"/>
                      </a:lnTo>
                      <a:lnTo>
                        <a:pt x="1140" y="490"/>
                      </a:lnTo>
                      <a:lnTo>
                        <a:pt x="1142" y="481"/>
                      </a:lnTo>
                      <a:lnTo>
                        <a:pt x="1142" y="479"/>
                      </a:lnTo>
                      <a:lnTo>
                        <a:pt x="1138" y="490"/>
                      </a:lnTo>
                      <a:lnTo>
                        <a:pt x="1134" y="490"/>
                      </a:lnTo>
                      <a:lnTo>
                        <a:pt x="1126" y="488"/>
                      </a:lnTo>
                      <a:lnTo>
                        <a:pt x="1118" y="479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7" name="Freeform 17"/>
                <p:cNvSpPr>
                  <a:spLocks/>
                </p:cNvSpPr>
                <p:nvPr/>
              </p:nvSpPr>
              <p:spPr bwMode="auto">
                <a:xfrm>
                  <a:off x="1728" y="2862"/>
                  <a:ext cx="28" cy="16"/>
                </a:xfrm>
                <a:custGeom>
                  <a:avLst/>
                  <a:gdLst>
                    <a:gd name="T0" fmla="*/ 22 w 28"/>
                    <a:gd name="T1" fmla="*/ 9 h 16"/>
                    <a:gd name="T2" fmla="*/ 16 w 28"/>
                    <a:gd name="T3" fmla="*/ 7 h 16"/>
                    <a:gd name="T4" fmla="*/ 12 w 28"/>
                    <a:gd name="T5" fmla="*/ 2 h 16"/>
                    <a:gd name="T6" fmla="*/ 8 w 28"/>
                    <a:gd name="T7" fmla="*/ 2 h 16"/>
                    <a:gd name="T8" fmla="*/ 6 w 28"/>
                    <a:gd name="T9" fmla="*/ 2 h 16"/>
                    <a:gd name="T10" fmla="*/ 0 w 28"/>
                    <a:gd name="T11" fmla="*/ 0 h 16"/>
                    <a:gd name="T12" fmla="*/ 2 w 28"/>
                    <a:gd name="T13" fmla="*/ 2 h 16"/>
                    <a:gd name="T14" fmla="*/ 4 w 28"/>
                    <a:gd name="T15" fmla="*/ 4 h 16"/>
                    <a:gd name="T16" fmla="*/ 4 w 28"/>
                    <a:gd name="T17" fmla="*/ 9 h 16"/>
                    <a:gd name="T18" fmla="*/ 10 w 28"/>
                    <a:gd name="T19" fmla="*/ 16 h 16"/>
                    <a:gd name="T20" fmla="*/ 16 w 28"/>
                    <a:gd name="T21" fmla="*/ 16 h 16"/>
                    <a:gd name="T22" fmla="*/ 18 w 28"/>
                    <a:gd name="T23" fmla="*/ 13 h 16"/>
                    <a:gd name="T24" fmla="*/ 24 w 28"/>
                    <a:gd name="T25" fmla="*/ 11 h 16"/>
                    <a:gd name="T26" fmla="*/ 28 w 28"/>
                    <a:gd name="T27" fmla="*/ 7 h 16"/>
                    <a:gd name="T28" fmla="*/ 24 w 28"/>
                    <a:gd name="T29" fmla="*/ 4 h 16"/>
                    <a:gd name="T30" fmla="*/ 22 w 28"/>
                    <a:gd name="T31" fmla="*/ 9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8"/>
                    <a:gd name="T49" fmla="*/ 0 h 16"/>
                    <a:gd name="T50" fmla="*/ 28 w 28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8" h="16">
                      <a:moveTo>
                        <a:pt x="22" y="9"/>
                      </a:moveTo>
                      <a:lnTo>
                        <a:pt x="16" y="7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10" y="16"/>
                      </a:lnTo>
                      <a:lnTo>
                        <a:pt x="16" y="16"/>
                      </a:lnTo>
                      <a:lnTo>
                        <a:pt x="18" y="13"/>
                      </a:lnTo>
                      <a:lnTo>
                        <a:pt x="24" y="11"/>
                      </a:lnTo>
                      <a:lnTo>
                        <a:pt x="28" y="7"/>
                      </a:lnTo>
                      <a:lnTo>
                        <a:pt x="24" y="4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8" name="Freeform 18"/>
                <p:cNvSpPr>
                  <a:spLocks/>
                </p:cNvSpPr>
                <p:nvPr/>
              </p:nvSpPr>
              <p:spPr bwMode="auto">
                <a:xfrm>
                  <a:off x="1712" y="2864"/>
                  <a:ext cx="18" cy="16"/>
                </a:xfrm>
                <a:custGeom>
                  <a:avLst/>
                  <a:gdLst>
                    <a:gd name="T0" fmla="*/ 10 w 18"/>
                    <a:gd name="T1" fmla="*/ 7 h 16"/>
                    <a:gd name="T2" fmla="*/ 6 w 18"/>
                    <a:gd name="T3" fmla="*/ 5 h 16"/>
                    <a:gd name="T4" fmla="*/ 6 w 18"/>
                    <a:gd name="T5" fmla="*/ 0 h 16"/>
                    <a:gd name="T6" fmla="*/ 2 w 18"/>
                    <a:gd name="T7" fmla="*/ 0 h 16"/>
                    <a:gd name="T8" fmla="*/ 0 w 18"/>
                    <a:gd name="T9" fmla="*/ 7 h 16"/>
                    <a:gd name="T10" fmla="*/ 6 w 18"/>
                    <a:gd name="T11" fmla="*/ 16 h 16"/>
                    <a:gd name="T12" fmla="*/ 8 w 18"/>
                    <a:gd name="T13" fmla="*/ 14 h 16"/>
                    <a:gd name="T14" fmla="*/ 14 w 18"/>
                    <a:gd name="T15" fmla="*/ 9 h 16"/>
                    <a:gd name="T16" fmla="*/ 18 w 18"/>
                    <a:gd name="T17" fmla="*/ 11 h 16"/>
                    <a:gd name="T18" fmla="*/ 14 w 18"/>
                    <a:gd name="T19" fmla="*/ 5 h 16"/>
                    <a:gd name="T20" fmla="*/ 10 w 18"/>
                    <a:gd name="T21" fmla="*/ 7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"/>
                    <a:gd name="T34" fmla="*/ 0 h 16"/>
                    <a:gd name="T35" fmla="*/ 18 w 18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" h="16">
                      <a:moveTo>
                        <a:pt x="10" y="7"/>
                      </a:move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6" y="16"/>
                      </a:lnTo>
                      <a:lnTo>
                        <a:pt x="8" y="14"/>
                      </a:lnTo>
                      <a:lnTo>
                        <a:pt x="14" y="9"/>
                      </a:lnTo>
                      <a:lnTo>
                        <a:pt x="18" y="11"/>
                      </a:lnTo>
                      <a:lnTo>
                        <a:pt x="14" y="5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59" name="Freeform 19"/>
                <p:cNvSpPr>
                  <a:spLocks/>
                </p:cNvSpPr>
                <p:nvPr/>
              </p:nvSpPr>
              <p:spPr bwMode="auto">
                <a:xfrm>
                  <a:off x="1698" y="2862"/>
                  <a:ext cx="12" cy="4"/>
                </a:xfrm>
                <a:custGeom>
                  <a:avLst/>
                  <a:gdLst>
                    <a:gd name="T0" fmla="*/ 8 w 12"/>
                    <a:gd name="T1" fmla="*/ 2 h 4"/>
                    <a:gd name="T2" fmla="*/ 6 w 12"/>
                    <a:gd name="T3" fmla="*/ 0 h 4"/>
                    <a:gd name="T4" fmla="*/ 0 w 12"/>
                    <a:gd name="T5" fmla="*/ 2 h 4"/>
                    <a:gd name="T6" fmla="*/ 2 w 12"/>
                    <a:gd name="T7" fmla="*/ 4 h 4"/>
                    <a:gd name="T8" fmla="*/ 12 w 12"/>
                    <a:gd name="T9" fmla="*/ 4 h 4"/>
                    <a:gd name="T10" fmla="*/ 12 w 12"/>
                    <a:gd name="T11" fmla="*/ 2 h 4"/>
                    <a:gd name="T12" fmla="*/ 12 w 12"/>
                    <a:gd name="T13" fmla="*/ 0 h 4"/>
                    <a:gd name="T14" fmla="*/ 8 w 12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4"/>
                    <a:gd name="T26" fmla="*/ 12 w 12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4">
                      <a:moveTo>
                        <a:pt x="8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0" name="Freeform 20"/>
                <p:cNvSpPr>
                  <a:spLocks/>
                </p:cNvSpPr>
                <p:nvPr/>
              </p:nvSpPr>
              <p:spPr bwMode="auto">
                <a:xfrm>
                  <a:off x="1808" y="2909"/>
                  <a:ext cx="20" cy="11"/>
                </a:xfrm>
                <a:custGeom>
                  <a:avLst/>
                  <a:gdLst>
                    <a:gd name="T0" fmla="*/ 12 w 20"/>
                    <a:gd name="T1" fmla="*/ 4 h 11"/>
                    <a:gd name="T2" fmla="*/ 6 w 20"/>
                    <a:gd name="T3" fmla="*/ 2 h 11"/>
                    <a:gd name="T4" fmla="*/ 4 w 20"/>
                    <a:gd name="T5" fmla="*/ 2 h 11"/>
                    <a:gd name="T6" fmla="*/ 2 w 20"/>
                    <a:gd name="T7" fmla="*/ 0 h 11"/>
                    <a:gd name="T8" fmla="*/ 0 w 20"/>
                    <a:gd name="T9" fmla="*/ 2 h 11"/>
                    <a:gd name="T10" fmla="*/ 4 w 20"/>
                    <a:gd name="T11" fmla="*/ 4 h 11"/>
                    <a:gd name="T12" fmla="*/ 8 w 20"/>
                    <a:gd name="T13" fmla="*/ 6 h 11"/>
                    <a:gd name="T14" fmla="*/ 8 w 20"/>
                    <a:gd name="T15" fmla="*/ 8 h 11"/>
                    <a:gd name="T16" fmla="*/ 12 w 20"/>
                    <a:gd name="T17" fmla="*/ 11 h 11"/>
                    <a:gd name="T18" fmla="*/ 16 w 20"/>
                    <a:gd name="T19" fmla="*/ 11 h 11"/>
                    <a:gd name="T20" fmla="*/ 18 w 20"/>
                    <a:gd name="T21" fmla="*/ 11 h 11"/>
                    <a:gd name="T22" fmla="*/ 20 w 20"/>
                    <a:gd name="T23" fmla="*/ 11 h 11"/>
                    <a:gd name="T24" fmla="*/ 18 w 20"/>
                    <a:gd name="T25" fmla="*/ 8 h 11"/>
                    <a:gd name="T26" fmla="*/ 12 w 20"/>
                    <a:gd name="T27" fmla="*/ 4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0"/>
                    <a:gd name="T43" fmla="*/ 0 h 11"/>
                    <a:gd name="T44" fmla="*/ 20 w 20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0" h="11">
                      <a:moveTo>
                        <a:pt x="12" y="4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12" y="11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20" y="11"/>
                      </a:lnTo>
                      <a:lnTo>
                        <a:pt x="18" y="8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1" name="Freeform 21"/>
                <p:cNvSpPr>
                  <a:spLocks/>
                </p:cNvSpPr>
                <p:nvPr/>
              </p:nvSpPr>
              <p:spPr bwMode="auto">
                <a:xfrm>
                  <a:off x="1988" y="3267"/>
                  <a:ext cx="16" cy="29"/>
                </a:xfrm>
                <a:custGeom>
                  <a:avLst/>
                  <a:gdLst>
                    <a:gd name="T0" fmla="*/ 16 w 16"/>
                    <a:gd name="T1" fmla="*/ 23 h 29"/>
                    <a:gd name="T2" fmla="*/ 16 w 16"/>
                    <a:gd name="T3" fmla="*/ 18 h 29"/>
                    <a:gd name="T4" fmla="*/ 12 w 16"/>
                    <a:gd name="T5" fmla="*/ 5 h 29"/>
                    <a:gd name="T6" fmla="*/ 14 w 16"/>
                    <a:gd name="T7" fmla="*/ 0 h 29"/>
                    <a:gd name="T8" fmla="*/ 8 w 16"/>
                    <a:gd name="T9" fmla="*/ 0 h 29"/>
                    <a:gd name="T10" fmla="*/ 8 w 16"/>
                    <a:gd name="T11" fmla="*/ 7 h 29"/>
                    <a:gd name="T12" fmla="*/ 8 w 16"/>
                    <a:gd name="T13" fmla="*/ 14 h 29"/>
                    <a:gd name="T14" fmla="*/ 2 w 16"/>
                    <a:gd name="T15" fmla="*/ 12 h 29"/>
                    <a:gd name="T16" fmla="*/ 0 w 16"/>
                    <a:gd name="T17" fmla="*/ 16 h 29"/>
                    <a:gd name="T18" fmla="*/ 4 w 16"/>
                    <a:gd name="T19" fmla="*/ 27 h 29"/>
                    <a:gd name="T20" fmla="*/ 6 w 16"/>
                    <a:gd name="T21" fmla="*/ 27 h 29"/>
                    <a:gd name="T22" fmla="*/ 6 w 16"/>
                    <a:gd name="T23" fmla="*/ 23 h 29"/>
                    <a:gd name="T24" fmla="*/ 8 w 16"/>
                    <a:gd name="T25" fmla="*/ 29 h 29"/>
                    <a:gd name="T26" fmla="*/ 12 w 16"/>
                    <a:gd name="T27" fmla="*/ 29 h 29"/>
                    <a:gd name="T28" fmla="*/ 12 w 16"/>
                    <a:gd name="T29" fmla="*/ 20 h 29"/>
                    <a:gd name="T30" fmla="*/ 16 w 16"/>
                    <a:gd name="T31" fmla="*/ 23 h 2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"/>
                    <a:gd name="T49" fmla="*/ 0 h 29"/>
                    <a:gd name="T50" fmla="*/ 16 w 16"/>
                    <a:gd name="T51" fmla="*/ 29 h 2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" h="29">
                      <a:moveTo>
                        <a:pt x="16" y="23"/>
                      </a:moveTo>
                      <a:lnTo>
                        <a:pt x="16" y="18"/>
                      </a:lnTo>
                      <a:lnTo>
                        <a:pt x="12" y="5"/>
                      </a:lnTo>
                      <a:lnTo>
                        <a:pt x="14" y="0"/>
                      </a:lnTo>
                      <a:lnTo>
                        <a:pt x="8" y="0"/>
                      </a:lnTo>
                      <a:lnTo>
                        <a:pt x="8" y="7"/>
                      </a:lnTo>
                      <a:lnTo>
                        <a:pt x="8" y="14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4" y="27"/>
                      </a:lnTo>
                      <a:lnTo>
                        <a:pt x="6" y="27"/>
                      </a:lnTo>
                      <a:lnTo>
                        <a:pt x="6" y="23"/>
                      </a:lnTo>
                      <a:lnTo>
                        <a:pt x="8" y="29"/>
                      </a:lnTo>
                      <a:lnTo>
                        <a:pt x="12" y="29"/>
                      </a:lnTo>
                      <a:lnTo>
                        <a:pt x="12" y="20"/>
                      </a:lnTo>
                      <a:lnTo>
                        <a:pt x="16" y="23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2" name="Freeform 22"/>
                <p:cNvSpPr>
                  <a:spLocks/>
                </p:cNvSpPr>
                <p:nvPr/>
              </p:nvSpPr>
              <p:spPr bwMode="auto">
                <a:xfrm>
                  <a:off x="1164" y="3272"/>
                  <a:ext cx="62" cy="77"/>
                </a:xfrm>
                <a:custGeom>
                  <a:avLst/>
                  <a:gdLst>
                    <a:gd name="T0" fmla="*/ 54 w 62"/>
                    <a:gd name="T1" fmla="*/ 33 h 77"/>
                    <a:gd name="T2" fmla="*/ 50 w 62"/>
                    <a:gd name="T3" fmla="*/ 33 h 77"/>
                    <a:gd name="T4" fmla="*/ 50 w 62"/>
                    <a:gd name="T5" fmla="*/ 22 h 77"/>
                    <a:gd name="T6" fmla="*/ 32 w 62"/>
                    <a:gd name="T7" fmla="*/ 9 h 77"/>
                    <a:gd name="T8" fmla="*/ 24 w 62"/>
                    <a:gd name="T9" fmla="*/ 9 h 77"/>
                    <a:gd name="T10" fmla="*/ 16 w 62"/>
                    <a:gd name="T11" fmla="*/ 0 h 77"/>
                    <a:gd name="T12" fmla="*/ 12 w 62"/>
                    <a:gd name="T13" fmla="*/ 9 h 77"/>
                    <a:gd name="T14" fmla="*/ 14 w 62"/>
                    <a:gd name="T15" fmla="*/ 18 h 77"/>
                    <a:gd name="T16" fmla="*/ 6 w 62"/>
                    <a:gd name="T17" fmla="*/ 22 h 77"/>
                    <a:gd name="T18" fmla="*/ 4 w 62"/>
                    <a:gd name="T19" fmla="*/ 29 h 77"/>
                    <a:gd name="T20" fmla="*/ 0 w 62"/>
                    <a:gd name="T21" fmla="*/ 31 h 77"/>
                    <a:gd name="T22" fmla="*/ 4 w 62"/>
                    <a:gd name="T23" fmla="*/ 42 h 77"/>
                    <a:gd name="T24" fmla="*/ 6 w 62"/>
                    <a:gd name="T25" fmla="*/ 51 h 77"/>
                    <a:gd name="T26" fmla="*/ 10 w 62"/>
                    <a:gd name="T27" fmla="*/ 55 h 77"/>
                    <a:gd name="T28" fmla="*/ 8 w 62"/>
                    <a:gd name="T29" fmla="*/ 64 h 77"/>
                    <a:gd name="T30" fmla="*/ 10 w 62"/>
                    <a:gd name="T31" fmla="*/ 73 h 77"/>
                    <a:gd name="T32" fmla="*/ 18 w 62"/>
                    <a:gd name="T33" fmla="*/ 75 h 77"/>
                    <a:gd name="T34" fmla="*/ 22 w 62"/>
                    <a:gd name="T35" fmla="*/ 77 h 77"/>
                    <a:gd name="T36" fmla="*/ 30 w 62"/>
                    <a:gd name="T37" fmla="*/ 66 h 77"/>
                    <a:gd name="T38" fmla="*/ 38 w 62"/>
                    <a:gd name="T39" fmla="*/ 60 h 77"/>
                    <a:gd name="T40" fmla="*/ 44 w 62"/>
                    <a:gd name="T41" fmla="*/ 58 h 77"/>
                    <a:gd name="T42" fmla="*/ 58 w 62"/>
                    <a:gd name="T43" fmla="*/ 53 h 77"/>
                    <a:gd name="T44" fmla="*/ 62 w 62"/>
                    <a:gd name="T45" fmla="*/ 40 h 77"/>
                    <a:gd name="T46" fmla="*/ 56 w 62"/>
                    <a:gd name="T47" fmla="*/ 38 h 77"/>
                    <a:gd name="T48" fmla="*/ 54 w 62"/>
                    <a:gd name="T49" fmla="*/ 33 h 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"/>
                    <a:gd name="T76" fmla="*/ 0 h 77"/>
                    <a:gd name="T77" fmla="*/ 62 w 62"/>
                    <a:gd name="T78" fmla="*/ 77 h 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" h="77">
                      <a:moveTo>
                        <a:pt x="54" y="33"/>
                      </a:moveTo>
                      <a:lnTo>
                        <a:pt x="50" y="33"/>
                      </a:lnTo>
                      <a:lnTo>
                        <a:pt x="50" y="22"/>
                      </a:lnTo>
                      <a:lnTo>
                        <a:pt x="32" y="9"/>
                      </a:lnTo>
                      <a:lnTo>
                        <a:pt x="24" y="9"/>
                      </a:lnTo>
                      <a:lnTo>
                        <a:pt x="16" y="0"/>
                      </a:lnTo>
                      <a:lnTo>
                        <a:pt x="12" y="9"/>
                      </a:lnTo>
                      <a:lnTo>
                        <a:pt x="14" y="18"/>
                      </a:lnTo>
                      <a:lnTo>
                        <a:pt x="6" y="22"/>
                      </a:lnTo>
                      <a:lnTo>
                        <a:pt x="4" y="29"/>
                      </a:lnTo>
                      <a:lnTo>
                        <a:pt x="0" y="31"/>
                      </a:lnTo>
                      <a:lnTo>
                        <a:pt x="4" y="42"/>
                      </a:lnTo>
                      <a:lnTo>
                        <a:pt x="6" y="51"/>
                      </a:lnTo>
                      <a:lnTo>
                        <a:pt x="10" y="55"/>
                      </a:lnTo>
                      <a:lnTo>
                        <a:pt x="8" y="64"/>
                      </a:lnTo>
                      <a:lnTo>
                        <a:pt x="10" y="73"/>
                      </a:lnTo>
                      <a:lnTo>
                        <a:pt x="18" y="75"/>
                      </a:lnTo>
                      <a:lnTo>
                        <a:pt x="22" y="77"/>
                      </a:lnTo>
                      <a:lnTo>
                        <a:pt x="30" y="66"/>
                      </a:lnTo>
                      <a:lnTo>
                        <a:pt x="38" y="60"/>
                      </a:lnTo>
                      <a:lnTo>
                        <a:pt x="44" y="58"/>
                      </a:lnTo>
                      <a:lnTo>
                        <a:pt x="58" y="53"/>
                      </a:lnTo>
                      <a:lnTo>
                        <a:pt x="62" y="40"/>
                      </a:lnTo>
                      <a:lnTo>
                        <a:pt x="56" y="38"/>
                      </a:lnTo>
                      <a:lnTo>
                        <a:pt x="54" y="3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3" name="Freeform 23"/>
                <p:cNvSpPr>
                  <a:spLocks/>
                </p:cNvSpPr>
                <p:nvPr/>
              </p:nvSpPr>
              <p:spPr bwMode="auto">
                <a:xfrm>
                  <a:off x="1984" y="3270"/>
                  <a:ext cx="4" cy="6"/>
                </a:xfrm>
                <a:custGeom>
                  <a:avLst/>
                  <a:gdLst>
                    <a:gd name="T0" fmla="*/ 0 w 4"/>
                    <a:gd name="T1" fmla="*/ 0 h 6"/>
                    <a:gd name="T2" fmla="*/ 2 w 4"/>
                    <a:gd name="T3" fmla="*/ 6 h 6"/>
                    <a:gd name="T4" fmla="*/ 4 w 4"/>
                    <a:gd name="T5" fmla="*/ 6 h 6"/>
                    <a:gd name="T6" fmla="*/ 2 w 4"/>
                    <a:gd name="T7" fmla="*/ 0 h 6"/>
                    <a:gd name="T8" fmla="*/ 0 w 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4" name="Freeform 24"/>
                <p:cNvSpPr>
                  <a:spLocks/>
                </p:cNvSpPr>
                <p:nvPr/>
              </p:nvSpPr>
              <p:spPr bwMode="auto">
                <a:xfrm>
                  <a:off x="2114" y="3383"/>
                  <a:ext cx="6" cy="6"/>
                </a:xfrm>
                <a:custGeom>
                  <a:avLst/>
                  <a:gdLst>
                    <a:gd name="T0" fmla="*/ 0 w 6"/>
                    <a:gd name="T1" fmla="*/ 2 h 6"/>
                    <a:gd name="T2" fmla="*/ 6 w 6"/>
                    <a:gd name="T3" fmla="*/ 6 h 6"/>
                    <a:gd name="T4" fmla="*/ 6 w 6"/>
                    <a:gd name="T5" fmla="*/ 4 h 6"/>
                    <a:gd name="T6" fmla="*/ 0 w 6"/>
                    <a:gd name="T7" fmla="*/ 0 h 6"/>
                    <a:gd name="T8" fmla="*/ 0 w 6"/>
                    <a:gd name="T9" fmla="*/ 2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2"/>
                      </a:move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5" name="Freeform 25"/>
                <p:cNvSpPr>
                  <a:spLocks/>
                </p:cNvSpPr>
                <p:nvPr/>
              </p:nvSpPr>
              <p:spPr bwMode="auto">
                <a:xfrm>
                  <a:off x="2152" y="3482"/>
                  <a:ext cx="18" cy="43"/>
                </a:xfrm>
                <a:custGeom>
                  <a:avLst/>
                  <a:gdLst>
                    <a:gd name="T0" fmla="*/ 12 w 18"/>
                    <a:gd name="T1" fmla="*/ 36 h 43"/>
                    <a:gd name="T2" fmla="*/ 8 w 18"/>
                    <a:gd name="T3" fmla="*/ 31 h 43"/>
                    <a:gd name="T4" fmla="*/ 4 w 18"/>
                    <a:gd name="T5" fmla="*/ 27 h 43"/>
                    <a:gd name="T6" fmla="*/ 6 w 18"/>
                    <a:gd name="T7" fmla="*/ 25 h 43"/>
                    <a:gd name="T8" fmla="*/ 6 w 18"/>
                    <a:gd name="T9" fmla="*/ 23 h 43"/>
                    <a:gd name="T10" fmla="*/ 10 w 18"/>
                    <a:gd name="T11" fmla="*/ 16 h 43"/>
                    <a:gd name="T12" fmla="*/ 16 w 18"/>
                    <a:gd name="T13" fmla="*/ 0 h 43"/>
                    <a:gd name="T14" fmla="*/ 8 w 18"/>
                    <a:gd name="T15" fmla="*/ 14 h 43"/>
                    <a:gd name="T16" fmla="*/ 4 w 18"/>
                    <a:gd name="T17" fmla="*/ 25 h 43"/>
                    <a:gd name="T18" fmla="*/ 0 w 18"/>
                    <a:gd name="T19" fmla="*/ 25 h 43"/>
                    <a:gd name="T20" fmla="*/ 4 w 18"/>
                    <a:gd name="T21" fmla="*/ 31 h 43"/>
                    <a:gd name="T22" fmla="*/ 8 w 18"/>
                    <a:gd name="T23" fmla="*/ 38 h 43"/>
                    <a:gd name="T24" fmla="*/ 14 w 18"/>
                    <a:gd name="T25" fmla="*/ 43 h 43"/>
                    <a:gd name="T26" fmla="*/ 18 w 18"/>
                    <a:gd name="T27" fmla="*/ 43 h 43"/>
                    <a:gd name="T28" fmla="*/ 12 w 18"/>
                    <a:gd name="T29" fmla="*/ 36 h 4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"/>
                    <a:gd name="T46" fmla="*/ 0 h 43"/>
                    <a:gd name="T47" fmla="*/ 18 w 18"/>
                    <a:gd name="T48" fmla="*/ 43 h 4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" h="43">
                      <a:moveTo>
                        <a:pt x="12" y="36"/>
                      </a:moveTo>
                      <a:lnTo>
                        <a:pt x="8" y="31"/>
                      </a:lnTo>
                      <a:lnTo>
                        <a:pt x="4" y="27"/>
                      </a:lnTo>
                      <a:lnTo>
                        <a:pt x="6" y="25"/>
                      </a:lnTo>
                      <a:lnTo>
                        <a:pt x="6" y="23"/>
                      </a:lnTo>
                      <a:lnTo>
                        <a:pt x="10" y="16"/>
                      </a:lnTo>
                      <a:lnTo>
                        <a:pt x="16" y="0"/>
                      </a:lnTo>
                      <a:lnTo>
                        <a:pt x="8" y="14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4" y="31"/>
                      </a:lnTo>
                      <a:lnTo>
                        <a:pt x="8" y="38"/>
                      </a:lnTo>
                      <a:lnTo>
                        <a:pt x="14" y="43"/>
                      </a:lnTo>
                      <a:lnTo>
                        <a:pt x="18" y="43"/>
                      </a:lnTo>
                      <a:lnTo>
                        <a:pt x="12" y="36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6" name="Freeform 26"/>
                <p:cNvSpPr>
                  <a:spLocks/>
                </p:cNvSpPr>
                <p:nvPr/>
              </p:nvSpPr>
              <p:spPr bwMode="auto">
                <a:xfrm>
                  <a:off x="2172" y="3525"/>
                  <a:ext cx="18" cy="13"/>
                </a:xfrm>
                <a:custGeom>
                  <a:avLst/>
                  <a:gdLst>
                    <a:gd name="T0" fmla="*/ 10 w 18"/>
                    <a:gd name="T1" fmla="*/ 4 h 13"/>
                    <a:gd name="T2" fmla="*/ 8 w 18"/>
                    <a:gd name="T3" fmla="*/ 2 h 13"/>
                    <a:gd name="T4" fmla="*/ 10 w 18"/>
                    <a:gd name="T5" fmla="*/ 0 h 13"/>
                    <a:gd name="T6" fmla="*/ 6 w 18"/>
                    <a:gd name="T7" fmla="*/ 0 h 13"/>
                    <a:gd name="T8" fmla="*/ 0 w 18"/>
                    <a:gd name="T9" fmla="*/ 0 h 13"/>
                    <a:gd name="T10" fmla="*/ 0 w 18"/>
                    <a:gd name="T11" fmla="*/ 2 h 13"/>
                    <a:gd name="T12" fmla="*/ 4 w 18"/>
                    <a:gd name="T13" fmla="*/ 4 h 13"/>
                    <a:gd name="T14" fmla="*/ 8 w 18"/>
                    <a:gd name="T15" fmla="*/ 11 h 13"/>
                    <a:gd name="T16" fmla="*/ 16 w 18"/>
                    <a:gd name="T17" fmla="*/ 13 h 13"/>
                    <a:gd name="T18" fmla="*/ 18 w 18"/>
                    <a:gd name="T19" fmla="*/ 13 h 13"/>
                    <a:gd name="T20" fmla="*/ 18 w 18"/>
                    <a:gd name="T21" fmla="*/ 11 h 13"/>
                    <a:gd name="T22" fmla="*/ 14 w 18"/>
                    <a:gd name="T23" fmla="*/ 4 h 13"/>
                    <a:gd name="T24" fmla="*/ 10 w 18"/>
                    <a:gd name="T25" fmla="*/ 4 h 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13"/>
                    <a:gd name="T41" fmla="*/ 18 w 18"/>
                    <a:gd name="T42" fmla="*/ 13 h 1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13">
                      <a:moveTo>
                        <a:pt x="10" y="4"/>
                      </a:move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8" y="11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4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7" name="Freeform 27"/>
                <p:cNvSpPr>
                  <a:spLocks/>
                </p:cNvSpPr>
                <p:nvPr/>
              </p:nvSpPr>
              <p:spPr bwMode="auto">
                <a:xfrm>
                  <a:off x="2290" y="3538"/>
                  <a:ext cx="10" cy="15"/>
                </a:xfrm>
                <a:custGeom>
                  <a:avLst/>
                  <a:gdLst>
                    <a:gd name="T0" fmla="*/ 0 w 10"/>
                    <a:gd name="T1" fmla="*/ 4 h 15"/>
                    <a:gd name="T2" fmla="*/ 2 w 10"/>
                    <a:gd name="T3" fmla="*/ 13 h 15"/>
                    <a:gd name="T4" fmla="*/ 6 w 10"/>
                    <a:gd name="T5" fmla="*/ 15 h 15"/>
                    <a:gd name="T6" fmla="*/ 10 w 10"/>
                    <a:gd name="T7" fmla="*/ 13 h 15"/>
                    <a:gd name="T8" fmla="*/ 10 w 10"/>
                    <a:gd name="T9" fmla="*/ 11 h 15"/>
                    <a:gd name="T10" fmla="*/ 0 w 10"/>
                    <a:gd name="T11" fmla="*/ 0 h 15"/>
                    <a:gd name="T12" fmla="*/ 0 w 10"/>
                    <a:gd name="T13" fmla="*/ 4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15"/>
                    <a:gd name="T23" fmla="*/ 10 w 10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15">
                      <a:moveTo>
                        <a:pt x="0" y="4"/>
                      </a:moveTo>
                      <a:lnTo>
                        <a:pt x="2" y="13"/>
                      </a:lnTo>
                      <a:lnTo>
                        <a:pt x="6" y="15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8" name="Freeform 28"/>
                <p:cNvSpPr>
                  <a:spLocks/>
                </p:cNvSpPr>
                <p:nvPr/>
              </p:nvSpPr>
              <p:spPr bwMode="auto">
                <a:xfrm>
                  <a:off x="2262" y="3520"/>
                  <a:ext cx="10" cy="13"/>
                </a:xfrm>
                <a:custGeom>
                  <a:avLst/>
                  <a:gdLst>
                    <a:gd name="T0" fmla="*/ 6 w 10"/>
                    <a:gd name="T1" fmla="*/ 13 h 13"/>
                    <a:gd name="T2" fmla="*/ 10 w 10"/>
                    <a:gd name="T3" fmla="*/ 11 h 13"/>
                    <a:gd name="T4" fmla="*/ 6 w 10"/>
                    <a:gd name="T5" fmla="*/ 5 h 13"/>
                    <a:gd name="T6" fmla="*/ 4 w 10"/>
                    <a:gd name="T7" fmla="*/ 0 h 13"/>
                    <a:gd name="T8" fmla="*/ 0 w 10"/>
                    <a:gd name="T9" fmla="*/ 0 h 13"/>
                    <a:gd name="T10" fmla="*/ 2 w 10"/>
                    <a:gd name="T11" fmla="*/ 7 h 13"/>
                    <a:gd name="T12" fmla="*/ 4 w 10"/>
                    <a:gd name="T13" fmla="*/ 9 h 13"/>
                    <a:gd name="T14" fmla="*/ 2 w 10"/>
                    <a:gd name="T15" fmla="*/ 11 h 13"/>
                    <a:gd name="T16" fmla="*/ 6 w 10"/>
                    <a:gd name="T17" fmla="*/ 13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3"/>
                    <a:gd name="T29" fmla="*/ 10 w 10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3">
                      <a:moveTo>
                        <a:pt x="6" y="13"/>
                      </a:moveTo>
                      <a:lnTo>
                        <a:pt x="10" y="11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6" y="13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69" name="Freeform 29"/>
                <p:cNvSpPr>
                  <a:spLocks/>
                </p:cNvSpPr>
                <p:nvPr/>
              </p:nvSpPr>
              <p:spPr bwMode="auto">
                <a:xfrm>
                  <a:off x="2254" y="3496"/>
                  <a:ext cx="10" cy="20"/>
                </a:xfrm>
                <a:custGeom>
                  <a:avLst/>
                  <a:gdLst>
                    <a:gd name="T0" fmla="*/ 10 w 10"/>
                    <a:gd name="T1" fmla="*/ 15 h 20"/>
                    <a:gd name="T2" fmla="*/ 6 w 10"/>
                    <a:gd name="T3" fmla="*/ 2 h 20"/>
                    <a:gd name="T4" fmla="*/ 0 w 10"/>
                    <a:gd name="T5" fmla="*/ 0 h 20"/>
                    <a:gd name="T6" fmla="*/ 0 w 10"/>
                    <a:gd name="T7" fmla="*/ 6 h 20"/>
                    <a:gd name="T8" fmla="*/ 2 w 10"/>
                    <a:gd name="T9" fmla="*/ 9 h 20"/>
                    <a:gd name="T10" fmla="*/ 2 w 10"/>
                    <a:gd name="T11" fmla="*/ 13 h 20"/>
                    <a:gd name="T12" fmla="*/ 6 w 10"/>
                    <a:gd name="T13" fmla="*/ 15 h 20"/>
                    <a:gd name="T14" fmla="*/ 6 w 10"/>
                    <a:gd name="T15" fmla="*/ 20 h 20"/>
                    <a:gd name="T16" fmla="*/ 10 w 10"/>
                    <a:gd name="T17" fmla="*/ 15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0"/>
                    <a:gd name="T29" fmla="*/ 10 w 10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0">
                      <a:moveTo>
                        <a:pt x="10" y="15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6" y="15"/>
                      </a:lnTo>
                      <a:lnTo>
                        <a:pt x="6" y="20"/>
                      </a:ln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0" name="Freeform 30"/>
                <p:cNvSpPr>
                  <a:spLocks/>
                </p:cNvSpPr>
                <p:nvPr/>
              </p:nvSpPr>
              <p:spPr bwMode="auto">
                <a:xfrm>
                  <a:off x="2092" y="3192"/>
                  <a:ext cx="30" cy="36"/>
                </a:xfrm>
                <a:custGeom>
                  <a:avLst/>
                  <a:gdLst>
                    <a:gd name="T0" fmla="*/ 12 w 30"/>
                    <a:gd name="T1" fmla="*/ 5 h 36"/>
                    <a:gd name="T2" fmla="*/ 8 w 30"/>
                    <a:gd name="T3" fmla="*/ 2 h 36"/>
                    <a:gd name="T4" fmla="*/ 4 w 30"/>
                    <a:gd name="T5" fmla="*/ 0 h 36"/>
                    <a:gd name="T6" fmla="*/ 0 w 30"/>
                    <a:gd name="T7" fmla="*/ 2 h 36"/>
                    <a:gd name="T8" fmla="*/ 2 w 30"/>
                    <a:gd name="T9" fmla="*/ 13 h 36"/>
                    <a:gd name="T10" fmla="*/ 6 w 30"/>
                    <a:gd name="T11" fmla="*/ 16 h 36"/>
                    <a:gd name="T12" fmla="*/ 8 w 30"/>
                    <a:gd name="T13" fmla="*/ 22 h 36"/>
                    <a:gd name="T14" fmla="*/ 16 w 30"/>
                    <a:gd name="T15" fmla="*/ 25 h 36"/>
                    <a:gd name="T16" fmla="*/ 20 w 30"/>
                    <a:gd name="T17" fmla="*/ 31 h 36"/>
                    <a:gd name="T18" fmla="*/ 26 w 30"/>
                    <a:gd name="T19" fmla="*/ 36 h 36"/>
                    <a:gd name="T20" fmla="*/ 30 w 30"/>
                    <a:gd name="T21" fmla="*/ 33 h 36"/>
                    <a:gd name="T22" fmla="*/ 24 w 30"/>
                    <a:gd name="T23" fmla="*/ 29 h 36"/>
                    <a:gd name="T24" fmla="*/ 24 w 30"/>
                    <a:gd name="T25" fmla="*/ 20 h 36"/>
                    <a:gd name="T26" fmla="*/ 12 w 30"/>
                    <a:gd name="T27" fmla="*/ 18 h 36"/>
                    <a:gd name="T28" fmla="*/ 16 w 30"/>
                    <a:gd name="T29" fmla="*/ 11 h 36"/>
                    <a:gd name="T30" fmla="*/ 12 w 30"/>
                    <a:gd name="T31" fmla="*/ 5 h 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30"/>
                    <a:gd name="T49" fmla="*/ 0 h 36"/>
                    <a:gd name="T50" fmla="*/ 30 w 30"/>
                    <a:gd name="T51" fmla="*/ 36 h 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30" h="36">
                      <a:moveTo>
                        <a:pt x="12" y="5"/>
                      </a:move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13"/>
                      </a:lnTo>
                      <a:lnTo>
                        <a:pt x="6" y="16"/>
                      </a:lnTo>
                      <a:lnTo>
                        <a:pt x="8" y="22"/>
                      </a:lnTo>
                      <a:lnTo>
                        <a:pt x="16" y="25"/>
                      </a:lnTo>
                      <a:lnTo>
                        <a:pt x="20" y="31"/>
                      </a:lnTo>
                      <a:lnTo>
                        <a:pt x="26" y="36"/>
                      </a:lnTo>
                      <a:lnTo>
                        <a:pt x="30" y="33"/>
                      </a:lnTo>
                      <a:lnTo>
                        <a:pt x="24" y="29"/>
                      </a:lnTo>
                      <a:lnTo>
                        <a:pt x="24" y="20"/>
                      </a:lnTo>
                      <a:lnTo>
                        <a:pt x="12" y="18"/>
                      </a:lnTo>
                      <a:lnTo>
                        <a:pt x="16" y="11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1" name="Freeform 31"/>
                <p:cNvSpPr>
                  <a:spLocks/>
                </p:cNvSpPr>
                <p:nvPr/>
              </p:nvSpPr>
              <p:spPr bwMode="auto">
                <a:xfrm>
                  <a:off x="2148" y="3212"/>
                  <a:ext cx="18" cy="33"/>
                </a:xfrm>
                <a:custGeom>
                  <a:avLst/>
                  <a:gdLst>
                    <a:gd name="T0" fmla="*/ 12 w 18"/>
                    <a:gd name="T1" fmla="*/ 7 h 33"/>
                    <a:gd name="T2" fmla="*/ 14 w 18"/>
                    <a:gd name="T3" fmla="*/ 0 h 33"/>
                    <a:gd name="T4" fmla="*/ 10 w 18"/>
                    <a:gd name="T5" fmla="*/ 2 h 33"/>
                    <a:gd name="T6" fmla="*/ 8 w 18"/>
                    <a:gd name="T7" fmla="*/ 5 h 33"/>
                    <a:gd name="T8" fmla="*/ 4 w 18"/>
                    <a:gd name="T9" fmla="*/ 5 h 33"/>
                    <a:gd name="T10" fmla="*/ 0 w 18"/>
                    <a:gd name="T11" fmla="*/ 13 h 33"/>
                    <a:gd name="T12" fmla="*/ 0 w 18"/>
                    <a:gd name="T13" fmla="*/ 20 h 33"/>
                    <a:gd name="T14" fmla="*/ 4 w 18"/>
                    <a:gd name="T15" fmla="*/ 24 h 33"/>
                    <a:gd name="T16" fmla="*/ 0 w 18"/>
                    <a:gd name="T17" fmla="*/ 27 h 33"/>
                    <a:gd name="T18" fmla="*/ 6 w 18"/>
                    <a:gd name="T19" fmla="*/ 33 h 33"/>
                    <a:gd name="T20" fmla="*/ 16 w 18"/>
                    <a:gd name="T21" fmla="*/ 33 h 33"/>
                    <a:gd name="T22" fmla="*/ 14 w 18"/>
                    <a:gd name="T23" fmla="*/ 27 h 33"/>
                    <a:gd name="T24" fmla="*/ 18 w 18"/>
                    <a:gd name="T25" fmla="*/ 16 h 33"/>
                    <a:gd name="T26" fmla="*/ 12 w 18"/>
                    <a:gd name="T27" fmla="*/ 7 h 3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8"/>
                    <a:gd name="T43" fmla="*/ 0 h 33"/>
                    <a:gd name="T44" fmla="*/ 18 w 18"/>
                    <a:gd name="T45" fmla="*/ 33 h 3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8" h="33">
                      <a:moveTo>
                        <a:pt x="12" y="7"/>
                      </a:move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8" y="5"/>
                      </a:lnTo>
                      <a:lnTo>
                        <a:pt x="4" y="5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4" y="24"/>
                      </a:lnTo>
                      <a:lnTo>
                        <a:pt x="0" y="27"/>
                      </a:lnTo>
                      <a:lnTo>
                        <a:pt x="6" y="33"/>
                      </a:lnTo>
                      <a:lnTo>
                        <a:pt x="16" y="33"/>
                      </a:lnTo>
                      <a:lnTo>
                        <a:pt x="14" y="27"/>
                      </a:lnTo>
                      <a:lnTo>
                        <a:pt x="18" y="16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2" name="Freeform 32"/>
                <p:cNvSpPr>
                  <a:spLocks/>
                </p:cNvSpPr>
                <p:nvPr/>
              </p:nvSpPr>
              <p:spPr bwMode="auto">
                <a:xfrm>
                  <a:off x="2220" y="3425"/>
                  <a:ext cx="12" cy="18"/>
                </a:xfrm>
                <a:custGeom>
                  <a:avLst/>
                  <a:gdLst>
                    <a:gd name="T0" fmla="*/ 4 w 12"/>
                    <a:gd name="T1" fmla="*/ 4 h 18"/>
                    <a:gd name="T2" fmla="*/ 4 w 12"/>
                    <a:gd name="T3" fmla="*/ 9 h 18"/>
                    <a:gd name="T4" fmla="*/ 2 w 12"/>
                    <a:gd name="T5" fmla="*/ 11 h 18"/>
                    <a:gd name="T6" fmla="*/ 4 w 12"/>
                    <a:gd name="T7" fmla="*/ 13 h 18"/>
                    <a:gd name="T8" fmla="*/ 0 w 12"/>
                    <a:gd name="T9" fmla="*/ 15 h 18"/>
                    <a:gd name="T10" fmla="*/ 2 w 12"/>
                    <a:gd name="T11" fmla="*/ 18 h 18"/>
                    <a:gd name="T12" fmla="*/ 8 w 12"/>
                    <a:gd name="T13" fmla="*/ 9 h 18"/>
                    <a:gd name="T14" fmla="*/ 12 w 12"/>
                    <a:gd name="T15" fmla="*/ 9 h 18"/>
                    <a:gd name="T16" fmla="*/ 10 w 12"/>
                    <a:gd name="T17" fmla="*/ 6 h 18"/>
                    <a:gd name="T18" fmla="*/ 12 w 12"/>
                    <a:gd name="T19" fmla="*/ 0 h 18"/>
                    <a:gd name="T20" fmla="*/ 4 w 12"/>
                    <a:gd name="T21" fmla="*/ 4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8"/>
                    <a:gd name="T35" fmla="*/ 12 w 12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8">
                      <a:moveTo>
                        <a:pt x="4" y="4"/>
                      </a:move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0" y="15"/>
                      </a:lnTo>
                      <a:lnTo>
                        <a:pt x="2" y="18"/>
                      </a:lnTo>
                      <a:lnTo>
                        <a:pt x="8" y="9"/>
                      </a:lnTo>
                      <a:lnTo>
                        <a:pt x="12" y="9"/>
                      </a:lnTo>
                      <a:lnTo>
                        <a:pt x="10" y="6"/>
                      </a:lnTo>
                      <a:lnTo>
                        <a:pt x="12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3" name="Freeform 33"/>
                <p:cNvSpPr>
                  <a:spLocks/>
                </p:cNvSpPr>
                <p:nvPr/>
              </p:nvSpPr>
              <p:spPr bwMode="auto">
                <a:xfrm>
                  <a:off x="2396" y="3496"/>
                  <a:ext cx="12" cy="15"/>
                </a:xfrm>
                <a:custGeom>
                  <a:avLst/>
                  <a:gdLst>
                    <a:gd name="T0" fmla="*/ 4 w 12"/>
                    <a:gd name="T1" fmla="*/ 9 h 15"/>
                    <a:gd name="T2" fmla="*/ 10 w 12"/>
                    <a:gd name="T3" fmla="*/ 15 h 15"/>
                    <a:gd name="T4" fmla="*/ 12 w 12"/>
                    <a:gd name="T5" fmla="*/ 11 h 15"/>
                    <a:gd name="T6" fmla="*/ 8 w 12"/>
                    <a:gd name="T7" fmla="*/ 4 h 15"/>
                    <a:gd name="T8" fmla="*/ 4 w 12"/>
                    <a:gd name="T9" fmla="*/ 0 h 15"/>
                    <a:gd name="T10" fmla="*/ 4 w 12"/>
                    <a:gd name="T11" fmla="*/ 4 h 15"/>
                    <a:gd name="T12" fmla="*/ 0 w 12"/>
                    <a:gd name="T13" fmla="*/ 2 h 15"/>
                    <a:gd name="T14" fmla="*/ 4 w 12"/>
                    <a:gd name="T15" fmla="*/ 9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"/>
                    <a:gd name="T25" fmla="*/ 0 h 15"/>
                    <a:gd name="T26" fmla="*/ 12 w 12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" h="15">
                      <a:moveTo>
                        <a:pt x="4" y="9"/>
                      </a:moveTo>
                      <a:lnTo>
                        <a:pt x="10" y="15"/>
                      </a:lnTo>
                      <a:lnTo>
                        <a:pt x="12" y="11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0" y="2"/>
                      </a:lnTo>
                      <a:lnTo>
                        <a:pt x="4" y="9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4" name="Freeform 34"/>
                <p:cNvSpPr>
                  <a:spLocks/>
                </p:cNvSpPr>
                <p:nvPr/>
              </p:nvSpPr>
              <p:spPr bwMode="auto">
                <a:xfrm>
                  <a:off x="2482" y="3708"/>
                  <a:ext cx="10" cy="18"/>
                </a:xfrm>
                <a:custGeom>
                  <a:avLst/>
                  <a:gdLst>
                    <a:gd name="T0" fmla="*/ 4 w 10"/>
                    <a:gd name="T1" fmla="*/ 0 h 18"/>
                    <a:gd name="T2" fmla="*/ 0 w 10"/>
                    <a:gd name="T3" fmla="*/ 5 h 18"/>
                    <a:gd name="T4" fmla="*/ 2 w 10"/>
                    <a:gd name="T5" fmla="*/ 14 h 18"/>
                    <a:gd name="T6" fmla="*/ 8 w 10"/>
                    <a:gd name="T7" fmla="*/ 18 h 18"/>
                    <a:gd name="T8" fmla="*/ 10 w 10"/>
                    <a:gd name="T9" fmla="*/ 16 h 18"/>
                    <a:gd name="T10" fmla="*/ 10 w 10"/>
                    <a:gd name="T11" fmla="*/ 9 h 18"/>
                    <a:gd name="T12" fmla="*/ 10 w 10"/>
                    <a:gd name="T13" fmla="*/ 3 h 18"/>
                    <a:gd name="T14" fmla="*/ 4 w 10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8"/>
                    <a:gd name="T26" fmla="*/ 10 w 10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8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2" y="14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0" y="9"/>
                      </a:lnTo>
                      <a:lnTo>
                        <a:pt x="10" y="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5" name="Freeform 35"/>
                <p:cNvSpPr>
                  <a:spLocks/>
                </p:cNvSpPr>
                <p:nvPr/>
              </p:nvSpPr>
              <p:spPr bwMode="auto">
                <a:xfrm>
                  <a:off x="2494" y="3724"/>
                  <a:ext cx="12" cy="9"/>
                </a:xfrm>
                <a:custGeom>
                  <a:avLst/>
                  <a:gdLst>
                    <a:gd name="T0" fmla="*/ 2 w 12"/>
                    <a:gd name="T1" fmla="*/ 2 h 9"/>
                    <a:gd name="T2" fmla="*/ 0 w 12"/>
                    <a:gd name="T3" fmla="*/ 7 h 9"/>
                    <a:gd name="T4" fmla="*/ 6 w 12"/>
                    <a:gd name="T5" fmla="*/ 9 h 9"/>
                    <a:gd name="T6" fmla="*/ 12 w 12"/>
                    <a:gd name="T7" fmla="*/ 7 h 9"/>
                    <a:gd name="T8" fmla="*/ 8 w 12"/>
                    <a:gd name="T9" fmla="*/ 0 h 9"/>
                    <a:gd name="T10" fmla="*/ 2 w 12"/>
                    <a:gd name="T11" fmla="*/ 2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9"/>
                    <a:gd name="T20" fmla="*/ 12 w 12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9">
                      <a:moveTo>
                        <a:pt x="2" y="2"/>
                      </a:moveTo>
                      <a:lnTo>
                        <a:pt x="0" y="7"/>
                      </a:lnTo>
                      <a:lnTo>
                        <a:pt x="6" y="9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6" name="Freeform 36"/>
                <p:cNvSpPr>
                  <a:spLocks/>
                </p:cNvSpPr>
                <p:nvPr/>
              </p:nvSpPr>
              <p:spPr bwMode="auto">
                <a:xfrm>
                  <a:off x="2510" y="3739"/>
                  <a:ext cx="6" cy="7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3 h 7"/>
                    <a:gd name="T6" fmla="*/ 4 w 6"/>
                    <a:gd name="T7" fmla="*/ 0 h 7"/>
                    <a:gd name="T8" fmla="*/ 0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7"/>
                      </a:moveTo>
                      <a:lnTo>
                        <a:pt x="6" y="7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7" name="Freeform 37"/>
                <p:cNvSpPr>
                  <a:spLocks/>
                </p:cNvSpPr>
                <p:nvPr/>
              </p:nvSpPr>
              <p:spPr bwMode="auto">
                <a:xfrm>
                  <a:off x="3979" y="3487"/>
                  <a:ext cx="12" cy="20"/>
                </a:xfrm>
                <a:custGeom>
                  <a:avLst/>
                  <a:gdLst>
                    <a:gd name="T0" fmla="*/ 8 w 12"/>
                    <a:gd name="T1" fmla="*/ 7 h 20"/>
                    <a:gd name="T2" fmla="*/ 6 w 12"/>
                    <a:gd name="T3" fmla="*/ 9 h 20"/>
                    <a:gd name="T4" fmla="*/ 4 w 12"/>
                    <a:gd name="T5" fmla="*/ 13 h 20"/>
                    <a:gd name="T6" fmla="*/ 4 w 12"/>
                    <a:gd name="T7" fmla="*/ 15 h 20"/>
                    <a:gd name="T8" fmla="*/ 0 w 12"/>
                    <a:gd name="T9" fmla="*/ 20 h 20"/>
                    <a:gd name="T10" fmla="*/ 2 w 12"/>
                    <a:gd name="T11" fmla="*/ 18 h 20"/>
                    <a:gd name="T12" fmla="*/ 10 w 12"/>
                    <a:gd name="T13" fmla="*/ 7 h 20"/>
                    <a:gd name="T14" fmla="*/ 12 w 12"/>
                    <a:gd name="T15" fmla="*/ 0 h 20"/>
                    <a:gd name="T16" fmla="*/ 8 w 12"/>
                    <a:gd name="T17" fmla="*/ 7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20"/>
                    <a:gd name="T29" fmla="*/ 12 w 1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20">
                      <a:moveTo>
                        <a:pt x="8" y="7"/>
                      </a:move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10" y="7"/>
                      </a:lnTo>
                      <a:lnTo>
                        <a:pt x="12" y="0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8" name="Freeform 38"/>
                <p:cNvSpPr>
                  <a:spLocks/>
                </p:cNvSpPr>
                <p:nvPr/>
              </p:nvSpPr>
              <p:spPr bwMode="auto">
                <a:xfrm>
                  <a:off x="3977" y="3509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0 w 2"/>
                    <a:gd name="T5" fmla="*/ 2 h 2"/>
                    <a:gd name="T6" fmla="*/ 2 w 2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"/>
                    <a:gd name="T14" fmla="*/ 2 w 2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79" name="Freeform 39"/>
                <p:cNvSpPr>
                  <a:spLocks/>
                </p:cNvSpPr>
                <p:nvPr/>
              </p:nvSpPr>
              <p:spPr bwMode="auto">
                <a:xfrm>
                  <a:off x="3975" y="3513"/>
                  <a:ext cx="0" cy="3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  <a:gd name="T3" fmla="*/ 0 60000 65536"/>
                    <a:gd name="T4" fmla="*/ 0 60000 65536"/>
                    <a:gd name="T5" fmla="*/ 0 60000 65536"/>
                    <a:gd name="T6" fmla="*/ 0 h 3"/>
                    <a:gd name="T7" fmla="*/ 3 h 3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0" name="Freeform 40"/>
                <p:cNvSpPr>
                  <a:spLocks/>
                </p:cNvSpPr>
                <p:nvPr/>
              </p:nvSpPr>
              <p:spPr bwMode="auto">
                <a:xfrm>
                  <a:off x="3941" y="3525"/>
                  <a:ext cx="2" cy="4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2 h 4"/>
                    <a:gd name="T4" fmla="*/ 2 w 2"/>
                    <a:gd name="T5" fmla="*/ 4 h 4"/>
                    <a:gd name="T6" fmla="*/ 2 w 2"/>
                    <a:gd name="T7" fmla="*/ 0 h 4"/>
                    <a:gd name="T8" fmla="*/ 0 w 2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4"/>
                    <a:gd name="T17" fmla="*/ 2 w 2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4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1" name="Freeform 41"/>
                <p:cNvSpPr>
                  <a:spLocks/>
                </p:cNvSpPr>
                <p:nvPr/>
              </p:nvSpPr>
              <p:spPr bwMode="auto">
                <a:xfrm>
                  <a:off x="3943" y="3525"/>
                  <a:ext cx="4" cy="2"/>
                </a:xfrm>
                <a:custGeom>
                  <a:avLst/>
                  <a:gdLst>
                    <a:gd name="T0" fmla="*/ 0 w 4"/>
                    <a:gd name="T1" fmla="*/ 0 h 2"/>
                    <a:gd name="T2" fmla="*/ 2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2" name="Freeform 42"/>
                <p:cNvSpPr>
                  <a:spLocks/>
                </p:cNvSpPr>
                <p:nvPr/>
              </p:nvSpPr>
              <p:spPr bwMode="auto">
                <a:xfrm>
                  <a:off x="3937" y="3527"/>
                  <a:ext cx="4" cy="4"/>
                </a:xfrm>
                <a:custGeom>
                  <a:avLst/>
                  <a:gdLst>
                    <a:gd name="T0" fmla="*/ 2 w 4"/>
                    <a:gd name="T1" fmla="*/ 2 h 4"/>
                    <a:gd name="T2" fmla="*/ 0 w 4"/>
                    <a:gd name="T3" fmla="*/ 2 h 4"/>
                    <a:gd name="T4" fmla="*/ 2 w 4"/>
                    <a:gd name="T5" fmla="*/ 4 h 4"/>
                    <a:gd name="T6" fmla="*/ 0 w 4"/>
                    <a:gd name="T7" fmla="*/ 2 h 4"/>
                    <a:gd name="T8" fmla="*/ 0 w 4"/>
                    <a:gd name="T9" fmla="*/ 4 h 4"/>
                    <a:gd name="T10" fmla="*/ 4 w 4"/>
                    <a:gd name="T11" fmla="*/ 2 h 4"/>
                    <a:gd name="T12" fmla="*/ 2 w 4"/>
                    <a:gd name="T13" fmla="*/ 0 h 4"/>
                    <a:gd name="T14" fmla="*/ 2 w 4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"/>
                    <a:gd name="T25" fmla="*/ 0 h 4"/>
                    <a:gd name="T26" fmla="*/ 4 w 4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" h="4">
                      <a:moveTo>
                        <a:pt x="2" y="2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3" name="Freeform 43"/>
                <p:cNvSpPr>
                  <a:spLocks/>
                </p:cNvSpPr>
                <p:nvPr/>
              </p:nvSpPr>
              <p:spPr bwMode="auto">
                <a:xfrm>
                  <a:off x="3717" y="3186"/>
                  <a:ext cx="18" cy="11"/>
                </a:xfrm>
                <a:custGeom>
                  <a:avLst/>
                  <a:gdLst>
                    <a:gd name="T0" fmla="*/ 0 w 18"/>
                    <a:gd name="T1" fmla="*/ 11 h 11"/>
                    <a:gd name="T2" fmla="*/ 18 w 18"/>
                    <a:gd name="T3" fmla="*/ 0 h 11"/>
                    <a:gd name="T4" fmla="*/ 0 w 18"/>
                    <a:gd name="T5" fmla="*/ 8 h 11"/>
                    <a:gd name="T6" fmla="*/ 0 w 18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11"/>
                    <a:gd name="T14" fmla="*/ 18 w 18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11">
                      <a:moveTo>
                        <a:pt x="0" y="11"/>
                      </a:moveTo>
                      <a:lnTo>
                        <a:pt x="18" y="0"/>
                      </a:lnTo>
                      <a:lnTo>
                        <a:pt x="0" y="8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4" name="Freeform 44"/>
                <p:cNvSpPr>
                  <a:spLocks/>
                </p:cNvSpPr>
                <p:nvPr/>
              </p:nvSpPr>
              <p:spPr bwMode="auto">
                <a:xfrm>
                  <a:off x="3537" y="3152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2 w 6"/>
                    <a:gd name="T3" fmla="*/ 0 w 6"/>
                    <a:gd name="T4" fmla="*/ 0 60000 65536"/>
                    <a:gd name="T5" fmla="*/ 0 60000 65536"/>
                    <a:gd name="T6" fmla="*/ 0 60000 65536"/>
                    <a:gd name="T7" fmla="*/ 0 60000 65536"/>
                    <a:gd name="T8" fmla="*/ 0 w 6"/>
                    <a:gd name="T9" fmla="*/ 6 w 6"/>
                  </a:gdLst>
                  <a:ahLst/>
                  <a:cxnLst>
                    <a:cxn ang="T4">
                      <a:pos x="T0" y="0"/>
                    </a:cxn>
                    <a:cxn ang="T5">
                      <a:pos x="T1" y="0"/>
                    </a:cxn>
                    <a:cxn ang="T6">
                      <a:pos x="T2" y="0"/>
                    </a:cxn>
                    <a:cxn ang="T7">
                      <a:pos x="T3" y="0"/>
                    </a:cxn>
                  </a:cxnLst>
                  <a:rect l="T8" t="0" r="T9" b="0"/>
                  <a:pathLst>
                    <a:path w="6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5" name="Freeform 45"/>
                <p:cNvSpPr>
                  <a:spLocks/>
                </p:cNvSpPr>
                <p:nvPr/>
              </p:nvSpPr>
              <p:spPr bwMode="auto">
                <a:xfrm>
                  <a:off x="3517" y="3152"/>
                  <a:ext cx="16" cy="2"/>
                </a:xfrm>
                <a:custGeom>
                  <a:avLst/>
                  <a:gdLst>
                    <a:gd name="T0" fmla="*/ 16 w 16"/>
                    <a:gd name="T1" fmla="*/ 2 h 2"/>
                    <a:gd name="T2" fmla="*/ 14 w 16"/>
                    <a:gd name="T3" fmla="*/ 0 h 2"/>
                    <a:gd name="T4" fmla="*/ 0 w 16"/>
                    <a:gd name="T5" fmla="*/ 2 h 2"/>
                    <a:gd name="T6" fmla="*/ 16 w 1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"/>
                    <a:gd name="T13" fmla="*/ 0 h 2"/>
                    <a:gd name="T14" fmla="*/ 16 w 1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" h="2">
                      <a:moveTo>
                        <a:pt x="16" y="2"/>
                      </a:move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6" name="Freeform 46"/>
                <p:cNvSpPr>
                  <a:spLocks/>
                </p:cNvSpPr>
                <p:nvPr/>
              </p:nvSpPr>
              <p:spPr bwMode="auto">
                <a:xfrm>
                  <a:off x="3018" y="3274"/>
                  <a:ext cx="53" cy="169"/>
                </a:xfrm>
                <a:custGeom>
                  <a:avLst/>
                  <a:gdLst>
                    <a:gd name="T0" fmla="*/ 22 w 53"/>
                    <a:gd name="T1" fmla="*/ 42 h 169"/>
                    <a:gd name="T2" fmla="*/ 35 w 53"/>
                    <a:gd name="T3" fmla="*/ 20 h 169"/>
                    <a:gd name="T4" fmla="*/ 53 w 53"/>
                    <a:gd name="T5" fmla="*/ 7 h 169"/>
                    <a:gd name="T6" fmla="*/ 53 w 53"/>
                    <a:gd name="T7" fmla="*/ 0 h 169"/>
                    <a:gd name="T8" fmla="*/ 51 w 53"/>
                    <a:gd name="T9" fmla="*/ 5 h 169"/>
                    <a:gd name="T10" fmla="*/ 35 w 53"/>
                    <a:gd name="T11" fmla="*/ 13 h 169"/>
                    <a:gd name="T12" fmla="*/ 28 w 53"/>
                    <a:gd name="T13" fmla="*/ 22 h 169"/>
                    <a:gd name="T14" fmla="*/ 33 w 53"/>
                    <a:gd name="T15" fmla="*/ 18 h 169"/>
                    <a:gd name="T16" fmla="*/ 22 w 53"/>
                    <a:gd name="T17" fmla="*/ 36 h 169"/>
                    <a:gd name="T18" fmla="*/ 20 w 53"/>
                    <a:gd name="T19" fmla="*/ 40 h 169"/>
                    <a:gd name="T20" fmla="*/ 16 w 53"/>
                    <a:gd name="T21" fmla="*/ 38 h 169"/>
                    <a:gd name="T22" fmla="*/ 10 w 53"/>
                    <a:gd name="T23" fmla="*/ 44 h 169"/>
                    <a:gd name="T24" fmla="*/ 10 w 53"/>
                    <a:gd name="T25" fmla="*/ 53 h 169"/>
                    <a:gd name="T26" fmla="*/ 8 w 53"/>
                    <a:gd name="T27" fmla="*/ 64 h 169"/>
                    <a:gd name="T28" fmla="*/ 2 w 53"/>
                    <a:gd name="T29" fmla="*/ 67 h 169"/>
                    <a:gd name="T30" fmla="*/ 0 w 53"/>
                    <a:gd name="T31" fmla="*/ 75 h 169"/>
                    <a:gd name="T32" fmla="*/ 2 w 53"/>
                    <a:gd name="T33" fmla="*/ 87 h 169"/>
                    <a:gd name="T34" fmla="*/ 4 w 53"/>
                    <a:gd name="T35" fmla="*/ 102 h 169"/>
                    <a:gd name="T36" fmla="*/ 4 w 53"/>
                    <a:gd name="T37" fmla="*/ 109 h 169"/>
                    <a:gd name="T38" fmla="*/ 10 w 53"/>
                    <a:gd name="T39" fmla="*/ 142 h 169"/>
                    <a:gd name="T40" fmla="*/ 14 w 53"/>
                    <a:gd name="T41" fmla="*/ 157 h 169"/>
                    <a:gd name="T42" fmla="*/ 14 w 53"/>
                    <a:gd name="T43" fmla="*/ 169 h 169"/>
                    <a:gd name="T44" fmla="*/ 16 w 53"/>
                    <a:gd name="T45" fmla="*/ 157 h 169"/>
                    <a:gd name="T46" fmla="*/ 10 w 53"/>
                    <a:gd name="T47" fmla="*/ 133 h 169"/>
                    <a:gd name="T48" fmla="*/ 6 w 53"/>
                    <a:gd name="T49" fmla="*/ 111 h 169"/>
                    <a:gd name="T50" fmla="*/ 4 w 53"/>
                    <a:gd name="T51" fmla="*/ 87 h 169"/>
                    <a:gd name="T52" fmla="*/ 8 w 53"/>
                    <a:gd name="T53" fmla="*/ 69 h 169"/>
                    <a:gd name="T54" fmla="*/ 22 w 53"/>
                    <a:gd name="T55" fmla="*/ 42 h 16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53"/>
                    <a:gd name="T85" fmla="*/ 0 h 169"/>
                    <a:gd name="T86" fmla="*/ 53 w 53"/>
                    <a:gd name="T87" fmla="*/ 169 h 16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53" h="169">
                      <a:moveTo>
                        <a:pt x="22" y="42"/>
                      </a:moveTo>
                      <a:lnTo>
                        <a:pt x="35" y="20"/>
                      </a:lnTo>
                      <a:lnTo>
                        <a:pt x="53" y="7"/>
                      </a:lnTo>
                      <a:lnTo>
                        <a:pt x="53" y="0"/>
                      </a:lnTo>
                      <a:lnTo>
                        <a:pt x="51" y="5"/>
                      </a:lnTo>
                      <a:lnTo>
                        <a:pt x="35" y="13"/>
                      </a:lnTo>
                      <a:lnTo>
                        <a:pt x="28" y="22"/>
                      </a:lnTo>
                      <a:lnTo>
                        <a:pt x="33" y="18"/>
                      </a:lnTo>
                      <a:lnTo>
                        <a:pt x="22" y="36"/>
                      </a:lnTo>
                      <a:lnTo>
                        <a:pt x="20" y="40"/>
                      </a:lnTo>
                      <a:lnTo>
                        <a:pt x="16" y="38"/>
                      </a:lnTo>
                      <a:lnTo>
                        <a:pt x="10" y="44"/>
                      </a:lnTo>
                      <a:lnTo>
                        <a:pt x="10" y="53"/>
                      </a:lnTo>
                      <a:lnTo>
                        <a:pt x="8" y="64"/>
                      </a:lnTo>
                      <a:lnTo>
                        <a:pt x="2" y="67"/>
                      </a:lnTo>
                      <a:lnTo>
                        <a:pt x="0" y="75"/>
                      </a:lnTo>
                      <a:lnTo>
                        <a:pt x="2" y="87"/>
                      </a:lnTo>
                      <a:lnTo>
                        <a:pt x="4" y="102"/>
                      </a:lnTo>
                      <a:lnTo>
                        <a:pt x="4" y="109"/>
                      </a:lnTo>
                      <a:lnTo>
                        <a:pt x="10" y="142"/>
                      </a:lnTo>
                      <a:lnTo>
                        <a:pt x="14" y="157"/>
                      </a:lnTo>
                      <a:lnTo>
                        <a:pt x="14" y="169"/>
                      </a:lnTo>
                      <a:lnTo>
                        <a:pt x="16" y="157"/>
                      </a:lnTo>
                      <a:lnTo>
                        <a:pt x="10" y="133"/>
                      </a:lnTo>
                      <a:lnTo>
                        <a:pt x="6" y="111"/>
                      </a:lnTo>
                      <a:lnTo>
                        <a:pt x="4" y="87"/>
                      </a:lnTo>
                      <a:lnTo>
                        <a:pt x="8" y="69"/>
                      </a:lnTo>
                      <a:lnTo>
                        <a:pt x="22" y="4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7" name="Freeform 47"/>
                <p:cNvSpPr>
                  <a:spLocks/>
                </p:cNvSpPr>
                <p:nvPr/>
              </p:nvSpPr>
              <p:spPr bwMode="auto">
                <a:xfrm>
                  <a:off x="3073" y="3256"/>
                  <a:ext cx="38" cy="20"/>
                </a:xfrm>
                <a:custGeom>
                  <a:avLst/>
                  <a:gdLst>
                    <a:gd name="T0" fmla="*/ 0 w 38"/>
                    <a:gd name="T1" fmla="*/ 18 h 20"/>
                    <a:gd name="T2" fmla="*/ 2 w 38"/>
                    <a:gd name="T3" fmla="*/ 20 h 20"/>
                    <a:gd name="T4" fmla="*/ 38 w 38"/>
                    <a:gd name="T5" fmla="*/ 0 h 20"/>
                    <a:gd name="T6" fmla="*/ 14 w 38"/>
                    <a:gd name="T7" fmla="*/ 9 h 20"/>
                    <a:gd name="T8" fmla="*/ 0 w 38"/>
                    <a:gd name="T9" fmla="*/ 18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0"/>
                    <a:gd name="T17" fmla="*/ 38 w 38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0">
                      <a:moveTo>
                        <a:pt x="0" y="18"/>
                      </a:moveTo>
                      <a:lnTo>
                        <a:pt x="2" y="20"/>
                      </a:lnTo>
                      <a:lnTo>
                        <a:pt x="38" y="0"/>
                      </a:lnTo>
                      <a:lnTo>
                        <a:pt x="14" y="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8" name="Freeform 48"/>
                <p:cNvSpPr>
                  <a:spLocks/>
                </p:cNvSpPr>
                <p:nvPr/>
              </p:nvSpPr>
              <p:spPr bwMode="auto">
                <a:xfrm>
                  <a:off x="2996" y="3502"/>
                  <a:ext cx="8" cy="31"/>
                </a:xfrm>
                <a:custGeom>
                  <a:avLst/>
                  <a:gdLst>
                    <a:gd name="T0" fmla="*/ 0 w 8"/>
                    <a:gd name="T1" fmla="*/ 29 h 31"/>
                    <a:gd name="T2" fmla="*/ 0 w 8"/>
                    <a:gd name="T3" fmla="*/ 31 h 31"/>
                    <a:gd name="T4" fmla="*/ 8 w 8"/>
                    <a:gd name="T5" fmla="*/ 0 h 31"/>
                    <a:gd name="T6" fmla="*/ 6 w 8"/>
                    <a:gd name="T7" fmla="*/ 0 h 31"/>
                    <a:gd name="T8" fmla="*/ 0 w 8"/>
                    <a:gd name="T9" fmla="*/ 29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1"/>
                    <a:gd name="T17" fmla="*/ 8 w 8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1">
                      <a:moveTo>
                        <a:pt x="0" y="29"/>
                      </a:moveTo>
                      <a:lnTo>
                        <a:pt x="0" y="3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89" name="Freeform 49"/>
                <p:cNvSpPr>
                  <a:spLocks/>
                </p:cNvSpPr>
                <p:nvPr/>
              </p:nvSpPr>
              <p:spPr bwMode="auto">
                <a:xfrm>
                  <a:off x="2990" y="3536"/>
                  <a:ext cx="4" cy="35"/>
                </a:xfrm>
                <a:custGeom>
                  <a:avLst/>
                  <a:gdLst>
                    <a:gd name="T0" fmla="*/ 0 w 4"/>
                    <a:gd name="T1" fmla="*/ 15 h 35"/>
                    <a:gd name="T2" fmla="*/ 0 w 4"/>
                    <a:gd name="T3" fmla="*/ 35 h 35"/>
                    <a:gd name="T4" fmla="*/ 0 w 4"/>
                    <a:gd name="T5" fmla="*/ 15 h 35"/>
                    <a:gd name="T6" fmla="*/ 4 w 4"/>
                    <a:gd name="T7" fmla="*/ 0 h 35"/>
                    <a:gd name="T8" fmla="*/ 0 w 4"/>
                    <a:gd name="T9" fmla="*/ 1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35"/>
                    <a:gd name="T17" fmla="*/ 4 w 4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35">
                      <a:moveTo>
                        <a:pt x="0" y="15"/>
                      </a:moveTo>
                      <a:lnTo>
                        <a:pt x="0" y="35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0" name="Freeform 50"/>
                <p:cNvSpPr>
                  <a:spLocks/>
                </p:cNvSpPr>
                <p:nvPr/>
              </p:nvSpPr>
              <p:spPr bwMode="auto">
                <a:xfrm>
                  <a:off x="3605" y="3786"/>
                  <a:ext cx="16" cy="22"/>
                </a:xfrm>
                <a:custGeom>
                  <a:avLst/>
                  <a:gdLst>
                    <a:gd name="T0" fmla="*/ 10 w 16"/>
                    <a:gd name="T1" fmla="*/ 4 h 22"/>
                    <a:gd name="T2" fmla="*/ 8 w 16"/>
                    <a:gd name="T3" fmla="*/ 4 h 22"/>
                    <a:gd name="T4" fmla="*/ 4 w 16"/>
                    <a:gd name="T5" fmla="*/ 4 h 22"/>
                    <a:gd name="T6" fmla="*/ 2 w 16"/>
                    <a:gd name="T7" fmla="*/ 11 h 22"/>
                    <a:gd name="T8" fmla="*/ 0 w 16"/>
                    <a:gd name="T9" fmla="*/ 16 h 22"/>
                    <a:gd name="T10" fmla="*/ 0 w 16"/>
                    <a:gd name="T11" fmla="*/ 20 h 22"/>
                    <a:gd name="T12" fmla="*/ 4 w 16"/>
                    <a:gd name="T13" fmla="*/ 22 h 22"/>
                    <a:gd name="T14" fmla="*/ 16 w 16"/>
                    <a:gd name="T15" fmla="*/ 2 h 22"/>
                    <a:gd name="T16" fmla="*/ 14 w 16"/>
                    <a:gd name="T17" fmla="*/ 0 h 22"/>
                    <a:gd name="T18" fmla="*/ 10 w 16"/>
                    <a:gd name="T19" fmla="*/ 4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22"/>
                    <a:gd name="T32" fmla="*/ 16 w 16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22">
                      <a:moveTo>
                        <a:pt x="10" y="4"/>
                      </a:move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4" y="2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1" name="Freeform 51"/>
                <p:cNvSpPr>
                  <a:spLocks/>
                </p:cNvSpPr>
                <p:nvPr/>
              </p:nvSpPr>
              <p:spPr bwMode="auto">
                <a:xfrm>
                  <a:off x="4123" y="2875"/>
                  <a:ext cx="12" cy="16"/>
                </a:xfrm>
                <a:custGeom>
                  <a:avLst/>
                  <a:gdLst>
                    <a:gd name="T0" fmla="*/ 0 w 12"/>
                    <a:gd name="T1" fmla="*/ 16 h 16"/>
                    <a:gd name="T2" fmla="*/ 6 w 12"/>
                    <a:gd name="T3" fmla="*/ 14 h 16"/>
                    <a:gd name="T4" fmla="*/ 12 w 12"/>
                    <a:gd name="T5" fmla="*/ 5 h 16"/>
                    <a:gd name="T6" fmla="*/ 12 w 12"/>
                    <a:gd name="T7" fmla="*/ 0 h 16"/>
                    <a:gd name="T8" fmla="*/ 4 w 12"/>
                    <a:gd name="T9" fmla="*/ 11 h 16"/>
                    <a:gd name="T10" fmla="*/ 0 w 12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6"/>
                    <a:gd name="T20" fmla="*/ 12 w 12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6">
                      <a:moveTo>
                        <a:pt x="0" y="16"/>
                      </a:moveTo>
                      <a:lnTo>
                        <a:pt x="6" y="14"/>
                      </a:lnTo>
                      <a:lnTo>
                        <a:pt x="12" y="5"/>
                      </a:lnTo>
                      <a:lnTo>
                        <a:pt x="12" y="0"/>
                      </a:lnTo>
                      <a:lnTo>
                        <a:pt x="4" y="1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2" name="Freeform 52"/>
                <p:cNvSpPr>
                  <a:spLocks/>
                </p:cNvSpPr>
                <p:nvPr/>
              </p:nvSpPr>
              <p:spPr bwMode="auto">
                <a:xfrm>
                  <a:off x="4253" y="2773"/>
                  <a:ext cx="10" cy="27"/>
                </a:xfrm>
                <a:custGeom>
                  <a:avLst/>
                  <a:gdLst>
                    <a:gd name="T0" fmla="*/ 6 w 10"/>
                    <a:gd name="T1" fmla="*/ 14 h 27"/>
                    <a:gd name="T2" fmla="*/ 0 w 10"/>
                    <a:gd name="T3" fmla="*/ 25 h 27"/>
                    <a:gd name="T4" fmla="*/ 0 w 10"/>
                    <a:gd name="T5" fmla="*/ 27 h 27"/>
                    <a:gd name="T6" fmla="*/ 8 w 10"/>
                    <a:gd name="T7" fmla="*/ 16 h 27"/>
                    <a:gd name="T8" fmla="*/ 10 w 10"/>
                    <a:gd name="T9" fmla="*/ 0 h 27"/>
                    <a:gd name="T10" fmla="*/ 8 w 10"/>
                    <a:gd name="T11" fmla="*/ 3 h 27"/>
                    <a:gd name="T12" fmla="*/ 6 w 10"/>
                    <a:gd name="T13" fmla="*/ 14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27"/>
                    <a:gd name="T23" fmla="*/ 10 w 10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27">
                      <a:moveTo>
                        <a:pt x="6" y="14"/>
                      </a:move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8" y="16"/>
                      </a:lnTo>
                      <a:lnTo>
                        <a:pt x="10" y="0"/>
                      </a:lnTo>
                      <a:lnTo>
                        <a:pt x="8" y="3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3" name="Freeform 53"/>
                <p:cNvSpPr>
                  <a:spLocks/>
                </p:cNvSpPr>
                <p:nvPr/>
              </p:nvSpPr>
              <p:spPr bwMode="auto">
                <a:xfrm>
                  <a:off x="4235" y="2800"/>
                  <a:ext cx="14" cy="11"/>
                </a:xfrm>
                <a:custGeom>
                  <a:avLst/>
                  <a:gdLst>
                    <a:gd name="T0" fmla="*/ 0 w 14"/>
                    <a:gd name="T1" fmla="*/ 11 h 11"/>
                    <a:gd name="T2" fmla="*/ 12 w 14"/>
                    <a:gd name="T3" fmla="*/ 2 h 11"/>
                    <a:gd name="T4" fmla="*/ 14 w 14"/>
                    <a:gd name="T5" fmla="*/ 0 h 11"/>
                    <a:gd name="T6" fmla="*/ 0 w 14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"/>
                    <a:gd name="T13" fmla="*/ 0 h 11"/>
                    <a:gd name="T14" fmla="*/ 14 w 14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" h="11">
                      <a:moveTo>
                        <a:pt x="0" y="11"/>
                      </a:moveTo>
                      <a:lnTo>
                        <a:pt x="12" y="2"/>
                      </a:lnTo>
                      <a:lnTo>
                        <a:pt x="14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4" name="Freeform 54"/>
                <p:cNvSpPr>
                  <a:spLocks/>
                </p:cNvSpPr>
                <p:nvPr/>
              </p:nvSpPr>
              <p:spPr bwMode="auto">
                <a:xfrm>
                  <a:off x="4193" y="2827"/>
                  <a:ext cx="24" cy="15"/>
                </a:xfrm>
                <a:custGeom>
                  <a:avLst/>
                  <a:gdLst>
                    <a:gd name="T0" fmla="*/ 0 w 24"/>
                    <a:gd name="T1" fmla="*/ 15 h 15"/>
                    <a:gd name="T2" fmla="*/ 2 w 24"/>
                    <a:gd name="T3" fmla="*/ 15 h 15"/>
                    <a:gd name="T4" fmla="*/ 22 w 24"/>
                    <a:gd name="T5" fmla="*/ 6 h 15"/>
                    <a:gd name="T6" fmla="*/ 24 w 24"/>
                    <a:gd name="T7" fmla="*/ 0 h 15"/>
                    <a:gd name="T8" fmla="*/ 20 w 24"/>
                    <a:gd name="T9" fmla="*/ 6 h 15"/>
                    <a:gd name="T10" fmla="*/ 0 w 24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5"/>
                    <a:gd name="T20" fmla="*/ 24 w 24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5">
                      <a:moveTo>
                        <a:pt x="0" y="15"/>
                      </a:moveTo>
                      <a:lnTo>
                        <a:pt x="2" y="15"/>
                      </a:lnTo>
                      <a:lnTo>
                        <a:pt x="22" y="6"/>
                      </a:lnTo>
                      <a:lnTo>
                        <a:pt x="24" y="0"/>
                      </a:lnTo>
                      <a:lnTo>
                        <a:pt x="20" y="6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5" name="Freeform 55"/>
                <p:cNvSpPr>
                  <a:spLocks/>
                </p:cNvSpPr>
                <p:nvPr/>
              </p:nvSpPr>
              <p:spPr bwMode="auto">
                <a:xfrm>
                  <a:off x="4167" y="2842"/>
                  <a:ext cx="24" cy="9"/>
                </a:xfrm>
                <a:custGeom>
                  <a:avLst/>
                  <a:gdLst>
                    <a:gd name="T0" fmla="*/ 12 w 24"/>
                    <a:gd name="T1" fmla="*/ 0 h 9"/>
                    <a:gd name="T2" fmla="*/ 0 w 24"/>
                    <a:gd name="T3" fmla="*/ 9 h 9"/>
                    <a:gd name="T4" fmla="*/ 12 w 24"/>
                    <a:gd name="T5" fmla="*/ 2 h 9"/>
                    <a:gd name="T6" fmla="*/ 24 w 24"/>
                    <a:gd name="T7" fmla="*/ 2 h 9"/>
                    <a:gd name="T8" fmla="*/ 22 w 24"/>
                    <a:gd name="T9" fmla="*/ 0 h 9"/>
                    <a:gd name="T10" fmla="*/ 12 w 24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9"/>
                    <a:gd name="T20" fmla="*/ 24 w 24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9">
                      <a:moveTo>
                        <a:pt x="12" y="0"/>
                      </a:moveTo>
                      <a:lnTo>
                        <a:pt x="0" y="9"/>
                      </a:lnTo>
                      <a:lnTo>
                        <a:pt x="12" y="2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6" name="Freeform 56"/>
                <p:cNvSpPr>
                  <a:spLocks/>
                </p:cNvSpPr>
                <p:nvPr/>
              </p:nvSpPr>
              <p:spPr bwMode="auto">
                <a:xfrm>
                  <a:off x="4245" y="2691"/>
                  <a:ext cx="20" cy="67"/>
                </a:xfrm>
                <a:custGeom>
                  <a:avLst/>
                  <a:gdLst>
                    <a:gd name="T0" fmla="*/ 16 w 20"/>
                    <a:gd name="T1" fmla="*/ 67 h 67"/>
                    <a:gd name="T2" fmla="*/ 20 w 20"/>
                    <a:gd name="T3" fmla="*/ 60 h 67"/>
                    <a:gd name="T4" fmla="*/ 10 w 20"/>
                    <a:gd name="T5" fmla="*/ 36 h 67"/>
                    <a:gd name="T6" fmla="*/ 2 w 20"/>
                    <a:gd name="T7" fmla="*/ 9 h 67"/>
                    <a:gd name="T8" fmla="*/ 0 w 20"/>
                    <a:gd name="T9" fmla="*/ 0 h 67"/>
                    <a:gd name="T10" fmla="*/ 0 w 20"/>
                    <a:gd name="T11" fmla="*/ 7 h 67"/>
                    <a:gd name="T12" fmla="*/ 8 w 20"/>
                    <a:gd name="T13" fmla="*/ 38 h 67"/>
                    <a:gd name="T14" fmla="*/ 16 w 20"/>
                    <a:gd name="T15" fmla="*/ 60 h 67"/>
                    <a:gd name="T16" fmla="*/ 16 w 20"/>
                    <a:gd name="T17" fmla="*/ 67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67"/>
                    <a:gd name="T29" fmla="*/ 20 w 20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67">
                      <a:moveTo>
                        <a:pt x="16" y="67"/>
                      </a:moveTo>
                      <a:lnTo>
                        <a:pt x="20" y="60"/>
                      </a:lnTo>
                      <a:lnTo>
                        <a:pt x="10" y="36"/>
                      </a:lnTo>
                      <a:lnTo>
                        <a:pt x="2" y="9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8" y="38"/>
                      </a:lnTo>
                      <a:lnTo>
                        <a:pt x="16" y="60"/>
                      </a:lnTo>
                      <a:lnTo>
                        <a:pt x="16" y="6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7" name="Freeform 57"/>
                <p:cNvSpPr>
                  <a:spLocks/>
                </p:cNvSpPr>
                <p:nvPr/>
              </p:nvSpPr>
              <p:spPr bwMode="auto">
                <a:xfrm>
                  <a:off x="4253" y="2745"/>
                  <a:ext cx="4" cy="13"/>
                </a:xfrm>
                <a:custGeom>
                  <a:avLst/>
                  <a:gdLst>
                    <a:gd name="T0" fmla="*/ 4 w 4"/>
                    <a:gd name="T1" fmla="*/ 8 h 13"/>
                    <a:gd name="T2" fmla="*/ 0 w 4"/>
                    <a:gd name="T3" fmla="*/ 0 h 13"/>
                    <a:gd name="T4" fmla="*/ 0 w 4"/>
                    <a:gd name="T5" fmla="*/ 4 h 13"/>
                    <a:gd name="T6" fmla="*/ 2 w 4"/>
                    <a:gd name="T7" fmla="*/ 13 h 13"/>
                    <a:gd name="T8" fmla="*/ 4 w 4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3"/>
                    <a:gd name="T17" fmla="*/ 4 w 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3">
                      <a:moveTo>
                        <a:pt x="4" y="8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3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8" name="Freeform 58"/>
                <p:cNvSpPr>
                  <a:spLocks/>
                </p:cNvSpPr>
                <p:nvPr/>
              </p:nvSpPr>
              <p:spPr bwMode="auto">
                <a:xfrm>
                  <a:off x="4249" y="2733"/>
                  <a:ext cx="4" cy="9"/>
                </a:xfrm>
                <a:custGeom>
                  <a:avLst/>
                  <a:gdLst>
                    <a:gd name="T0" fmla="*/ 2 w 4"/>
                    <a:gd name="T1" fmla="*/ 7 h 9"/>
                    <a:gd name="T2" fmla="*/ 4 w 4"/>
                    <a:gd name="T3" fmla="*/ 9 h 9"/>
                    <a:gd name="T4" fmla="*/ 0 w 4"/>
                    <a:gd name="T5" fmla="*/ 0 h 9"/>
                    <a:gd name="T6" fmla="*/ 2 w 4"/>
                    <a:gd name="T7" fmla="*/ 7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9"/>
                    <a:gd name="T14" fmla="*/ 4 w 4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9">
                      <a:moveTo>
                        <a:pt x="2" y="7"/>
                      </a:moveTo>
                      <a:lnTo>
                        <a:pt x="4" y="9"/>
                      </a:lnTo>
                      <a:lnTo>
                        <a:pt x="0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499" name="Freeform 59"/>
                <p:cNvSpPr>
                  <a:spLocks/>
                </p:cNvSpPr>
                <p:nvPr/>
              </p:nvSpPr>
              <p:spPr bwMode="auto">
                <a:xfrm>
                  <a:off x="4263" y="2760"/>
                  <a:ext cx="2" cy="11"/>
                </a:xfrm>
                <a:custGeom>
                  <a:avLst/>
                  <a:gdLst>
                    <a:gd name="T0" fmla="*/ 0 w 2"/>
                    <a:gd name="T1" fmla="*/ 11 h 11"/>
                    <a:gd name="T2" fmla="*/ 2 w 2"/>
                    <a:gd name="T3" fmla="*/ 0 h 11"/>
                    <a:gd name="T4" fmla="*/ 0 w 2"/>
                    <a:gd name="T5" fmla="*/ 2 h 11"/>
                    <a:gd name="T6" fmla="*/ 0 w 2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11"/>
                    <a:gd name="T14" fmla="*/ 2 w 2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11">
                      <a:moveTo>
                        <a:pt x="0" y="11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0" name="Freeform 60"/>
                <p:cNvSpPr>
                  <a:spLocks/>
                </p:cNvSpPr>
                <p:nvPr/>
              </p:nvSpPr>
              <p:spPr bwMode="auto">
                <a:xfrm>
                  <a:off x="4141" y="2853"/>
                  <a:ext cx="22" cy="18"/>
                </a:xfrm>
                <a:custGeom>
                  <a:avLst/>
                  <a:gdLst>
                    <a:gd name="T0" fmla="*/ 0 w 22"/>
                    <a:gd name="T1" fmla="*/ 18 h 18"/>
                    <a:gd name="T2" fmla="*/ 6 w 22"/>
                    <a:gd name="T3" fmla="*/ 13 h 18"/>
                    <a:gd name="T4" fmla="*/ 22 w 22"/>
                    <a:gd name="T5" fmla="*/ 0 h 18"/>
                    <a:gd name="T6" fmla="*/ 6 w 22"/>
                    <a:gd name="T7" fmla="*/ 11 h 18"/>
                    <a:gd name="T8" fmla="*/ 0 w 22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18"/>
                    <a:gd name="T17" fmla="*/ 22 w 2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18">
                      <a:moveTo>
                        <a:pt x="0" y="18"/>
                      </a:moveTo>
                      <a:lnTo>
                        <a:pt x="6" y="13"/>
                      </a:lnTo>
                      <a:lnTo>
                        <a:pt x="22" y="0"/>
                      </a:lnTo>
                      <a:lnTo>
                        <a:pt x="6" y="11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1" name="Freeform 61"/>
                <p:cNvSpPr>
                  <a:spLocks/>
                </p:cNvSpPr>
                <p:nvPr/>
              </p:nvSpPr>
              <p:spPr bwMode="auto">
                <a:xfrm>
                  <a:off x="4343" y="2377"/>
                  <a:ext cx="16" cy="15"/>
                </a:xfrm>
                <a:custGeom>
                  <a:avLst/>
                  <a:gdLst>
                    <a:gd name="T0" fmla="*/ 8 w 16"/>
                    <a:gd name="T1" fmla="*/ 2 h 15"/>
                    <a:gd name="T2" fmla="*/ 6 w 16"/>
                    <a:gd name="T3" fmla="*/ 11 h 15"/>
                    <a:gd name="T4" fmla="*/ 0 w 16"/>
                    <a:gd name="T5" fmla="*/ 15 h 15"/>
                    <a:gd name="T6" fmla="*/ 4 w 16"/>
                    <a:gd name="T7" fmla="*/ 15 h 15"/>
                    <a:gd name="T8" fmla="*/ 16 w 16"/>
                    <a:gd name="T9" fmla="*/ 11 h 15"/>
                    <a:gd name="T10" fmla="*/ 16 w 16"/>
                    <a:gd name="T11" fmla="*/ 4 h 15"/>
                    <a:gd name="T12" fmla="*/ 16 w 16"/>
                    <a:gd name="T13" fmla="*/ 0 h 15"/>
                    <a:gd name="T14" fmla="*/ 8 w 16"/>
                    <a:gd name="T15" fmla="*/ 2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15"/>
                    <a:gd name="T26" fmla="*/ 16 w 16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15">
                      <a:moveTo>
                        <a:pt x="8" y="2"/>
                      </a:moveTo>
                      <a:lnTo>
                        <a:pt x="6" y="11"/>
                      </a:lnTo>
                      <a:lnTo>
                        <a:pt x="0" y="15"/>
                      </a:lnTo>
                      <a:lnTo>
                        <a:pt x="4" y="15"/>
                      </a:lnTo>
                      <a:lnTo>
                        <a:pt x="16" y="11"/>
                      </a:lnTo>
                      <a:lnTo>
                        <a:pt x="16" y="4"/>
                      </a:lnTo>
                      <a:lnTo>
                        <a:pt x="16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2" name="Freeform 62"/>
                <p:cNvSpPr>
                  <a:spLocks/>
                </p:cNvSpPr>
                <p:nvPr/>
              </p:nvSpPr>
              <p:spPr bwMode="auto">
                <a:xfrm>
                  <a:off x="4361" y="2343"/>
                  <a:ext cx="116" cy="54"/>
                </a:xfrm>
                <a:custGeom>
                  <a:avLst/>
                  <a:gdLst>
                    <a:gd name="T0" fmla="*/ 100 w 116"/>
                    <a:gd name="T1" fmla="*/ 16 h 54"/>
                    <a:gd name="T2" fmla="*/ 98 w 116"/>
                    <a:gd name="T3" fmla="*/ 7 h 54"/>
                    <a:gd name="T4" fmla="*/ 90 w 116"/>
                    <a:gd name="T5" fmla="*/ 12 h 54"/>
                    <a:gd name="T6" fmla="*/ 86 w 116"/>
                    <a:gd name="T7" fmla="*/ 16 h 54"/>
                    <a:gd name="T8" fmla="*/ 82 w 116"/>
                    <a:gd name="T9" fmla="*/ 23 h 54"/>
                    <a:gd name="T10" fmla="*/ 72 w 116"/>
                    <a:gd name="T11" fmla="*/ 20 h 54"/>
                    <a:gd name="T12" fmla="*/ 88 w 116"/>
                    <a:gd name="T13" fmla="*/ 12 h 54"/>
                    <a:gd name="T14" fmla="*/ 86 w 116"/>
                    <a:gd name="T15" fmla="*/ 7 h 54"/>
                    <a:gd name="T16" fmla="*/ 94 w 116"/>
                    <a:gd name="T17" fmla="*/ 5 h 54"/>
                    <a:gd name="T18" fmla="*/ 90 w 116"/>
                    <a:gd name="T19" fmla="*/ 0 h 54"/>
                    <a:gd name="T20" fmla="*/ 80 w 116"/>
                    <a:gd name="T21" fmla="*/ 14 h 54"/>
                    <a:gd name="T22" fmla="*/ 58 w 116"/>
                    <a:gd name="T23" fmla="*/ 16 h 54"/>
                    <a:gd name="T24" fmla="*/ 52 w 116"/>
                    <a:gd name="T25" fmla="*/ 20 h 54"/>
                    <a:gd name="T26" fmla="*/ 50 w 116"/>
                    <a:gd name="T27" fmla="*/ 16 h 54"/>
                    <a:gd name="T28" fmla="*/ 42 w 116"/>
                    <a:gd name="T29" fmla="*/ 23 h 54"/>
                    <a:gd name="T30" fmla="*/ 32 w 116"/>
                    <a:gd name="T31" fmla="*/ 23 h 54"/>
                    <a:gd name="T32" fmla="*/ 28 w 116"/>
                    <a:gd name="T33" fmla="*/ 23 h 54"/>
                    <a:gd name="T34" fmla="*/ 20 w 116"/>
                    <a:gd name="T35" fmla="*/ 27 h 54"/>
                    <a:gd name="T36" fmla="*/ 14 w 116"/>
                    <a:gd name="T37" fmla="*/ 27 h 54"/>
                    <a:gd name="T38" fmla="*/ 4 w 116"/>
                    <a:gd name="T39" fmla="*/ 27 h 54"/>
                    <a:gd name="T40" fmla="*/ 0 w 116"/>
                    <a:gd name="T41" fmla="*/ 36 h 54"/>
                    <a:gd name="T42" fmla="*/ 0 w 116"/>
                    <a:gd name="T43" fmla="*/ 38 h 54"/>
                    <a:gd name="T44" fmla="*/ 4 w 116"/>
                    <a:gd name="T45" fmla="*/ 49 h 54"/>
                    <a:gd name="T46" fmla="*/ 12 w 116"/>
                    <a:gd name="T47" fmla="*/ 45 h 54"/>
                    <a:gd name="T48" fmla="*/ 18 w 116"/>
                    <a:gd name="T49" fmla="*/ 49 h 54"/>
                    <a:gd name="T50" fmla="*/ 12 w 116"/>
                    <a:gd name="T51" fmla="*/ 54 h 54"/>
                    <a:gd name="T52" fmla="*/ 22 w 116"/>
                    <a:gd name="T53" fmla="*/ 47 h 54"/>
                    <a:gd name="T54" fmla="*/ 40 w 116"/>
                    <a:gd name="T55" fmla="*/ 40 h 54"/>
                    <a:gd name="T56" fmla="*/ 50 w 116"/>
                    <a:gd name="T57" fmla="*/ 32 h 54"/>
                    <a:gd name="T58" fmla="*/ 60 w 116"/>
                    <a:gd name="T59" fmla="*/ 34 h 54"/>
                    <a:gd name="T60" fmla="*/ 64 w 116"/>
                    <a:gd name="T61" fmla="*/ 32 h 54"/>
                    <a:gd name="T62" fmla="*/ 46 w 116"/>
                    <a:gd name="T63" fmla="*/ 45 h 54"/>
                    <a:gd name="T64" fmla="*/ 74 w 116"/>
                    <a:gd name="T65" fmla="*/ 25 h 54"/>
                    <a:gd name="T66" fmla="*/ 86 w 116"/>
                    <a:gd name="T67" fmla="*/ 23 h 54"/>
                    <a:gd name="T68" fmla="*/ 116 w 116"/>
                    <a:gd name="T69" fmla="*/ 12 h 54"/>
                    <a:gd name="T70" fmla="*/ 110 w 116"/>
                    <a:gd name="T71" fmla="*/ 12 h 5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16"/>
                    <a:gd name="T109" fmla="*/ 0 h 54"/>
                    <a:gd name="T110" fmla="*/ 116 w 116"/>
                    <a:gd name="T111" fmla="*/ 54 h 5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16" h="54">
                      <a:moveTo>
                        <a:pt x="100" y="12"/>
                      </a:moveTo>
                      <a:lnTo>
                        <a:pt x="100" y="16"/>
                      </a:lnTo>
                      <a:lnTo>
                        <a:pt x="96" y="14"/>
                      </a:lnTo>
                      <a:lnTo>
                        <a:pt x="98" y="7"/>
                      </a:lnTo>
                      <a:lnTo>
                        <a:pt x="94" y="5"/>
                      </a:lnTo>
                      <a:lnTo>
                        <a:pt x="90" y="12"/>
                      </a:lnTo>
                      <a:lnTo>
                        <a:pt x="94" y="14"/>
                      </a:lnTo>
                      <a:lnTo>
                        <a:pt x="86" y="16"/>
                      </a:lnTo>
                      <a:lnTo>
                        <a:pt x="84" y="20"/>
                      </a:lnTo>
                      <a:lnTo>
                        <a:pt x="82" y="23"/>
                      </a:lnTo>
                      <a:lnTo>
                        <a:pt x="78" y="20"/>
                      </a:lnTo>
                      <a:lnTo>
                        <a:pt x="72" y="20"/>
                      </a:lnTo>
                      <a:lnTo>
                        <a:pt x="80" y="16"/>
                      </a:lnTo>
                      <a:lnTo>
                        <a:pt x="88" y="12"/>
                      </a:lnTo>
                      <a:lnTo>
                        <a:pt x="88" y="9"/>
                      </a:lnTo>
                      <a:lnTo>
                        <a:pt x="86" y="7"/>
                      </a:lnTo>
                      <a:lnTo>
                        <a:pt x="90" y="5"/>
                      </a:lnTo>
                      <a:lnTo>
                        <a:pt x="94" y="5"/>
                      </a:lnTo>
                      <a:lnTo>
                        <a:pt x="98" y="0"/>
                      </a:lnTo>
                      <a:lnTo>
                        <a:pt x="90" y="0"/>
                      </a:lnTo>
                      <a:lnTo>
                        <a:pt x="84" y="7"/>
                      </a:lnTo>
                      <a:lnTo>
                        <a:pt x="80" y="14"/>
                      </a:lnTo>
                      <a:lnTo>
                        <a:pt x="74" y="16"/>
                      </a:lnTo>
                      <a:lnTo>
                        <a:pt x="58" y="16"/>
                      </a:lnTo>
                      <a:lnTo>
                        <a:pt x="52" y="16"/>
                      </a:lnTo>
                      <a:lnTo>
                        <a:pt x="52" y="20"/>
                      </a:lnTo>
                      <a:lnTo>
                        <a:pt x="48" y="18"/>
                      </a:lnTo>
                      <a:lnTo>
                        <a:pt x="50" y="16"/>
                      </a:lnTo>
                      <a:lnTo>
                        <a:pt x="42" y="18"/>
                      </a:lnTo>
                      <a:lnTo>
                        <a:pt x="42" y="23"/>
                      </a:lnTo>
                      <a:lnTo>
                        <a:pt x="42" y="25"/>
                      </a:lnTo>
                      <a:lnTo>
                        <a:pt x="32" y="23"/>
                      </a:lnTo>
                      <a:lnTo>
                        <a:pt x="30" y="25"/>
                      </a:lnTo>
                      <a:lnTo>
                        <a:pt x="28" y="23"/>
                      </a:lnTo>
                      <a:lnTo>
                        <a:pt x="20" y="23"/>
                      </a:lnTo>
                      <a:lnTo>
                        <a:pt x="20" y="27"/>
                      </a:lnTo>
                      <a:lnTo>
                        <a:pt x="14" y="25"/>
                      </a:lnTo>
                      <a:lnTo>
                        <a:pt x="14" y="27"/>
                      </a:lnTo>
                      <a:lnTo>
                        <a:pt x="10" y="25"/>
                      </a:lnTo>
                      <a:lnTo>
                        <a:pt x="4" y="27"/>
                      </a:lnTo>
                      <a:lnTo>
                        <a:pt x="4" y="32"/>
                      </a:lnTo>
                      <a:lnTo>
                        <a:pt x="0" y="36"/>
                      </a:lnTo>
                      <a:lnTo>
                        <a:pt x="4" y="36"/>
                      </a:lnTo>
                      <a:lnTo>
                        <a:pt x="0" y="38"/>
                      </a:lnTo>
                      <a:lnTo>
                        <a:pt x="0" y="47"/>
                      </a:lnTo>
                      <a:lnTo>
                        <a:pt x="4" y="49"/>
                      </a:lnTo>
                      <a:lnTo>
                        <a:pt x="12" y="47"/>
                      </a:lnTo>
                      <a:lnTo>
                        <a:pt x="12" y="45"/>
                      </a:lnTo>
                      <a:lnTo>
                        <a:pt x="18" y="45"/>
                      </a:lnTo>
                      <a:lnTo>
                        <a:pt x="18" y="49"/>
                      </a:lnTo>
                      <a:lnTo>
                        <a:pt x="8" y="54"/>
                      </a:lnTo>
                      <a:lnTo>
                        <a:pt x="12" y="54"/>
                      </a:lnTo>
                      <a:lnTo>
                        <a:pt x="22" y="49"/>
                      </a:lnTo>
                      <a:lnTo>
                        <a:pt x="22" y="47"/>
                      </a:lnTo>
                      <a:lnTo>
                        <a:pt x="20" y="43"/>
                      </a:lnTo>
                      <a:lnTo>
                        <a:pt x="40" y="40"/>
                      </a:lnTo>
                      <a:lnTo>
                        <a:pt x="48" y="36"/>
                      </a:lnTo>
                      <a:lnTo>
                        <a:pt x="50" y="32"/>
                      </a:lnTo>
                      <a:lnTo>
                        <a:pt x="54" y="34"/>
                      </a:lnTo>
                      <a:lnTo>
                        <a:pt x="60" y="34"/>
                      </a:lnTo>
                      <a:lnTo>
                        <a:pt x="60" y="29"/>
                      </a:lnTo>
                      <a:lnTo>
                        <a:pt x="64" y="32"/>
                      </a:lnTo>
                      <a:lnTo>
                        <a:pt x="64" y="34"/>
                      </a:lnTo>
                      <a:lnTo>
                        <a:pt x="46" y="45"/>
                      </a:lnTo>
                      <a:lnTo>
                        <a:pt x="78" y="29"/>
                      </a:lnTo>
                      <a:lnTo>
                        <a:pt x="74" y="25"/>
                      </a:lnTo>
                      <a:lnTo>
                        <a:pt x="80" y="23"/>
                      </a:lnTo>
                      <a:lnTo>
                        <a:pt x="86" y="23"/>
                      </a:lnTo>
                      <a:lnTo>
                        <a:pt x="82" y="27"/>
                      </a:lnTo>
                      <a:lnTo>
                        <a:pt x="116" y="12"/>
                      </a:lnTo>
                      <a:lnTo>
                        <a:pt x="116" y="9"/>
                      </a:lnTo>
                      <a:lnTo>
                        <a:pt x="110" y="12"/>
                      </a:lnTo>
                      <a:lnTo>
                        <a:pt x="100" y="1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3" name="Freeform 63"/>
                <p:cNvSpPr>
                  <a:spLocks/>
                </p:cNvSpPr>
                <p:nvPr/>
              </p:nvSpPr>
              <p:spPr bwMode="auto">
                <a:xfrm>
                  <a:off x="4385" y="2383"/>
                  <a:ext cx="24" cy="9"/>
                </a:xfrm>
                <a:custGeom>
                  <a:avLst/>
                  <a:gdLst>
                    <a:gd name="T0" fmla="*/ 10 w 24"/>
                    <a:gd name="T1" fmla="*/ 5 h 9"/>
                    <a:gd name="T2" fmla="*/ 0 w 24"/>
                    <a:gd name="T3" fmla="*/ 9 h 9"/>
                    <a:gd name="T4" fmla="*/ 16 w 24"/>
                    <a:gd name="T5" fmla="*/ 3 h 9"/>
                    <a:gd name="T6" fmla="*/ 24 w 24"/>
                    <a:gd name="T7" fmla="*/ 0 h 9"/>
                    <a:gd name="T8" fmla="*/ 10 w 24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9"/>
                    <a:gd name="T17" fmla="*/ 24 w 24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9">
                      <a:moveTo>
                        <a:pt x="10" y="5"/>
                      </a:moveTo>
                      <a:lnTo>
                        <a:pt x="0" y="9"/>
                      </a:lnTo>
                      <a:lnTo>
                        <a:pt x="16" y="3"/>
                      </a:lnTo>
                      <a:lnTo>
                        <a:pt x="24" y="0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4" name="Freeform 64"/>
                <p:cNvSpPr>
                  <a:spLocks/>
                </p:cNvSpPr>
                <p:nvPr/>
              </p:nvSpPr>
              <p:spPr bwMode="auto">
                <a:xfrm>
                  <a:off x="1126" y="3219"/>
                  <a:ext cx="40" cy="31"/>
                </a:xfrm>
                <a:custGeom>
                  <a:avLst/>
                  <a:gdLst>
                    <a:gd name="T0" fmla="*/ 40 w 40"/>
                    <a:gd name="T1" fmla="*/ 13 h 31"/>
                    <a:gd name="T2" fmla="*/ 32 w 40"/>
                    <a:gd name="T3" fmla="*/ 11 h 31"/>
                    <a:gd name="T4" fmla="*/ 30 w 40"/>
                    <a:gd name="T5" fmla="*/ 6 h 31"/>
                    <a:gd name="T6" fmla="*/ 22 w 40"/>
                    <a:gd name="T7" fmla="*/ 4 h 31"/>
                    <a:gd name="T8" fmla="*/ 16 w 40"/>
                    <a:gd name="T9" fmla="*/ 9 h 31"/>
                    <a:gd name="T10" fmla="*/ 12 w 40"/>
                    <a:gd name="T11" fmla="*/ 9 h 31"/>
                    <a:gd name="T12" fmla="*/ 10 w 40"/>
                    <a:gd name="T13" fmla="*/ 0 h 31"/>
                    <a:gd name="T14" fmla="*/ 6 w 40"/>
                    <a:gd name="T15" fmla="*/ 0 h 31"/>
                    <a:gd name="T16" fmla="*/ 0 w 40"/>
                    <a:gd name="T17" fmla="*/ 4 h 31"/>
                    <a:gd name="T18" fmla="*/ 0 w 40"/>
                    <a:gd name="T19" fmla="*/ 11 h 31"/>
                    <a:gd name="T20" fmla="*/ 6 w 40"/>
                    <a:gd name="T21" fmla="*/ 15 h 31"/>
                    <a:gd name="T22" fmla="*/ 10 w 40"/>
                    <a:gd name="T23" fmla="*/ 15 h 31"/>
                    <a:gd name="T24" fmla="*/ 12 w 40"/>
                    <a:gd name="T25" fmla="*/ 13 h 31"/>
                    <a:gd name="T26" fmla="*/ 14 w 40"/>
                    <a:gd name="T27" fmla="*/ 17 h 31"/>
                    <a:gd name="T28" fmla="*/ 16 w 40"/>
                    <a:gd name="T29" fmla="*/ 29 h 31"/>
                    <a:gd name="T30" fmla="*/ 24 w 40"/>
                    <a:gd name="T31" fmla="*/ 31 h 31"/>
                    <a:gd name="T32" fmla="*/ 28 w 40"/>
                    <a:gd name="T33" fmla="*/ 29 h 31"/>
                    <a:gd name="T34" fmla="*/ 32 w 40"/>
                    <a:gd name="T35" fmla="*/ 24 h 31"/>
                    <a:gd name="T36" fmla="*/ 38 w 40"/>
                    <a:gd name="T37" fmla="*/ 22 h 31"/>
                    <a:gd name="T38" fmla="*/ 40 w 40"/>
                    <a:gd name="T39" fmla="*/ 20 h 31"/>
                    <a:gd name="T40" fmla="*/ 40 w 40"/>
                    <a:gd name="T41" fmla="*/ 13 h 3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0"/>
                    <a:gd name="T64" fmla="*/ 0 h 31"/>
                    <a:gd name="T65" fmla="*/ 40 w 40"/>
                    <a:gd name="T66" fmla="*/ 31 h 3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0" h="31">
                      <a:moveTo>
                        <a:pt x="40" y="13"/>
                      </a:moveTo>
                      <a:lnTo>
                        <a:pt x="32" y="11"/>
                      </a:lnTo>
                      <a:lnTo>
                        <a:pt x="30" y="6"/>
                      </a:lnTo>
                      <a:lnTo>
                        <a:pt x="22" y="4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6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7"/>
                      </a:lnTo>
                      <a:lnTo>
                        <a:pt x="16" y="29"/>
                      </a:lnTo>
                      <a:lnTo>
                        <a:pt x="24" y="31"/>
                      </a:lnTo>
                      <a:lnTo>
                        <a:pt x="28" y="29"/>
                      </a:lnTo>
                      <a:lnTo>
                        <a:pt x="32" y="24"/>
                      </a:lnTo>
                      <a:lnTo>
                        <a:pt x="38" y="22"/>
                      </a:lnTo>
                      <a:lnTo>
                        <a:pt x="40" y="20"/>
                      </a:lnTo>
                      <a:lnTo>
                        <a:pt x="40" y="1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5" name="Freeform 65"/>
                <p:cNvSpPr>
                  <a:spLocks/>
                </p:cNvSpPr>
                <p:nvPr/>
              </p:nvSpPr>
              <p:spPr bwMode="auto">
                <a:xfrm>
                  <a:off x="1122" y="3243"/>
                  <a:ext cx="14" cy="11"/>
                </a:xfrm>
                <a:custGeom>
                  <a:avLst/>
                  <a:gdLst>
                    <a:gd name="T0" fmla="*/ 12 w 14"/>
                    <a:gd name="T1" fmla="*/ 5 h 11"/>
                    <a:gd name="T2" fmla="*/ 10 w 14"/>
                    <a:gd name="T3" fmla="*/ 0 h 11"/>
                    <a:gd name="T4" fmla="*/ 6 w 14"/>
                    <a:gd name="T5" fmla="*/ 0 h 11"/>
                    <a:gd name="T6" fmla="*/ 4 w 14"/>
                    <a:gd name="T7" fmla="*/ 5 h 11"/>
                    <a:gd name="T8" fmla="*/ 0 w 14"/>
                    <a:gd name="T9" fmla="*/ 9 h 11"/>
                    <a:gd name="T10" fmla="*/ 0 w 14"/>
                    <a:gd name="T11" fmla="*/ 11 h 11"/>
                    <a:gd name="T12" fmla="*/ 4 w 14"/>
                    <a:gd name="T13" fmla="*/ 11 h 11"/>
                    <a:gd name="T14" fmla="*/ 8 w 14"/>
                    <a:gd name="T15" fmla="*/ 9 h 11"/>
                    <a:gd name="T16" fmla="*/ 8 w 14"/>
                    <a:gd name="T17" fmla="*/ 11 h 11"/>
                    <a:gd name="T18" fmla="*/ 10 w 14"/>
                    <a:gd name="T19" fmla="*/ 11 h 11"/>
                    <a:gd name="T20" fmla="*/ 10 w 14"/>
                    <a:gd name="T21" fmla="*/ 9 h 11"/>
                    <a:gd name="T22" fmla="*/ 12 w 14"/>
                    <a:gd name="T23" fmla="*/ 9 h 11"/>
                    <a:gd name="T24" fmla="*/ 14 w 14"/>
                    <a:gd name="T25" fmla="*/ 7 h 11"/>
                    <a:gd name="T26" fmla="*/ 12 w 14"/>
                    <a:gd name="T27" fmla="*/ 5 h 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4"/>
                    <a:gd name="T43" fmla="*/ 0 h 11"/>
                    <a:gd name="T44" fmla="*/ 14 w 14"/>
                    <a:gd name="T45" fmla="*/ 11 h 1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4" h="11">
                      <a:moveTo>
                        <a:pt x="12" y="5"/>
                      </a:move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8" y="9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4" y="7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6" name="Freeform 66"/>
                <p:cNvSpPr>
                  <a:spLocks/>
                </p:cNvSpPr>
                <p:nvPr/>
              </p:nvSpPr>
              <p:spPr bwMode="auto">
                <a:xfrm>
                  <a:off x="1106" y="3225"/>
                  <a:ext cx="16" cy="16"/>
                </a:xfrm>
                <a:custGeom>
                  <a:avLst/>
                  <a:gdLst>
                    <a:gd name="T0" fmla="*/ 10 w 16"/>
                    <a:gd name="T1" fmla="*/ 3 h 16"/>
                    <a:gd name="T2" fmla="*/ 6 w 16"/>
                    <a:gd name="T3" fmla="*/ 0 h 16"/>
                    <a:gd name="T4" fmla="*/ 2 w 16"/>
                    <a:gd name="T5" fmla="*/ 3 h 16"/>
                    <a:gd name="T6" fmla="*/ 0 w 16"/>
                    <a:gd name="T7" fmla="*/ 5 h 16"/>
                    <a:gd name="T8" fmla="*/ 6 w 16"/>
                    <a:gd name="T9" fmla="*/ 7 h 16"/>
                    <a:gd name="T10" fmla="*/ 6 w 16"/>
                    <a:gd name="T11" fmla="*/ 9 h 16"/>
                    <a:gd name="T12" fmla="*/ 4 w 16"/>
                    <a:gd name="T13" fmla="*/ 11 h 16"/>
                    <a:gd name="T14" fmla="*/ 6 w 16"/>
                    <a:gd name="T15" fmla="*/ 16 h 16"/>
                    <a:gd name="T16" fmla="*/ 12 w 16"/>
                    <a:gd name="T17" fmla="*/ 16 h 16"/>
                    <a:gd name="T18" fmla="*/ 16 w 16"/>
                    <a:gd name="T19" fmla="*/ 9 h 16"/>
                    <a:gd name="T20" fmla="*/ 14 w 16"/>
                    <a:gd name="T21" fmla="*/ 5 h 16"/>
                    <a:gd name="T22" fmla="*/ 10 w 16"/>
                    <a:gd name="T23" fmla="*/ 3 h 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16"/>
                    <a:gd name="T38" fmla="*/ 16 w 16"/>
                    <a:gd name="T39" fmla="*/ 16 h 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16">
                      <a:moveTo>
                        <a:pt x="10" y="3"/>
                      </a:move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6" y="16"/>
                      </a:lnTo>
                      <a:lnTo>
                        <a:pt x="12" y="16"/>
                      </a:lnTo>
                      <a:lnTo>
                        <a:pt x="16" y="9"/>
                      </a:lnTo>
                      <a:lnTo>
                        <a:pt x="14" y="5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7" name="Freeform 67"/>
                <p:cNvSpPr>
                  <a:spLocks/>
                </p:cNvSpPr>
                <p:nvPr/>
              </p:nvSpPr>
              <p:spPr bwMode="auto">
                <a:xfrm>
                  <a:off x="1090" y="3203"/>
                  <a:ext cx="38" cy="14"/>
                </a:xfrm>
                <a:custGeom>
                  <a:avLst/>
                  <a:gdLst>
                    <a:gd name="T0" fmla="*/ 38 w 38"/>
                    <a:gd name="T1" fmla="*/ 7 h 14"/>
                    <a:gd name="T2" fmla="*/ 34 w 38"/>
                    <a:gd name="T3" fmla="*/ 7 h 14"/>
                    <a:gd name="T4" fmla="*/ 34 w 38"/>
                    <a:gd name="T5" fmla="*/ 5 h 14"/>
                    <a:gd name="T6" fmla="*/ 26 w 38"/>
                    <a:gd name="T7" fmla="*/ 5 h 14"/>
                    <a:gd name="T8" fmla="*/ 20 w 38"/>
                    <a:gd name="T9" fmla="*/ 2 h 14"/>
                    <a:gd name="T10" fmla="*/ 20 w 38"/>
                    <a:gd name="T11" fmla="*/ 0 h 14"/>
                    <a:gd name="T12" fmla="*/ 18 w 38"/>
                    <a:gd name="T13" fmla="*/ 2 h 14"/>
                    <a:gd name="T14" fmla="*/ 10 w 38"/>
                    <a:gd name="T15" fmla="*/ 2 h 14"/>
                    <a:gd name="T16" fmla="*/ 6 w 38"/>
                    <a:gd name="T17" fmla="*/ 2 h 14"/>
                    <a:gd name="T18" fmla="*/ 4 w 38"/>
                    <a:gd name="T19" fmla="*/ 0 h 14"/>
                    <a:gd name="T20" fmla="*/ 6 w 38"/>
                    <a:gd name="T21" fmla="*/ 5 h 14"/>
                    <a:gd name="T22" fmla="*/ 2 w 38"/>
                    <a:gd name="T23" fmla="*/ 7 h 14"/>
                    <a:gd name="T24" fmla="*/ 0 w 38"/>
                    <a:gd name="T25" fmla="*/ 11 h 14"/>
                    <a:gd name="T26" fmla="*/ 4 w 38"/>
                    <a:gd name="T27" fmla="*/ 14 h 14"/>
                    <a:gd name="T28" fmla="*/ 14 w 38"/>
                    <a:gd name="T29" fmla="*/ 11 h 14"/>
                    <a:gd name="T30" fmla="*/ 30 w 38"/>
                    <a:gd name="T31" fmla="*/ 14 h 14"/>
                    <a:gd name="T32" fmla="*/ 38 w 38"/>
                    <a:gd name="T33" fmla="*/ 7 h 1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8"/>
                    <a:gd name="T52" fmla="*/ 0 h 14"/>
                    <a:gd name="T53" fmla="*/ 38 w 38"/>
                    <a:gd name="T54" fmla="*/ 14 h 1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8" h="14">
                      <a:moveTo>
                        <a:pt x="38" y="7"/>
                      </a:moveTo>
                      <a:lnTo>
                        <a:pt x="34" y="7"/>
                      </a:lnTo>
                      <a:lnTo>
                        <a:pt x="34" y="5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0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4" y="14"/>
                      </a:lnTo>
                      <a:lnTo>
                        <a:pt x="14" y="11"/>
                      </a:lnTo>
                      <a:lnTo>
                        <a:pt x="30" y="14"/>
                      </a:lnTo>
                      <a:lnTo>
                        <a:pt x="38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8" name="Freeform 68"/>
                <p:cNvSpPr>
                  <a:spLocks/>
                </p:cNvSpPr>
                <p:nvPr/>
              </p:nvSpPr>
              <p:spPr bwMode="auto">
                <a:xfrm>
                  <a:off x="1034" y="3179"/>
                  <a:ext cx="38" cy="24"/>
                </a:xfrm>
                <a:custGeom>
                  <a:avLst/>
                  <a:gdLst>
                    <a:gd name="T0" fmla="*/ 30 w 38"/>
                    <a:gd name="T1" fmla="*/ 18 h 24"/>
                    <a:gd name="T2" fmla="*/ 26 w 38"/>
                    <a:gd name="T3" fmla="*/ 15 h 24"/>
                    <a:gd name="T4" fmla="*/ 28 w 38"/>
                    <a:gd name="T5" fmla="*/ 11 h 24"/>
                    <a:gd name="T6" fmla="*/ 24 w 38"/>
                    <a:gd name="T7" fmla="*/ 9 h 24"/>
                    <a:gd name="T8" fmla="*/ 22 w 38"/>
                    <a:gd name="T9" fmla="*/ 9 h 24"/>
                    <a:gd name="T10" fmla="*/ 14 w 38"/>
                    <a:gd name="T11" fmla="*/ 0 h 24"/>
                    <a:gd name="T12" fmla="*/ 10 w 38"/>
                    <a:gd name="T13" fmla="*/ 2 h 24"/>
                    <a:gd name="T14" fmla="*/ 8 w 38"/>
                    <a:gd name="T15" fmla="*/ 7 h 24"/>
                    <a:gd name="T16" fmla="*/ 0 w 38"/>
                    <a:gd name="T17" fmla="*/ 9 h 24"/>
                    <a:gd name="T18" fmla="*/ 8 w 38"/>
                    <a:gd name="T19" fmla="*/ 15 h 24"/>
                    <a:gd name="T20" fmla="*/ 8 w 38"/>
                    <a:gd name="T21" fmla="*/ 20 h 24"/>
                    <a:gd name="T22" fmla="*/ 16 w 38"/>
                    <a:gd name="T23" fmla="*/ 22 h 24"/>
                    <a:gd name="T24" fmla="*/ 20 w 38"/>
                    <a:gd name="T25" fmla="*/ 20 h 24"/>
                    <a:gd name="T26" fmla="*/ 18 w 38"/>
                    <a:gd name="T27" fmla="*/ 18 h 24"/>
                    <a:gd name="T28" fmla="*/ 22 w 38"/>
                    <a:gd name="T29" fmla="*/ 18 h 24"/>
                    <a:gd name="T30" fmla="*/ 22 w 38"/>
                    <a:gd name="T31" fmla="*/ 22 h 24"/>
                    <a:gd name="T32" fmla="*/ 24 w 38"/>
                    <a:gd name="T33" fmla="*/ 24 h 24"/>
                    <a:gd name="T34" fmla="*/ 30 w 38"/>
                    <a:gd name="T35" fmla="*/ 24 h 24"/>
                    <a:gd name="T36" fmla="*/ 32 w 38"/>
                    <a:gd name="T37" fmla="*/ 22 h 24"/>
                    <a:gd name="T38" fmla="*/ 34 w 38"/>
                    <a:gd name="T39" fmla="*/ 24 h 24"/>
                    <a:gd name="T40" fmla="*/ 38 w 38"/>
                    <a:gd name="T41" fmla="*/ 22 h 24"/>
                    <a:gd name="T42" fmla="*/ 30 w 38"/>
                    <a:gd name="T43" fmla="*/ 18 h 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8"/>
                    <a:gd name="T67" fmla="*/ 0 h 24"/>
                    <a:gd name="T68" fmla="*/ 38 w 38"/>
                    <a:gd name="T69" fmla="*/ 24 h 2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8" h="24">
                      <a:moveTo>
                        <a:pt x="30" y="18"/>
                      </a:moveTo>
                      <a:lnTo>
                        <a:pt x="26" y="15"/>
                      </a:lnTo>
                      <a:lnTo>
                        <a:pt x="28" y="11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8" y="7"/>
                      </a:lnTo>
                      <a:lnTo>
                        <a:pt x="0" y="9"/>
                      </a:lnTo>
                      <a:lnTo>
                        <a:pt x="8" y="15"/>
                      </a:lnTo>
                      <a:lnTo>
                        <a:pt x="8" y="20"/>
                      </a:lnTo>
                      <a:lnTo>
                        <a:pt x="16" y="22"/>
                      </a:lnTo>
                      <a:lnTo>
                        <a:pt x="20" y="20"/>
                      </a:lnTo>
                      <a:lnTo>
                        <a:pt x="18" y="18"/>
                      </a:lnTo>
                      <a:lnTo>
                        <a:pt x="22" y="18"/>
                      </a:lnTo>
                      <a:lnTo>
                        <a:pt x="22" y="22"/>
                      </a:lnTo>
                      <a:lnTo>
                        <a:pt x="24" y="24"/>
                      </a:lnTo>
                      <a:lnTo>
                        <a:pt x="30" y="24"/>
                      </a:lnTo>
                      <a:lnTo>
                        <a:pt x="32" y="22"/>
                      </a:lnTo>
                      <a:lnTo>
                        <a:pt x="34" y="24"/>
                      </a:lnTo>
                      <a:lnTo>
                        <a:pt x="38" y="22"/>
                      </a:lnTo>
                      <a:lnTo>
                        <a:pt x="30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09" name="Freeform 69"/>
                <p:cNvSpPr>
                  <a:spLocks/>
                </p:cNvSpPr>
                <p:nvPr/>
              </p:nvSpPr>
              <p:spPr bwMode="auto">
                <a:xfrm>
                  <a:off x="920" y="3154"/>
                  <a:ext cx="16" cy="18"/>
                </a:xfrm>
                <a:custGeom>
                  <a:avLst/>
                  <a:gdLst>
                    <a:gd name="T0" fmla="*/ 8 w 16"/>
                    <a:gd name="T1" fmla="*/ 5 h 18"/>
                    <a:gd name="T2" fmla="*/ 0 w 16"/>
                    <a:gd name="T3" fmla="*/ 9 h 18"/>
                    <a:gd name="T4" fmla="*/ 0 w 16"/>
                    <a:gd name="T5" fmla="*/ 16 h 18"/>
                    <a:gd name="T6" fmla="*/ 2 w 16"/>
                    <a:gd name="T7" fmla="*/ 18 h 18"/>
                    <a:gd name="T8" fmla="*/ 6 w 16"/>
                    <a:gd name="T9" fmla="*/ 14 h 18"/>
                    <a:gd name="T10" fmla="*/ 10 w 16"/>
                    <a:gd name="T11" fmla="*/ 14 h 18"/>
                    <a:gd name="T12" fmla="*/ 14 w 16"/>
                    <a:gd name="T13" fmla="*/ 12 h 18"/>
                    <a:gd name="T14" fmla="*/ 12 w 16"/>
                    <a:gd name="T15" fmla="*/ 7 h 18"/>
                    <a:gd name="T16" fmla="*/ 16 w 16"/>
                    <a:gd name="T17" fmla="*/ 3 h 18"/>
                    <a:gd name="T18" fmla="*/ 16 w 16"/>
                    <a:gd name="T19" fmla="*/ 0 h 18"/>
                    <a:gd name="T20" fmla="*/ 8 w 16"/>
                    <a:gd name="T21" fmla="*/ 5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18"/>
                    <a:gd name="T35" fmla="*/ 16 w 1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18">
                      <a:moveTo>
                        <a:pt x="8" y="5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6" y="14"/>
                      </a:lnTo>
                      <a:lnTo>
                        <a:pt x="10" y="14"/>
                      </a:lnTo>
                      <a:lnTo>
                        <a:pt x="14" y="12"/>
                      </a:lnTo>
                      <a:lnTo>
                        <a:pt x="12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0" name="Freeform 70"/>
                <p:cNvSpPr>
                  <a:spLocks/>
                </p:cNvSpPr>
                <p:nvPr/>
              </p:nvSpPr>
              <p:spPr bwMode="auto">
                <a:xfrm>
                  <a:off x="950" y="3143"/>
                  <a:ext cx="28" cy="27"/>
                </a:xfrm>
                <a:custGeom>
                  <a:avLst/>
                  <a:gdLst>
                    <a:gd name="T0" fmla="*/ 28 w 28"/>
                    <a:gd name="T1" fmla="*/ 7 h 27"/>
                    <a:gd name="T2" fmla="*/ 24 w 28"/>
                    <a:gd name="T3" fmla="*/ 3 h 27"/>
                    <a:gd name="T4" fmla="*/ 14 w 28"/>
                    <a:gd name="T5" fmla="*/ 0 h 27"/>
                    <a:gd name="T6" fmla="*/ 10 w 28"/>
                    <a:gd name="T7" fmla="*/ 3 h 27"/>
                    <a:gd name="T8" fmla="*/ 4 w 28"/>
                    <a:gd name="T9" fmla="*/ 5 h 27"/>
                    <a:gd name="T10" fmla="*/ 0 w 28"/>
                    <a:gd name="T11" fmla="*/ 9 h 27"/>
                    <a:gd name="T12" fmla="*/ 0 w 28"/>
                    <a:gd name="T13" fmla="*/ 16 h 27"/>
                    <a:gd name="T14" fmla="*/ 6 w 28"/>
                    <a:gd name="T15" fmla="*/ 20 h 27"/>
                    <a:gd name="T16" fmla="*/ 8 w 28"/>
                    <a:gd name="T17" fmla="*/ 25 h 27"/>
                    <a:gd name="T18" fmla="*/ 12 w 28"/>
                    <a:gd name="T19" fmla="*/ 25 h 27"/>
                    <a:gd name="T20" fmla="*/ 22 w 28"/>
                    <a:gd name="T21" fmla="*/ 27 h 27"/>
                    <a:gd name="T22" fmla="*/ 28 w 28"/>
                    <a:gd name="T23" fmla="*/ 20 h 27"/>
                    <a:gd name="T24" fmla="*/ 26 w 28"/>
                    <a:gd name="T25" fmla="*/ 20 h 27"/>
                    <a:gd name="T26" fmla="*/ 28 w 28"/>
                    <a:gd name="T27" fmla="*/ 11 h 27"/>
                    <a:gd name="T28" fmla="*/ 28 w 28"/>
                    <a:gd name="T29" fmla="*/ 7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7"/>
                    <a:gd name="T47" fmla="*/ 28 w 28"/>
                    <a:gd name="T48" fmla="*/ 27 h 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7">
                      <a:moveTo>
                        <a:pt x="28" y="7"/>
                      </a:moveTo>
                      <a:lnTo>
                        <a:pt x="24" y="3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6" y="20"/>
                      </a:lnTo>
                      <a:lnTo>
                        <a:pt x="8" y="25"/>
                      </a:lnTo>
                      <a:lnTo>
                        <a:pt x="12" y="25"/>
                      </a:lnTo>
                      <a:lnTo>
                        <a:pt x="22" y="27"/>
                      </a:lnTo>
                      <a:lnTo>
                        <a:pt x="28" y="20"/>
                      </a:lnTo>
                      <a:lnTo>
                        <a:pt x="26" y="20"/>
                      </a:lnTo>
                      <a:lnTo>
                        <a:pt x="28" y="11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1" name="Freeform 71"/>
                <p:cNvSpPr>
                  <a:spLocks/>
                </p:cNvSpPr>
                <p:nvPr/>
              </p:nvSpPr>
              <p:spPr bwMode="auto">
                <a:xfrm>
                  <a:off x="4367" y="3689"/>
                  <a:ext cx="92" cy="39"/>
                </a:xfrm>
                <a:custGeom>
                  <a:avLst/>
                  <a:gdLst>
                    <a:gd name="T0" fmla="*/ 92 w 92"/>
                    <a:gd name="T1" fmla="*/ 11 h 39"/>
                    <a:gd name="T2" fmla="*/ 84 w 92"/>
                    <a:gd name="T3" fmla="*/ 11 h 39"/>
                    <a:gd name="T4" fmla="*/ 68 w 92"/>
                    <a:gd name="T5" fmla="*/ 6 h 39"/>
                    <a:gd name="T6" fmla="*/ 52 w 92"/>
                    <a:gd name="T7" fmla="*/ 2 h 39"/>
                    <a:gd name="T8" fmla="*/ 36 w 92"/>
                    <a:gd name="T9" fmla="*/ 4 h 39"/>
                    <a:gd name="T10" fmla="*/ 30 w 92"/>
                    <a:gd name="T11" fmla="*/ 2 h 39"/>
                    <a:gd name="T12" fmla="*/ 26 w 92"/>
                    <a:gd name="T13" fmla="*/ 4 h 39"/>
                    <a:gd name="T14" fmla="*/ 12 w 92"/>
                    <a:gd name="T15" fmla="*/ 0 h 39"/>
                    <a:gd name="T16" fmla="*/ 4 w 92"/>
                    <a:gd name="T17" fmla="*/ 2 h 39"/>
                    <a:gd name="T18" fmla="*/ 6 w 92"/>
                    <a:gd name="T19" fmla="*/ 6 h 39"/>
                    <a:gd name="T20" fmla="*/ 0 w 92"/>
                    <a:gd name="T21" fmla="*/ 8 h 39"/>
                    <a:gd name="T22" fmla="*/ 0 w 92"/>
                    <a:gd name="T23" fmla="*/ 13 h 39"/>
                    <a:gd name="T24" fmla="*/ 4 w 92"/>
                    <a:gd name="T25" fmla="*/ 17 h 39"/>
                    <a:gd name="T26" fmla="*/ 8 w 92"/>
                    <a:gd name="T27" fmla="*/ 22 h 39"/>
                    <a:gd name="T28" fmla="*/ 6 w 92"/>
                    <a:gd name="T29" fmla="*/ 26 h 39"/>
                    <a:gd name="T30" fmla="*/ 8 w 92"/>
                    <a:gd name="T31" fmla="*/ 31 h 39"/>
                    <a:gd name="T32" fmla="*/ 4 w 92"/>
                    <a:gd name="T33" fmla="*/ 33 h 39"/>
                    <a:gd name="T34" fmla="*/ 6 w 92"/>
                    <a:gd name="T35" fmla="*/ 37 h 39"/>
                    <a:gd name="T36" fmla="*/ 8 w 92"/>
                    <a:gd name="T37" fmla="*/ 35 h 39"/>
                    <a:gd name="T38" fmla="*/ 10 w 92"/>
                    <a:gd name="T39" fmla="*/ 37 h 39"/>
                    <a:gd name="T40" fmla="*/ 14 w 92"/>
                    <a:gd name="T41" fmla="*/ 35 h 39"/>
                    <a:gd name="T42" fmla="*/ 22 w 92"/>
                    <a:gd name="T43" fmla="*/ 37 h 39"/>
                    <a:gd name="T44" fmla="*/ 24 w 92"/>
                    <a:gd name="T45" fmla="*/ 39 h 39"/>
                    <a:gd name="T46" fmla="*/ 26 w 92"/>
                    <a:gd name="T47" fmla="*/ 39 h 39"/>
                    <a:gd name="T48" fmla="*/ 28 w 92"/>
                    <a:gd name="T49" fmla="*/ 35 h 39"/>
                    <a:gd name="T50" fmla="*/ 30 w 92"/>
                    <a:gd name="T51" fmla="*/ 37 h 39"/>
                    <a:gd name="T52" fmla="*/ 38 w 92"/>
                    <a:gd name="T53" fmla="*/ 39 h 39"/>
                    <a:gd name="T54" fmla="*/ 36 w 92"/>
                    <a:gd name="T55" fmla="*/ 35 h 39"/>
                    <a:gd name="T56" fmla="*/ 42 w 92"/>
                    <a:gd name="T57" fmla="*/ 35 h 39"/>
                    <a:gd name="T58" fmla="*/ 50 w 92"/>
                    <a:gd name="T59" fmla="*/ 39 h 39"/>
                    <a:gd name="T60" fmla="*/ 54 w 92"/>
                    <a:gd name="T61" fmla="*/ 37 h 39"/>
                    <a:gd name="T62" fmla="*/ 58 w 92"/>
                    <a:gd name="T63" fmla="*/ 37 h 39"/>
                    <a:gd name="T64" fmla="*/ 66 w 92"/>
                    <a:gd name="T65" fmla="*/ 37 h 39"/>
                    <a:gd name="T66" fmla="*/ 68 w 92"/>
                    <a:gd name="T67" fmla="*/ 35 h 39"/>
                    <a:gd name="T68" fmla="*/ 80 w 92"/>
                    <a:gd name="T69" fmla="*/ 35 h 39"/>
                    <a:gd name="T70" fmla="*/ 84 w 92"/>
                    <a:gd name="T71" fmla="*/ 24 h 39"/>
                    <a:gd name="T72" fmla="*/ 90 w 92"/>
                    <a:gd name="T73" fmla="*/ 22 h 39"/>
                    <a:gd name="T74" fmla="*/ 92 w 92"/>
                    <a:gd name="T75" fmla="*/ 24 h 39"/>
                    <a:gd name="T76" fmla="*/ 90 w 92"/>
                    <a:gd name="T77" fmla="*/ 15 h 39"/>
                    <a:gd name="T78" fmla="*/ 92 w 92"/>
                    <a:gd name="T79" fmla="*/ 11 h 3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2"/>
                    <a:gd name="T121" fmla="*/ 0 h 39"/>
                    <a:gd name="T122" fmla="*/ 92 w 92"/>
                    <a:gd name="T123" fmla="*/ 39 h 3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2" h="39">
                      <a:moveTo>
                        <a:pt x="92" y="11"/>
                      </a:moveTo>
                      <a:lnTo>
                        <a:pt x="84" y="11"/>
                      </a:lnTo>
                      <a:lnTo>
                        <a:pt x="68" y="6"/>
                      </a:lnTo>
                      <a:lnTo>
                        <a:pt x="52" y="2"/>
                      </a:lnTo>
                      <a:lnTo>
                        <a:pt x="36" y="4"/>
                      </a:lnTo>
                      <a:lnTo>
                        <a:pt x="30" y="2"/>
                      </a:lnTo>
                      <a:lnTo>
                        <a:pt x="26" y="4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8" y="22"/>
                      </a:lnTo>
                      <a:lnTo>
                        <a:pt x="6" y="26"/>
                      </a:lnTo>
                      <a:lnTo>
                        <a:pt x="8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14" y="35"/>
                      </a:lnTo>
                      <a:lnTo>
                        <a:pt x="22" y="37"/>
                      </a:lnTo>
                      <a:lnTo>
                        <a:pt x="24" y="39"/>
                      </a:lnTo>
                      <a:lnTo>
                        <a:pt x="26" y="39"/>
                      </a:lnTo>
                      <a:lnTo>
                        <a:pt x="28" y="35"/>
                      </a:lnTo>
                      <a:lnTo>
                        <a:pt x="30" y="37"/>
                      </a:lnTo>
                      <a:lnTo>
                        <a:pt x="38" y="39"/>
                      </a:lnTo>
                      <a:lnTo>
                        <a:pt x="36" y="35"/>
                      </a:lnTo>
                      <a:lnTo>
                        <a:pt x="42" y="35"/>
                      </a:lnTo>
                      <a:lnTo>
                        <a:pt x="50" y="39"/>
                      </a:lnTo>
                      <a:lnTo>
                        <a:pt x="54" y="37"/>
                      </a:lnTo>
                      <a:lnTo>
                        <a:pt x="58" y="37"/>
                      </a:lnTo>
                      <a:lnTo>
                        <a:pt x="66" y="37"/>
                      </a:lnTo>
                      <a:lnTo>
                        <a:pt x="68" y="35"/>
                      </a:lnTo>
                      <a:lnTo>
                        <a:pt x="80" y="35"/>
                      </a:lnTo>
                      <a:lnTo>
                        <a:pt x="84" y="24"/>
                      </a:lnTo>
                      <a:lnTo>
                        <a:pt x="90" y="22"/>
                      </a:lnTo>
                      <a:lnTo>
                        <a:pt x="92" y="24"/>
                      </a:lnTo>
                      <a:lnTo>
                        <a:pt x="90" y="15"/>
                      </a:lnTo>
                      <a:lnTo>
                        <a:pt x="92" y="1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2" name="Freeform 72"/>
                <p:cNvSpPr>
                  <a:spLocks/>
                </p:cNvSpPr>
                <p:nvPr/>
              </p:nvSpPr>
              <p:spPr bwMode="auto">
                <a:xfrm>
                  <a:off x="782" y="768"/>
                  <a:ext cx="10" cy="11"/>
                </a:xfrm>
                <a:custGeom>
                  <a:avLst/>
                  <a:gdLst>
                    <a:gd name="T0" fmla="*/ 0 w 10"/>
                    <a:gd name="T1" fmla="*/ 2 h 11"/>
                    <a:gd name="T2" fmla="*/ 4 w 10"/>
                    <a:gd name="T3" fmla="*/ 4 h 11"/>
                    <a:gd name="T4" fmla="*/ 6 w 10"/>
                    <a:gd name="T5" fmla="*/ 0 h 11"/>
                    <a:gd name="T6" fmla="*/ 6 w 10"/>
                    <a:gd name="T7" fmla="*/ 7 h 11"/>
                    <a:gd name="T8" fmla="*/ 10 w 10"/>
                    <a:gd name="T9" fmla="*/ 11 h 11"/>
                    <a:gd name="T10" fmla="*/ 10 w 10"/>
                    <a:gd name="T11" fmla="*/ 0 h 11"/>
                    <a:gd name="T12" fmla="*/ 0 w 10"/>
                    <a:gd name="T13" fmla="*/ 0 h 11"/>
                    <a:gd name="T14" fmla="*/ 0 w 10"/>
                    <a:gd name="T15" fmla="*/ 2 h 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11"/>
                    <a:gd name="T26" fmla="*/ 10 w 10"/>
                    <a:gd name="T27" fmla="*/ 11 h 1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11">
                      <a:moveTo>
                        <a:pt x="0" y="2"/>
                      </a:move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6" y="7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3" name="Freeform 73"/>
                <p:cNvSpPr>
                  <a:spLocks/>
                </p:cNvSpPr>
                <p:nvPr/>
              </p:nvSpPr>
              <p:spPr bwMode="auto">
                <a:xfrm>
                  <a:off x="864" y="768"/>
                  <a:ext cx="8" cy="2"/>
                </a:xfrm>
                <a:custGeom>
                  <a:avLst/>
                  <a:gdLst>
                    <a:gd name="T0" fmla="*/ 6 w 8"/>
                    <a:gd name="T1" fmla="*/ 2 h 2"/>
                    <a:gd name="T2" fmla="*/ 8 w 8"/>
                    <a:gd name="T3" fmla="*/ 0 h 2"/>
                    <a:gd name="T4" fmla="*/ 0 w 8"/>
                    <a:gd name="T5" fmla="*/ 0 h 2"/>
                    <a:gd name="T6" fmla="*/ 6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6" y="2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4" name="Freeform 74"/>
                <p:cNvSpPr>
                  <a:spLocks/>
                </p:cNvSpPr>
                <p:nvPr/>
              </p:nvSpPr>
              <p:spPr bwMode="auto">
                <a:xfrm>
                  <a:off x="794" y="768"/>
                  <a:ext cx="88" cy="62"/>
                </a:xfrm>
                <a:custGeom>
                  <a:avLst/>
                  <a:gdLst>
                    <a:gd name="T0" fmla="*/ 16 w 88"/>
                    <a:gd name="T1" fmla="*/ 7 h 62"/>
                    <a:gd name="T2" fmla="*/ 14 w 88"/>
                    <a:gd name="T3" fmla="*/ 9 h 62"/>
                    <a:gd name="T4" fmla="*/ 6 w 88"/>
                    <a:gd name="T5" fmla="*/ 0 h 62"/>
                    <a:gd name="T6" fmla="*/ 2 w 88"/>
                    <a:gd name="T7" fmla="*/ 0 h 62"/>
                    <a:gd name="T8" fmla="*/ 0 w 88"/>
                    <a:gd name="T9" fmla="*/ 11 h 62"/>
                    <a:gd name="T10" fmla="*/ 6 w 88"/>
                    <a:gd name="T11" fmla="*/ 22 h 62"/>
                    <a:gd name="T12" fmla="*/ 12 w 88"/>
                    <a:gd name="T13" fmla="*/ 22 h 62"/>
                    <a:gd name="T14" fmla="*/ 14 w 88"/>
                    <a:gd name="T15" fmla="*/ 35 h 62"/>
                    <a:gd name="T16" fmla="*/ 26 w 88"/>
                    <a:gd name="T17" fmla="*/ 44 h 62"/>
                    <a:gd name="T18" fmla="*/ 26 w 88"/>
                    <a:gd name="T19" fmla="*/ 49 h 62"/>
                    <a:gd name="T20" fmla="*/ 20 w 88"/>
                    <a:gd name="T21" fmla="*/ 55 h 62"/>
                    <a:gd name="T22" fmla="*/ 22 w 88"/>
                    <a:gd name="T23" fmla="*/ 58 h 62"/>
                    <a:gd name="T24" fmla="*/ 26 w 88"/>
                    <a:gd name="T25" fmla="*/ 53 h 62"/>
                    <a:gd name="T26" fmla="*/ 32 w 88"/>
                    <a:gd name="T27" fmla="*/ 55 h 62"/>
                    <a:gd name="T28" fmla="*/ 34 w 88"/>
                    <a:gd name="T29" fmla="*/ 62 h 62"/>
                    <a:gd name="T30" fmla="*/ 42 w 88"/>
                    <a:gd name="T31" fmla="*/ 55 h 62"/>
                    <a:gd name="T32" fmla="*/ 46 w 88"/>
                    <a:gd name="T33" fmla="*/ 35 h 62"/>
                    <a:gd name="T34" fmla="*/ 40 w 88"/>
                    <a:gd name="T35" fmla="*/ 31 h 62"/>
                    <a:gd name="T36" fmla="*/ 38 w 88"/>
                    <a:gd name="T37" fmla="*/ 27 h 62"/>
                    <a:gd name="T38" fmla="*/ 30 w 88"/>
                    <a:gd name="T39" fmla="*/ 27 h 62"/>
                    <a:gd name="T40" fmla="*/ 28 w 88"/>
                    <a:gd name="T41" fmla="*/ 18 h 62"/>
                    <a:gd name="T42" fmla="*/ 36 w 88"/>
                    <a:gd name="T43" fmla="*/ 18 h 62"/>
                    <a:gd name="T44" fmla="*/ 50 w 88"/>
                    <a:gd name="T45" fmla="*/ 31 h 62"/>
                    <a:gd name="T46" fmla="*/ 78 w 88"/>
                    <a:gd name="T47" fmla="*/ 53 h 62"/>
                    <a:gd name="T48" fmla="*/ 82 w 88"/>
                    <a:gd name="T49" fmla="*/ 51 h 62"/>
                    <a:gd name="T50" fmla="*/ 76 w 88"/>
                    <a:gd name="T51" fmla="*/ 42 h 62"/>
                    <a:gd name="T52" fmla="*/ 88 w 88"/>
                    <a:gd name="T53" fmla="*/ 44 h 62"/>
                    <a:gd name="T54" fmla="*/ 84 w 88"/>
                    <a:gd name="T55" fmla="*/ 35 h 62"/>
                    <a:gd name="T56" fmla="*/ 80 w 88"/>
                    <a:gd name="T57" fmla="*/ 29 h 62"/>
                    <a:gd name="T58" fmla="*/ 82 w 88"/>
                    <a:gd name="T59" fmla="*/ 27 h 62"/>
                    <a:gd name="T60" fmla="*/ 80 w 88"/>
                    <a:gd name="T61" fmla="*/ 20 h 62"/>
                    <a:gd name="T62" fmla="*/ 66 w 88"/>
                    <a:gd name="T63" fmla="*/ 20 h 62"/>
                    <a:gd name="T64" fmla="*/ 62 w 88"/>
                    <a:gd name="T65" fmla="*/ 22 h 62"/>
                    <a:gd name="T66" fmla="*/ 48 w 88"/>
                    <a:gd name="T67" fmla="*/ 13 h 62"/>
                    <a:gd name="T68" fmla="*/ 40 w 88"/>
                    <a:gd name="T69" fmla="*/ 0 h 62"/>
                    <a:gd name="T70" fmla="*/ 50 w 88"/>
                    <a:gd name="T71" fmla="*/ 0 h 62"/>
                    <a:gd name="T72" fmla="*/ 62 w 88"/>
                    <a:gd name="T73" fmla="*/ 18 h 62"/>
                    <a:gd name="T74" fmla="*/ 76 w 88"/>
                    <a:gd name="T75" fmla="*/ 16 h 62"/>
                    <a:gd name="T76" fmla="*/ 82 w 88"/>
                    <a:gd name="T77" fmla="*/ 9 h 62"/>
                    <a:gd name="T78" fmla="*/ 68 w 88"/>
                    <a:gd name="T79" fmla="*/ 2 h 62"/>
                    <a:gd name="T80" fmla="*/ 68 w 88"/>
                    <a:gd name="T81" fmla="*/ 0 h 62"/>
                    <a:gd name="T82" fmla="*/ 12 w 88"/>
                    <a:gd name="T83" fmla="*/ 0 h 62"/>
                    <a:gd name="T84" fmla="*/ 16 w 88"/>
                    <a:gd name="T85" fmla="*/ 7 h 6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8"/>
                    <a:gd name="T130" fmla="*/ 0 h 62"/>
                    <a:gd name="T131" fmla="*/ 88 w 88"/>
                    <a:gd name="T132" fmla="*/ 62 h 6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8" h="62">
                      <a:moveTo>
                        <a:pt x="16" y="7"/>
                      </a:moveTo>
                      <a:lnTo>
                        <a:pt x="14" y="9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6" y="22"/>
                      </a:lnTo>
                      <a:lnTo>
                        <a:pt x="12" y="22"/>
                      </a:lnTo>
                      <a:lnTo>
                        <a:pt x="14" y="35"/>
                      </a:lnTo>
                      <a:lnTo>
                        <a:pt x="26" y="44"/>
                      </a:lnTo>
                      <a:lnTo>
                        <a:pt x="26" y="49"/>
                      </a:lnTo>
                      <a:lnTo>
                        <a:pt x="20" y="55"/>
                      </a:lnTo>
                      <a:lnTo>
                        <a:pt x="22" y="58"/>
                      </a:lnTo>
                      <a:lnTo>
                        <a:pt x="26" y="53"/>
                      </a:lnTo>
                      <a:lnTo>
                        <a:pt x="32" y="55"/>
                      </a:lnTo>
                      <a:lnTo>
                        <a:pt x="34" y="62"/>
                      </a:lnTo>
                      <a:lnTo>
                        <a:pt x="42" y="55"/>
                      </a:lnTo>
                      <a:lnTo>
                        <a:pt x="46" y="35"/>
                      </a:lnTo>
                      <a:lnTo>
                        <a:pt x="40" y="31"/>
                      </a:lnTo>
                      <a:lnTo>
                        <a:pt x="38" y="27"/>
                      </a:lnTo>
                      <a:lnTo>
                        <a:pt x="30" y="27"/>
                      </a:lnTo>
                      <a:lnTo>
                        <a:pt x="28" y="18"/>
                      </a:lnTo>
                      <a:lnTo>
                        <a:pt x="36" y="18"/>
                      </a:lnTo>
                      <a:lnTo>
                        <a:pt x="50" y="31"/>
                      </a:lnTo>
                      <a:lnTo>
                        <a:pt x="78" y="53"/>
                      </a:lnTo>
                      <a:lnTo>
                        <a:pt x="82" y="51"/>
                      </a:lnTo>
                      <a:lnTo>
                        <a:pt x="76" y="42"/>
                      </a:lnTo>
                      <a:lnTo>
                        <a:pt x="88" y="44"/>
                      </a:lnTo>
                      <a:lnTo>
                        <a:pt x="84" y="35"/>
                      </a:lnTo>
                      <a:lnTo>
                        <a:pt x="80" y="29"/>
                      </a:lnTo>
                      <a:lnTo>
                        <a:pt x="82" y="27"/>
                      </a:lnTo>
                      <a:lnTo>
                        <a:pt x="80" y="20"/>
                      </a:lnTo>
                      <a:lnTo>
                        <a:pt x="66" y="20"/>
                      </a:lnTo>
                      <a:lnTo>
                        <a:pt x="62" y="22"/>
                      </a:lnTo>
                      <a:lnTo>
                        <a:pt x="48" y="13"/>
                      </a:lnTo>
                      <a:lnTo>
                        <a:pt x="40" y="0"/>
                      </a:lnTo>
                      <a:lnTo>
                        <a:pt x="50" y="0"/>
                      </a:lnTo>
                      <a:lnTo>
                        <a:pt x="62" y="18"/>
                      </a:lnTo>
                      <a:lnTo>
                        <a:pt x="76" y="16"/>
                      </a:lnTo>
                      <a:lnTo>
                        <a:pt x="82" y="9"/>
                      </a:lnTo>
                      <a:lnTo>
                        <a:pt x="68" y="2"/>
                      </a:lnTo>
                      <a:lnTo>
                        <a:pt x="68" y="0"/>
                      </a:lnTo>
                      <a:lnTo>
                        <a:pt x="12" y="0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5" name="Freeform 75"/>
                <p:cNvSpPr>
                  <a:spLocks/>
                </p:cNvSpPr>
                <p:nvPr/>
              </p:nvSpPr>
              <p:spPr bwMode="auto">
                <a:xfrm>
                  <a:off x="810" y="810"/>
                  <a:ext cx="6" cy="11"/>
                </a:xfrm>
                <a:custGeom>
                  <a:avLst/>
                  <a:gdLst>
                    <a:gd name="T0" fmla="*/ 2 w 6"/>
                    <a:gd name="T1" fmla="*/ 5 h 11"/>
                    <a:gd name="T2" fmla="*/ 4 w 6"/>
                    <a:gd name="T3" fmla="*/ 2 h 11"/>
                    <a:gd name="T4" fmla="*/ 2 w 6"/>
                    <a:gd name="T5" fmla="*/ 0 h 11"/>
                    <a:gd name="T6" fmla="*/ 0 w 6"/>
                    <a:gd name="T7" fmla="*/ 7 h 11"/>
                    <a:gd name="T8" fmla="*/ 2 w 6"/>
                    <a:gd name="T9" fmla="*/ 11 h 11"/>
                    <a:gd name="T10" fmla="*/ 6 w 6"/>
                    <a:gd name="T11" fmla="*/ 9 h 11"/>
                    <a:gd name="T12" fmla="*/ 2 w 6"/>
                    <a:gd name="T13" fmla="*/ 5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1"/>
                    <a:gd name="T23" fmla="*/ 6 w 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1">
                      <a:moveTo>
                        <a:pt x="2" y="5"/>
                      </a:move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9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6" name="Freeform 76"/>
                <p:cNvSpPr>
                  <a:spLocks/>
                </p:cNvSpPr>
                <p:nvPr/>
              </p:nvSpPr>
              <p:spPr bwMode="auto">
                <a:xfrm>
                  <a:off x="822" y="834"/>
                  <a:ext cx="16" cy="31"/>
                </a:xfrm>
                <a:custGeom>
                  <a:avLst/>
                  <a:gdLst>
                    <a:gd name="T0" fmla="*/ 2 w 16"/>
                    <a:gd name="T1" fmla="*/ 0 h 31"/>
                    <a:gd name="T2" fmla="*/ 0 w 16"/>
                    <a:gd name="T3" fmla="*/ 7 h 31"/>
                    <a:gd name="T4" fmla="*/ 2 w 16"/>
                    <a:gd name="T5" fmla="*/ 12 h 31"/>
                    <a:gd name="T6" fmla="*/ 6 w 16"/>
                    <a:gd name="T7" fmla="*/ 9 h 31"/>
                    <a:gd name="T8" fmla="*/ 4 w 16"/>
                    <a:gd name="T9" fmla="*/ 16 h 31"/>
                    <a:gd name="T10" fmla="*/ 10 w 16"/>
                    <a:gd name="T11" fmla="*/ 14 h 31"/>
                    <a:gd name="T12" fmla="*/ 10 w 16"/>
                    <a:gd name="T13" fmla="*/ 16 h 31"/>
                    <a:gd name="T14" fmla="*/ 4 w 16"/>
                    <a:gd name="T15" fmla="*/ 20 h 31"/>
                    <a:gd name="T16" fmla="*/ 4 w 16"/>
                    <a:gd name="T17" fmla="*/ 29 h 31"/>
                    <a:gd name="T18" fmla="*/ 6 w 16"/>
                    <a:gd name="T19" fmla="*/ 31 h 31"/>
                    <a:gd name="T20" fmla="*/ 16 w 16"/>
                    <a:gd name="T21" fmla="*/ 25 h 31"/>
                    <a:gd name="T22" fmla="*/ 14 w 16"/>
                    <a:gd name="T23" fmla="*/ 9 h 31"/>
                    <a:gd name="T24" fmla="*/ 2 w 16"/>
                    <a:gd name="T25" fmla="*/ 0 h 3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31"/>
                    <a:gd name="T41" fmla="*/ 16 w 16"/>
                    <a:gd name="T42" fmla="*/ 31 h 3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31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2" y="12"/>
                      </a:lnTo>
                      <a:lnTo>
                        <a:pt x="6" y="9"/>
                      </a:lnTo>
                      <a:lnTo>
                        <a:pt x="4" y="16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4" y="20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6" y="25"/>
                      </a:lnTo>
                      <a:lnTo>
                        <a:pt x="14" y="9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7" name="Freeform 77"/>
                <p:cNvSpPr>
                  <a:spLocks/>
                </p:cNvSpPr>
                <p:nvPr/>
              </p:nvSpPr>
              <p:spPr bwMode="auto">
                <a:xfrm>
                  <a:off x="830" y="808"/>
                  <a:ext cx="62" cy="157"/>
                </a:xfrm>
                <a:custGeom>
                  <a:avLst/>
                  <a:gdLst>
                    <a:gd name="T0" fmla="*/ 60 w 62"/>
                    <a:gd name="T1" fmla="*/ 75 h 157"/>
                    <a:gd name="T2" fmla="*/ 56 w 62"/>
                    <a:gd name="T3" fmla="*/ 60 h 157"/>
                    <a:gd name="T4" fmla="*/ 52 w 62"/>
                    <a:gd name="T5" fmla="*/ 55 h 157"/>
                    <a:gd name="T6" fmla="*/ 54 w 62"/>
                    <a:gd name="T7" fmla="*/ 42 h 157"/>
                    <a:gd name="T8" fmla="*/ 42 w 62"/>
                    <a:gd name="T9" fmla="*/ 31 h 157"/>
                    <a:gd name="T10" fmla="*/ 38 w 62"/>
                    <a:gd name="T11" fmla="*/ 24 h 157"/>
                    <a:gd name="T12" fmla="*/ 24 w 62"/>
                    <a:gd name="T13" fmla="*/ 9 h 157"/>
                    <a:gd name="T14" fmla="*/ 20 w 62"/>
                    <a:gd name="T15" fmla="*/ 4 h 157"/>
                    <a:gd name="T16" fmla="*/ 12 w 62"/>
                    <a:gd name="T17" fmla="*/ 15 h 157"/>
                    <a:gd name="T18" fmla="*/ 14 w 62"/>
                    <a:gd name="T19" fmla="*/ 22 h 157"/>
                    <a:gd name="T20" fmla="*/ 0 w 62"/>
                    <a:gd name="T21" fmla="*/ 22 h 157"/>
                    <a:gd name="T22" fmla="*/ 20 w 62"/>
                    <a:gd name="T23" fmla="*/ 29 h 157"/>
                    <a:gd name="T24" fmla="*/ 14 w 62"/>
                    <a:gd name="T25" fmla="*/ 38 h 157"/>
                    <a:gd name="T26" fmla="*/ 22 w 62"/>
                    <a:gd name="T27" fmla="*/ 38 h 157"/>
                    <a:gd name="T28" fmla="*/ 22 w 62"/>
                    <a:gd name="T29" fmla="*/ 53 h 157"/>
                    <a:gd name="T30" fmla="*/ 30 w 62"/>
                    <a:gd name="T31" fmla="*/ 62 h 157"/>
                    <a:gd name="T32" fmla="*/ 24 w 62"/>
                    <a:gd name="T33" fmla="*/ 80 h 157"/>
                    <a:gd name="T34" fmla="*/ 28 w 62"/>
                    <a:gd name="T35" fmla="*/ 86 h 157"/>
                    <a:gd name="T36" fmla="*/ 32 w 62"/>
                    <a:gd name="T37" fmla="*/ 91 h 157"/>
                    <a:gd name="T38" fmla="*/ 36 w 62"/>
                    <a:gd name="T39" fmla="*/ 95 h 157"/>
                    <a:gd name="T40" fmla="*/ 44 w 62"/>
                    <a:gd name="T41" fmla="*/ 86 h 157"/>
                    <a:gd name="T42" fmla="*/ 44 w 62"/>
                    <a:gd name="T43" fmla="*/ 95 h 157"/>
                    <a:gd name="T44" fmla="*/ 52 w 62"/>
                    <a:gd name="T45" fmla="*/ 89 h 157"/>
                    <a:gd name="T46" fmla="*/ 42 w 62"/>
                    <a:gd name="T47" fmla="*/ 111 h 157"/>
                    <a:gd name="T48" fmla="*/ 48 w 62"/>
                    <a:gd name="T49" fmla="*/ 120 h 157"/>
                    <a:gd name="T50" fmla="*/ 46 w 62"/>
                    <a:gd name="T51" fmla="*/ 135 h 157"/>
                    <a:gd name="T52" fmla="*/ 52 w 62"/>
                    <a:gd name="T53" fmla="*/ 144 h 157"/>
                    <a:gd name="T54" fmla="*/ 54 w 62"/>
                    <a:gd name="T55" fmla="*/ 157 h 157"/>
                    <a:gd name="T56" fmla="*/ 56 w 62"/>
                    <a:gd name="T57" fmla="*/ 139 h 157"/>
                    <a:gd name="T58" fmla="*/ 56 w 62"/>
                    <a:gd name="T59" fmla="*/ 133 h 157"/>
                    <a:gd name="T60" fmla="*/ 60 w 62"/>
                    <a:gd name="T61" fmla="*/ 126 h 157"/>
                    <a:gd name="T62" fmla="*/ 56 w 62"/>
                    <a:gd name="T63" fmla="*/ 117 h 157"/>
                    <a:gd name="T64" fmla="*/ 58 w 62"/>
                    <a:gd name="T65" fmla="*/ 97 h 157"/>
                    <a:gd name="T66" fmla="*/ 62 w 62"/>
                    <a:gd name="T67" fmla="*/ 97 h 157"/>
                    <a:gd name="T68" fmla="*/ 54 w 62"/>
                    <a:gd name="T69" fmla="*/ 77 h 1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2"/>
                    <a:gd name="T106" fmla="*/ 0 h 157"/>
                    <a:gd name="T107" fmla="*/ 62 w 62"/>
                    <a:gd name="T108" fmla="*/ 157 h 1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2" h="157">
                      <a:moveTo>
                        <a:pt x="56" y="71"/>
                      </a:moveTo>
                      <a:lnTo>
                        <a:pt x="60" y="75"/>
                      </a:lnTo>
                      <a:lnTo>
                        <a:pt x="60" y="69"/>
                      </a:lnTo>
                      <a:lnTo>
                        <a:pt x="56" y="60"/>
                      </a:lnTo>
                      <a:lnTo>
                        <a:pt x="52" y="60"/>
                      </a:lnTo>
                      <a:lnTo>
                        <a:pt x="52" y="55"/>
                      </a:lnTo>
                      <a:lnTo>
                        <a:pt x="56" y="49"/>
                      </a:lnTo>
                      <a:lnTo>
                        <a:pt x="54" y="42"/>
                      </a:lnTo>
                      <a:lnTo>
                        <a:pt x="44" y="35"/>
                      </a:lnTo>
                      <a:lnTo>
                        <a:pt x="42" y="31"/>
                      </a:lnTo>
                      <a:lnTo>
                        <a:pt x="38" y="33"/>
                      </a:lnTo>
                      <a:lnTo>
                        <a:pt x="38" y="24"/>
                      </a:lnTo>
                      <a:lnTo>
                        <a:pt x="44" y="26"/>
                      </a:lnTo>
                      <a:lnTo>
                        <a:pt x="24" y="9"/>
                      </a:lnTo>
                      <a:lnTo>
                        <a:pt x="20" y="11"/>
                      </a:ln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12" y="15"/>
                      </a:lnTo>
                      <a:lnTo>
                        <a:pt x="8" y="18"/>
                      </a:lnTo>
                      <a:lnTo>
                        <a:pt x="14" y="22"/>
                      </a:lnTo>
                      <a:lnTo>
                        <a:pt x="4" y="20"/>
                      </a:lnTo>
                      <a:lnTo>
                        <a:pt x="0" y="22"/>
                      </a:lnTo>
                      <a:lnTo>
                        <a:pt x="8" y="31"/>
                      </a:lnTo>
                      <a:lnTo>
                        <a:pt x="20" y="29"/>
                      </a:lnTo>
                      <a:lnTo>
                        <a:pt x="12" y="33"/>
                      </a:lnTo>
                      <a:lnTo>
                        <a:pt x="14" y="38"/>
                      </a:lnTo>
                      <a:lnTo>
                        <a:pt x="18" y="35"/>
                      </a:lnTo>
                      <a:lnTo>
                        <a:pt x="22" y="38"/>
                      </a:lnTo>
                      <a:lnTo>
                        <a:pt x="20" y="51"/>
                      </a:lnTo>
                      <a:lnTo>
                        <a:pt x="22" y="53"/>
                      </a:lnTo>
                      <a:lnTo>
                        <a:pt x="28" y="55"/>
                      </a:lnTo>
                      <a:lnTo>
                        <a:pt x="30" y="62"/>
                      </a:lnTo>
                      <a:lnTo>
                        <a:pt x="22" y="69"/>
                      </a:lnTo>
                      <a:lnTo>
                        <a:pt x="24" y="80"/>
                      </a:lnTo>
                      <a:lnTo>
                        <a:pt x="30" y="77"/>
                      </a:lnTo>
                      <a:lnTo>
                        <a:pt x="28" y="86"/>
                      </a:lnTo>
                      <a:lnTo>
                        <a:pt x="32" y="82"/>
                      </a:lnTo>
                      <a:lnTo>
                        <a:pt x="32" y="91"/>
                      </a:lnTo>
                      <a:lnTo>
                        <a:pt x="38" y="86"/>
                      </a:lnTo>
                      <a:lnTo>
                        <a:pt x="36" y="95"/>
                      </a:lnTo>
                      <a:lnTo>
                        <a:pt x="38" y="97"/>
                      </a:lnTo>
                      <a:lnTo>
                        <a:pt x="44" y="86"/>
                      </a:lnTo>
                      <a:lnTo>
                        <a:pt x="46" y="89"/>
                      </a:lnTo>
                      <a:lnTo>
                        <a:pt x="44" y="95"/>
                      </a:lnTo>
                      <a:lnTo>
                        <a:pt x="48" y="97"/>
                      </a:lnTo>
                      <a:lnTo>
                        <a:pt x="52" y="89"/>
                      </a:lnTo>
                      <a:lnTo>
                        <a:pt x="52" y="102"/>
                      </a:lnTo>
                      <a:lnTo>
                        <a:pt x="42" y="111"/>
                      </a:lnTo>
                      <a:lnTo>
                        <a:pt x="44" y="122"/>
                      </a:lnTo>
                      <a:lnTo>
                        <a:pt x="48" y="120"/>
                      </a:lnTo>
                      <a:lnTo>
                        <a:pt x="46" y="131"/>
                      </a:lnTo>
                      <a:lnTo>
                        <a:pt x="46" y="135"/>
                      </a:lnTo>
                      <a:lnTo>
                        <a:pt x="50" y="137"/>
                      </a:lnTo>
                      <a:lnTo>
                        <a:pt x="52" y="144"/>
                      </a:lnTo>
                      <a:lnTo>
                        <a:pt x="48" y="148"/>
                      </a:lnTo>
                      <a:lnTo>
                        <a:pt x="54" y="157"/>
                      </a:lnTo>
                      <a:lnTo>
                        <a:pt x="60" y="142"/>
                      </a:lnTo>
                      <a:lnTo>
                        <a:pt x="56" y="139"/>
                      </a:lnTo>
                      <a:lnTo>
                        <a:pt x="60" y="135"/>
                      </a:lnTo>
                      <a:lnTo>
                        <a:pt x="56" y="133"/>
                      </a:lnTo>
                      <a:lnTo>
                        <a:pt x="58" y="128"/>
                      </a:lnTo>
                      <a:lnTo>
                        <a:pt x="60" y="126"/>
                      </a:lnTo>
                      <a:lnTo>
                        <a:pt x="60" y="122"/>
                      </a:lnTo>
                      <a:lnTo>
                        <a:pt x="56" y="117"/>
                      </a:lnTo>
                      <a:lnTo>
                        <a:pt x="62" y="106"/>
                      </a:lnTo>
                      <a:lnTo>
                        <a:pt x="58" y="97"/>
                      </a:lnTo>
                      <a:lnTo>
                        <a:pt x="58" y="93"/>
                      </a:lnTo>
                      <a:lnTo>
                        <a:pt x="62" y="97"/>
                      </a:lnTo>
                      <a:lnTo>
                        <a:pt x="62" y="86"/>
                      </a:lnTo>
                      <a:lnTo>
                        <a:pt x="54" y="77"/>
                      </a:lnTo>
                      <a:lnTo>
                        <a:pt x="56" y="7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8" name="Freeform 78"/>
                <p:cNvSpPr>
                  <a:spLocks/>
                </p:cNvSpPr>
                <p:nvPr/>
              </p:nvSpPr>
              <p:spPr bwMode="auto">
                <a:xfrm>
                  <a:off x="872" y="823"/>
                  <a:ext cx="8" cy="14"/>
                </a:xfrm>
                <a:custGeom>
                  <a:avLst/>
                  <a:gdLst>
                    <a:gd name="T0" fmla="*/ 8 w 8"/>
                    <a:gd name="T1" fmla="*/ 14 h 14"/>
                    <a:gd name="T2" fmla="*/ 8 w 8"/>
                    <a:gd name="T3" fmla="*/ 0 h 14"/>
                    <a:gd name="T4" fmla="*/ 0 w 8"/>
                    <a:gd name="T5" fmla="*/ 5 h 14"/>
                    <a:gd name="T6" fmla="*/ 6 w 8"/>
                    <a:gd name="T7" fmla="*/ 9 h 14"/>
                    <a:gd name="T8" fmla="*/ 8 w 8"/>
                    <a:gd name="T9" fmla="*/ 14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4"/>
                    <a:gd name="T17" fmla="*/ 8 w 8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4">
                      <a:moveTo>
                        <a:pt x="8" y="14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6" y="9"/>
                      </a:lnTo>
                      <a:lnTo>
                        <a:pt x="8" y="1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19" name="Freeform 79"/>
                <p:cNvSpPr>
                  <a:spLocks/>
                </p:cNvSpPr>
                <p:nvPr/>
              </p:nvSpPr>
              <p:spPr bwMode="auto">
                <a:xfrm>
                  <a:off x="886" y="768"/>
                  <a:ext cx="50" cy="104"/>
                </a:xfrm>
                <a:custGeom>
                  <a:avLst/>
                  <a:gdLst>
                    <a:gd name="T0" fmla="*/ 0 w 50"/>
                    <a:gd name="T1" fmla="*/ 2 h 104"/>
                    <a:gd name="T2" fmla="*/ 10 w 50"/>
                    <a:gd name="T3" fmla="*/ 24 h 104"/>
                    <a:gd name="T4" fmla="*/ 10 w 50"/>
                    <a:gd name="T5" fmla="*/ 35 h 104"/>
                    <a:gd name="T6" fmla="*/ 14 w 50"/>
                    <a:gd name="T7" fmla="*/ 44 h 104"/>
                    <a:gd name="T8" fmla="*/ 24 w 50"/>
                    <a:gd name="T9" fmla="*/ 42 h 104"/>
                    <a:gd name="T10" fmla="*/ 24 w 50"/>
                    <a:gd name="T11" fmla="*/ 38 h 104"/>
                    <a:gd name="T12" fmla="*/ 30 w 50"/>
                    <a:gd name="T13" fmla="*/ 38 h 104"/>
                    <a:gd name="T14" fmla="*/ 26 w 50"/>
                    <a:gd name="T15" fmla="*/ 47 h 104"/>
                    <a:gd name="T16" fmla="*/ 28 w 50"/>
                    <a:gd name="T17" fmla="*/ 51 h 104"/>
                    <a:gd name="T18" fmla="*/ 22 w 50"/>
                    <a:gd name="T19" fmla="*/ 49 h 104"/>
                    <a:gd name="T20" fmla="*/ 18 w 50"/>
                    <a:gd name="T21" fmla="*/ 47 h 104"/>
                    <a:gd name="T22" fmla="*/ 14 w 50"/>
                    <a:gd name="T23" fmla="*/ 49 h 104"/>
                    <a:gd name="T24" fmla="*/ 14 w 50"/>
                    <a:gd name="T25" fmla="*/ 55 h 104"/>
                    <a:gd name="T26" fmla="*/ 28 w 50"/>
                    <a:gd name="T27" fmla="*/ 60 h 104"/>
                    <a:gd name="T28" fmla="*/ 24 w 50"/>
                    <a:gd name="T29" fmla="*/ 62 h 104"/>
                    <a:gd name="T30" fmla="*/ 16 w 50"/>
                    <a:gd name="T31" fmla="*/ 60 h 104"/>
                    <a:gd name="T32" fmla="*/ 14 w 50"/>
                    <a:gd name="T33" fmla="*/ 64 h 104"/>
                    <a:gd name="T34" fmla="*/ 18 w 50"/>
                    <a:gd name="T35" fmla="*/ 71 h 104"/>
                    <a:gd name="T36" fmla="*/ 12 w 50"/>
                    <a:gd name="T37" fmla="*/ 71 h 104"/>
                    <a:gd name="T38" fmla="*/ 16 w 50"/>
                    <a:gd name="T39" fmla="*/ 80 h 104"/>
                    <a:gd name="T40" fmla="*/ 10 w 50"/>
                    <a:gd name="T41" fmla="*/ 78 h 104"/>
                    <a:gd name="T42" fmla="*/ 6 w 50"/>
                    <a:gd name="T43" fmla="*/ 82 h 104"/>
                    <a:gd name="T44" fmla="*/ 10 w 50"/>
                    <a:gd name="T45" fmla="*/ 97 h 104"/>
                    <a:gd name="T46" fmla="*/ 8 w 50"/>
                    <a:gd name="T47" fmla="*/ 102 h 104"/>
                    <a:gd name="T48" fmla="*/ 12 w 50"/>
                    <a:gd name="T49" fmla="*/ 104 h 104"/>
                    <a:gd name="T50" fmla="*/ 14 w 50"/>
                    <a:gd name="T51" fmla="*/ 100 h 104"/>
                    <a:gd name="T52" fmla="*/ 22 w 50"/>
                    <a:gd name="T53" fmla="*/ 97 h 104"/>
                    <a:gd name="T54" fmla="*/ 22 w 50"/>
                    <a:gd name="T55" fmla="*/ 84 h 104"/>
                    <a:gd name="T56" fmla="*/ 26 w 50"/>
                    <a:gd name="T57" fmla="*/ 73 h 104"/>
                    <a:gd name="T58" fmla="*/ 28 w 50"/>
                    <a:gd name="T59" fmla="*/ 82 h 104"/>
                    <a:gd name="T60" fmla="*/ 34 w 50"/>
                    <a:gd name="T61" fmla="*/ 82 h 104"/>
                    <a:gd name="T62" fmla="*/ 34 w 50"/>
                    <a:gd name="T63" fmla="*/ 75 h 104"/>
                    <a:gd name="T64" fmla="*/ 30 w 50"/>
                    <a:gd name="T65" fmla="*/ 64 h 104"/>
                    <a:gd name="T66" fmla="*/ 34 w 50"/>
                    <a:gd name="T67" fmla="*/ 60 h 104"/>
                    <a:gd name="T68" fmla="*/ 34 w 50"/>
                    <a:gd name="T69" fmla="*/ 64 h 104"/>
                    <a:gd name="T70" fmla="*/ 42 w 50"/>
                    <a:gd name="T71" fmla="*/ 69 h 104"/>
                    <a:gd name="T72" fmla="*/ 48 w 50"/>
                    <a:gd name="T73" fmla="*/ 60 h 104"/>
                    <a:gd name="T74" fmla="*/ 40 w 50"/>
                    <a:gd name="T75" fmla="*/ 53 h 104"/>
                    <a:gd name="T76" fmla="*/ 42 w 50"/>
                    <a:gd name="T77" fmla="*/ 49 h 104"/>
                    <a:gd name="T78" fmla="*/ 46 w 50"/>
                    <a:gd name="T79" fmla="*/ 47 h 104"/>
                    <a:gd name="T80" fmla="*/ 50 w 50"/>
                    <a:gd name="T81" fmla="*/ 44 h 104"/>
                    <a:gd name="T82" fmla="*/ 44 w 50"/>
                    <a:gd name="T83" fmla="*/ 31 h 104"/>
                    <a:gd name="T84" fmla="*/ 40 w 50"/>
                    <a:gd name="T85" fmla="*/ 31 h 104"/>
                    <a:gd name="T86" fmla="*/ 42 w 50"/>
                    <a:gd name="T87" fmla="*/ 27 h 104"/>
                    <a:gd name="T88" fmla="*/ 32 w 50"/>
                    <a:gd name="T89" fmla="*/ 9 h 104"/>
                    <a:gd name="T90" fmla="*/ 28 w 50"/>
                    <a:gd name="T91" fmla="*/ 11 h 104"/>
                    <a:gd name="T92" fmla="*/ 24 w 50"/>
                    <a:gd name="T93" fmla="*/ 0 h 104"/>
                    <a:gd name="T94" fmla="*/ 0 w 50"/>
                    <a:gd name="T95" fmla="*/ 0 h 104"/>
                    <a:gd name="T96" fmla="*/ 0 w 50"/>
                    <a:gd name="T97" fmla="*/ 2 h 10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50"/>
                    <a:gd name="T148" fmla="*/ 0 h 104"/>
                    <a:gd name="T149" fmla="*/ 50 w 50"/>
                    <a:gd name="T150" fmla="*/ 104 h 10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50" h="104">
                      <a:moveTo>
                        <a:pt x="0" y="2"/>
                      </a:moveTo>
                      <a:lnTo>
                        <a:pt x="10" y="24"/>
                      </a:lnTo>
                      <a:lnTo>
                        <a:pt x="10" y="35"/>
                      </a:lnTo>
                      <a:lnTo>
                        <a:pt x="14" y="44"/>
                      </a:lnTo>
                      <a:lnTo>
                        <a:pt x="24" y="42"/>
                      </a:lnTo>
                      <a:lnTo>
                        <a:pt x="24" y="38"/>
                      </a:lnTo>
                      <a:lnTo>
                        <a:pt x="30" y="38"/>
                      </a:lnTo>
                      <a:lnTo>
                        <a:pt x="26" y="47"/>
                      </a:lnTo>
                      <a:lnTo>
                        <a:pt x="28" y="51"/>
                      </a:lnTo>
                      <a:lnTo>
                        <a:pt x="22" y="49"/>
                      </a:lnTo>
                      <a:lnTo>
                        <a:pt x="18" y="47"/>
                      </a:lnTo>
                      <a:lnTo>
                        <a:pt x="14" y="49"/>
                      </a:lnTo>
                      <a:lnTo>
                        <a:pt x="14" y="55"/>
                      </a:lnTo>
                      <a:lnTo>
                        <a:pt x="28" y="60"/>
                      </a:lnTo>
                      <a:lnTo>
                        <a:pt x="24" y="62"/>
                      </a:lnTo>
                      <a:lnTo>
                        <a:pt x="16" y="60"/>
                      </a:lnTo>
                      <a:lnTo>
                        <a:pt x="14" y="64"/>
                      </a:lnTo>
                      <a:lnTo>
                        <a:pt x="18" y="71"/>
                      </a:lnTo>
                      <a:lnTo>
                        <a:pt x="12" y="71"/>
                      </a:lnTo>
                      <a:lnTo>
                        <a:pt x="16" y="80"/>
                      </a:lnTo>
                      <a:lnTo>
                        <a:pt x="10" y="78"/>
                      </a:lnTo>
                      <a:lnTo>
                        <a:pt x="6" y="82"/>
                      </a:lnTo>
                      <a:lnTo>
                        <a:pt x="10" y="97"/>
                      </a:lnTo>
                      <a:lnTo>
                        <a:pt x="8" y="102"/>
                      </a:lnTo>
                      <a:lnTo>
                        <a:pt x="12" y="104"/>
                      </a:lnTo>
                      <a:lnTo>
                        <a:pt x="14" y="100"/>
                      </a:lnTo>
                      <a:lnTo>
                        <a:pt x="22" y="97"/>
                      </a:lnTo>
                      <a:lnTo>
                        <a:pt x="22" y="84"/>
                      </a:lnTo>
                      <a:lnTo>
                        <a:pt x="26" y="73"/>
                      </a:lnTo>
                      <a:lnTo>
                        <a:pt x="28" y="82"/>
                      </a:lnTo>
                      <a:lnTo>
                        <a:pt x="34" y="82"/>
                      </a:lnTo>
                      <a:lnTo>
                        <a:pt x="34" y="75"/>
                      </a:lnTo>
                      <a:lnTo>
                        <a:pt x="30" y="64"/>
                      </a:lnTo>
                      <a:lnTo>
                        <a:pt x="34" y="60"/>
                      </a:lnTo>
                      <a:lnTo>
                        <a:pt x="34" y="64"/>
                      </a:lnTo>
                      <a:lnTo>
                        <a:pt x="42" y="69"/>
                      </a:lnTo>
                      <a:lnTo>
                        <a:pt x="48" y="60"/>
                      </a:lnTo>
                      <a:lnTo>
                        <a:pt x="40" y="53"/>
                      </a:lnTo>
                      <a:lnTo>
                        <a:pt x="42" y="49"/>
                      </a:lnTo>
                      <a:lnTo>
                        <a:pt x="46" y="47"/>
                      </a:lnTo>
                      <a:lnTo>
                        <a:pt x="50" y="44"/>
                      </a:lnTo>
                      <a:lnTo>
                        <a:pt x="44" y="31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32" y="9"/>
                      </a:lnTo>
                      <a:lnTo>
                        <a:pt x="28" y="11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0" name="Freeform 80"/>
                <p:cNvSpPr>
                  <a:spLocks/>
                </p:cNvSpPr>
                <p:nvPr/>
              </p:nvSpPr>
              <p:spPr bwMode="auto">
                <a:xfrm>
                  <a:off x="920" y="768"/>
                  <a:ext cx="22" cy="42"/>
                </a:xfrm>
                <a:custGeom>
                  <a:avLst/>
                  <a:gdLst>
                    <a:gd name="T0" fmla="*/ 0 w 22"/>
                    <a:gd name="T1" fmla="*/ 0 h 42"/>
                    <a:gd name="T2" fmla="*/ 6 w 22"/>
                    <a:gd name="T3" fmla="*/ 4 h 42"/>
                    <a:gd name="T4" fmla="*/ 4 w 22"/>
                    <a:gd name="T5" fmla="*/ 7 h 42"/>
                    <a:gd name="T6" fmla="*/ 10 w 22"/>
                    <a:gd name="T7" fmla="*/ 24 h 42"/>
                    <a:gd name="T8" fmla="*/ 16 w 22"/>
                    <a:gd name="T9" fmla="*/ 27 h 42"/>
                    <a:gd name="T10" fmla="*/ 20 w 22"/>
                    <a:gd name="T11" fmla="*/ 42 h 42"/>
                    <a:gd name="T12" fmla="*/ 22 w 22"/>
                    <a:gd name="T13" fmla="*/ 42 h 42"/>
                    <a:gd name="T14" fmla="*/ 20 w 22"/>
                    <a:gd name="T15" fmla="*/ 22 h 42"/>
                    <a:gd name="T16" fmla="*/ 12 w 22"/>
                    <a:gd name="T17" fmla="*/ 11 h 42"/>
                    <a:gd name="T18" fmla="*/ 14 w 22"/>
                    <a:gd name="T19" fmla="*/ 4 h 42"/>
                    <a:gd name="T20" fmla="*/ 10 w 22"/>
                    <a:gd name="T21" fmla="*/ 0 h 42"/>
                    <a:gd name="T22" fmla="*/ 0 w 22"/>
                    <a:gd name="T23" fmla="*/ 0 h 4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"/>
                    <a:gd name="T37" fmla="*/ 0 h 42"/>
                    <a:gd name="T38" fmla="*/ 22 w 22"/>
                    <a:gd name="T39" fmla="*/ 42 h 4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" h="42">
                      <a:moveTo>
                        <a:pt x="0" y="0"/>
                      </a:moveTo>
                      <a:lnTo>
                        <a:pt x="6" y="4"/>
                      </a:lnTo>
                      <a:lnTo>
                        <a:pt x="4" y="7"/>
                      </a:lnTo>
                      <a:lnTo>
                        <a:pt x="10" y="24"/>
                      </a:lnTo>
                      <a:lnTo>
                        <a:pt x="16" y="27"/>
                      </a:lnTo>
                      <a:lnTo>
                        <a:pt x="20" y="42"/>
                      </a:lnTo>
                      <a:lnTo>
                        <a:pt x="22" y="42"/>
                      </a:lnTo>
                      <a:lnTo>
                        <a:pt x="20" y="22"/>
                      </a:lnTo>
                      <a:lnTo>
                        <a:pt x="12" y="11"/>
                      </a:lnTo>
                      <a:lnTo>
                        <a:pt x="14" y="4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1" name="Freeform 81"/>
                <p:cNvSpPr>
                  <a:spLocks/>
                </p:cNvSpPr>
                <p:nvPr/>
              </p:nvSpPr>
              <p:spPr bwMode="auto">
                <a:xfrm>
                  <a:off x="914" y="768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2" name="Freeform 82"/>
                <p:cNvSpPr>
                  <a:spLocks/>
                </p:cNvSpPr>
                <p:nvPr/>
              </p:nvSpPr>
              <p:spPr bwMode="auto">
                <a:xfrm>
                  <a:off x="932" y="861"/>
                  <a:ext cx="60" cy="73"/>
                </a:xfrm>
                <a:custGeom>
                  <a:avLst/>
                  <a:gdLst>
                    <a:gd name="T0" fmla="*/ 22 w 60"/>
                    <a:gd name="T1" fmla="*/ 7 h 73"/>
                    <a:gd name="T2" fmla="*/ 16 w 60"/>
                    <a:gd name="T3" fmla="*/ 0 h 73"/>
                    <a:gd name="T4" fmla="*/ 0 w 60"/>
                    <a:gd name="T5" fmla="*/ 2 h 73"/>
                    <a:gd name="T6" fmla="*/ 0 w 60"/>
                    <a:gd name="T7" fmla="*/ 9 h 73"/>
                    <a:gd name="T8" fmla="*/ 8 w 60"/>
                    <a:gd name="T9" fmla="*/ 20 h 73"/>
                    <a:gd name="T10" fmla="*/ 4 w 60"/>
                    <a:gd name="T11" fmla="*/ 22 h 73"/>
                    <a:gd name="T12" fmla="*/ 12 w 60"/>
                    <a:gd name="T13" fmla="*/ 27 h 73"/>
                    <a:gd name="T14" fmla="*/ 16 w 60"/>
                    <a:gd name="T15" fmla="*/ 24 h 73"/>
                    <a:gd name="T16" fmla="*/ 20 w 60"/>
                    <a:gd name="T17" fmla="*/ 29 h 73"/>
                    <a:gd name="T18" fmla="*/ 20 w 60"/>
                    <a:gd name="T19" fmla="*/ 40 h 73"/>
                    <a:gd name="T20" fmla="*/ 16 w 60"/>
                    <a:gd name="T21" fmla="*/ 47 h 73"/>
                    <a:gd name="T22" fmla="*/ 18 w 60"/>
                    <a:gd name="T23" fmla="*/ 67 h 73"/>
                    <a:gd name="T24" fmla="*/ 22 w 60"/>
                    <a:gd name="T25" fmla="*/ 73 h 73"/>
                    <a:gd name="T26" fmla="*/ 30 w 60"/>
                    <a:gd name="T27" fmla="*/ 69 h 73"/>
                    <a:gd name="T28" fmla="*/ 40 w 60"/>
                    <a:gd name="T29" fmla="*/ 67 h 73"/>
                    <a:gd name="T30" fmla="*/ 48 w 60"/>
                    <a:gd name="T31" fmla="*/ 69 h 73"/>
                    <a:gd name="T32" fmla="*/ 48 w 60"/>
                    <a:gd name="T33" fmla="*/ 55 h 73"/>
                    <a:gd name="T34" fmla="*/ 42 w 60"/>
                    <a:gd name="T35" fmla="*/ 55 h 73"/>
                    <a:gd name="T36" fmla="*/ 38 w 60"/>
                    <a:gd name="T37" fmla="*/ 42 h 73"/>
                    <a:gd name="T38" fmla="*/ 34 w 60"/>
                    <a:gd name="T39" fmla="*/ 33 h 73"/>
                    <a:gd name="T40" fmla="*/ 36 w 60"/>
                    <a:gd name="T41" fmla="*/ 33 h 73"/>
                    <a:gd name="T42" fmla="*/ 40 w 60"/>
                    <a:gd name="T43" fmla="*/ 27 h 73"/>
                    <a:gd name="T44" fmla="*/ 42 w 60"/>
                    <a:gd name="T45" fmla="*/ 38 h 73"/>
                    <a:gd name="T46" fmla="*/ 50 w 60"/>
                    <a:gd name="T47" fmla="*/ 49 h 73"/>
                    <a:gd name="T48" fmla="*/ 54 w 60"/>
                    <a:gd name="T49" fmla="*/ 47 h 73"/>
                    <a:gd name="T50" fmla="*/ 54 w 60"/>
                    <a:gd name="T51" fmla="*/ 33 h 73"/>
                    <a:gd name="T52" fmla="*/ 60 w 60"/>
                    <a:gd name="T53" fmla="*/ 27 h 73"/>
                    <a:gd name="T54" fmla="*/ 54 w 60"/>
                    <a:gd name="T55" fmla="*/ 16 h 73"/>
                    <a:gd name="T56" fmla="*/ 46 w 60"/>
                    <a:gd name="T57" fmla="*/ 11 h 73"/>
                    <a:gd name="T58" fmla="*/ 46 w 60"/>
                    <a:gd name="T59" fmla="*/ 18 h 73"/>
                    <a:gd name="T60" fmla="*/ 40 w 60"/>
                    <a:gd name="T61" fmla="*/ 11 h 73"/>
                    <a:gd name="T62" fmla="*/ 22 w 60"/>
                    <a:gd name="T63" fmla="*/ 7 h 7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0"/>
                    <a:gd name="T97" fmla="*/ 0 h 73"/>
                    <a:gd name="T98" fmla="*/ 60 w 60"/>
                    <a:gd name="T99" fmla="*/ 73 h 7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0" h="73">
                      <a:moveTo>
                        <a:pt x="22" y="7"/>
                      </a:moveTo>
                      <a:lnTo>
                        <a:pt x="16" y="0"/>
                      </a:lnTo>
                      <a:lnTo>
                        <a:pt x="0" y="2"/>
                      </a:lnTo>
                      <a:lnTo>
                        <a:pt x="0" y="9"/>
                      </a:lnTo>
                      <a:lnTo>
                        <a:pt x="8" y="20"/>
                      </a:lnTo>
                      <a:lnTo>
                        <a:pt x="4" y="22"/>
                      </a:lnTo>
                      <a:lnTo>
                        <a:pt x="12" y="27"/>
                      </a:lnTo>
                      <a:lnTo>
                        <a:pt x="16" y="24"/>
                      </a:lnTo>
                      <a:lnTo>
                        <a:pt x="20" y="29"/>
                      </a:lnTo>
                      <a:lnTo>
                        <a:pt x="20" y="40"/>
                      </a:lnTo>
                      <a:lnTo>
                        <a:pt x="16" y="47"/>
                      </a:lnTo>
                      <a:lnTo>
                        <a:pt x="18" y="67"/>
                      </a:lnTo>
                      <a:lnTo>
                        <a:pt x="22" y="73"/>
                      </a:lnTo>
                      <a:lnTo>
                        <a:pt x="30" y="69"/>
                      </a:lnTo>
                      <a:lnTo>
                        <a:pt x="40" y="67"/>
                      </a:lnTo>
                      <a:lnTo>
                        <a:pt x="48" y="69"/>
                      </a:lnTo>
                      <a:lnTo>
                        <a:pt x="48" y="55"/>
                      </a:lnTo>
                      <a:lnTo>
                        <a:pt x="42" y="55"/>
                      </a:lnTo>
                      <a:lnTo>
                        <a:pt x="38" y="42"/>
                      </a:lnTo>
                      <a:lnTo>
                        <a:pt x="34" y="33"/>
                      </a:lnTo>
                      <a:lnTo>
                        <a:pt x="36" y="33"/>
                      </a:lnTo>
                      <a:lnTo>
                        <a:pt x="40" y="27"/>
                      </a:lnTo>
                      <a:lnTo>
                        <a:pt x="42" y="38"/>
                      </a:lnTo>
                      <a:lnTo>
                        <a:pt x="50" y="49"/>
                      </a:lnTo>
                      <a:lnTo>
                        <a:pt x="54" y="47"/>
                      </a:lnTo>
                      <a:lnTo>
                        <a:pt x="54" y="33"/>
                      </a:lnTo>
                      <a:lnTo>
                        <a:pt x="60" y="27"/>
                      </a:lnTo>
                      <a:lnTo>
                        <a:pt x="54" y="16"/>
                      </a:lnTo>
                      <a:lnTo>
                        <a:pt x="46" y="11"/>
                      </a:lnTo>
                      <a:lnTo>
                        <a:pt x="46" y="18"/>
                      </a:lnTo>
                      <a:lnTo>
                        <a:pt x="40" y="11"/>
                      </a:lnTo>
                      <a:lnTo>
                        <a:pt x="22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3" name="Freeform 83"/>
                <p:cNvSpPr>
                  <a:spLocks/>
                </p:cNvSpPr>
                <p:nvPr/>
              </p:nvSpPr>
              <p:spPr bwMode="auto">
                <a:xfrm>
                  <a:off x="906" y="881"/>
                  <a:ext cx="42" cy="89"/>
                </a:xfrm>
                <a:custGeom>
                  <a:avLst/>
                  <a:gdLst>
                    <a:gd name="T0" fmla="*/ 30 w 42"/>
                    <a:gd name="T1" fmla="*/ 71 h 89"/>
                    <a:gd name="T2" fmla="*/ 34 w 42"/>
                    <a:gd name="T3" fmla="*/ 69 h 89"/>
                    <a:gd name="T4" fmla="*/ 30 w 42"/>
                    <a:gd name="T5" fmla="*/ 55 h 89"/>
                    <a:gd name="T6" fmla="*/ 32 w 42"/>
                    <a:gd name="T7" fmla="*/ 51 h 89"/>
                    <a:gd name="T8" fmla="*/ 28 w 42"/>
                    <a:gd name="T9" fmla="*/ 47 h 89"/>
                    <a:gd name="T10" fmla="*/ 32 w 42"/>
                    <a:gd name="T11" fmla="*/ 47 h 89"/>
                    <a:gd name="T12" fmla="*/ 30 w 42"/>
                    <a:gd name="T13" fmla="*/ 33 h 89"/>
                    <a:gd name="T14" fmla="*/ 36 w 42"/>
                    <a:gd name="T15" fmla="*/ 44 h 89"/>
                    <a:gd name="T16" fmla="*/ 38 w 42"/>
                    <a:gd name="T17" fmla="*/ 40 h 89"/>
                    <a:gd name="T18" fmla="*/ 36 w 42"/>
                    <a:gd name="T19" fmla="*/ 27 h 89"/>
                    <a:gd name="T20" fmla="*/ 42 w 42"/>
                    <a:gd name="T21" fmla="*/ 16 h 89"/>
                    <a:gd name="T22" fmla="*/ 28 w 42"/>
                    <a:gd name="T23" fmla="*/ 16 h 89"/>
                    <a:gd name="T24" fmla="*/ 28 w 42"/>
                    <a:gd name="T25" fmla="*/ 20 h 89"/>
                    <a:gd name="T26" fmla="*/ 24 w 42"/>
                    <a:gd name="T27" fmla="*/ 27 h 89"/>
                    <a:gd name="T28" fmla="*/ 20 w 42"/>
                    <a:gd name="T29" fmla="*/ 27 h 89"/>
                    <a:gd name="T30" fmla="*/ 26 w 42"/>
                    <a:gd name="T31" fmla="*/ 16 h 89"/>
                    <a:gd name="T32" fmla="*/ 18 w 42"/>
                    <a:gd name="T33" fmla="*/ 2 h 89"/>
                    <a:gd name="T34" fmla="*/ 12 w 42"/>
                    <a:gd name="T35" fmla="*/ 0 h 89"/>
                    <a:gd name="T36" fmla="*/ 16 w 42"/>
                    <a:gd name="T37" fmla="*/ 4 h 89"/>
                    <a:gd name="T38" fmla="*/ 12 w 42"/>
                    <a:gd name="T39" fmla="*/ 7 h 89"/>
                    <a:gd name="T40" fmla="*/ 10 w 42"/>
                    <a:gd name="T41" fmla="*/ 4 h 89"/>
                    <a:gd name="T42" fmla="*/ 6 w 42"/>
                    <a:gd name="T43" fmla="*/ 9 h 89"/>
                    <a:gd name="T44" fmla="*/ 8 w 42"/>
                    <a:gd name="T45" fmla="*/ 13 h 89"/>
                    <a:gd name="T46" fmla="*/ 2 w 42"/>
                    <a:gd name="T47" fmla="*/ 11 h 89"/>
                    <a:gd name="T48" fmla="*/ 0 w 42"/>
                    <a:gd name="T49" fmla="*/ 13 h 89"/>
                    <a:gd name="T50" fmla="*/ 6 w 42"/>
                    <a:gd name="T51" fmla="*/ 27 h 89"/>
                    <a:gd name="T52" fmla="*/ 14 w 42"/>
                    <a:gd name="T53" fmla="*/ 29 h 89"/>
                    <a:gd name="T54" fmla="*/ 14 w 42"/>
                    <a:gd name="T55" fmla="*/ 33 h 89"/>
                    <a:gd name="T56" fmla="*/ 8 w 42"/>
                    <a:gd name="T57" fmla="*/ 33 h 89"/>
                    <a:gd name="T58" fmla="*/ 8 w 42"/>
                    <a:gd name="T59" fmla="*/ 38 h 89"/>
                    <a:gd name="T60" fmla="*/ 12 w 42"/>
                    <a:gd name="T61" fmla="*/ 40 h 89"/>
                    <a:gd name="T62" fmla="*/ 14 w 42"/>
                    <a:gd name="T63" fmla="*/ 44 h 89"/>
                    <a:gd name="T64" fmla="*/ 22 w 42"/>
                    <a:gd name="T65" fmla="*/ 40 h 89"/>
                    <a:gd name="T66" fmla="*/ 18 w 42"/>
                    <a:gd name="T67" fmla="*/ 49 h 89"/>
                    <a:gd name="T68" fmla="*/ 22 w 42"/>
                    <a:gd name="T69" fmla="*/ 55 h 89"/>
                    <a:gd name="T70" fmla="*/ 26 w 42"/>
                    <a:gd name="T71" fmla="*/ 55 h 89"/>
                    <a:gd name="T72" fmla="*/ 22 w 42"/>
                    <a:gd name="T73" fmla="*/ 60 h 89"/>
                    <a:gd name="T74" fmla="*/ 16 w 42"/>
                    <a:gd name="T75" fmla="*/ 60 h 89"/>
                    <a:gd name="T76" fmla="*/ 14 w 42"/>
                    <a:gd name="T77" fmla="*/ 53 h 89"/>
                    <a:gd name="T78" fmla="*/ 12 w 42"/>
                    <a:gd name="T79" fmla="*/ 53 h 89"/>
                    <a:gd name="T80" fmla="*/ 10 w 42"/>
                    <a:gd name="T81" fmla="*/ 62 h 89"/>
                    <a:gd name="T82" fmla="*/ 8 w 42"/>
                    <a:gd name="T83" fmla="*/ 60 h 89"/>
                    <a:gd name="T84" fmla="*/ 6 w 42"/>
                    <a:gd name="T85" fmla="*/ 66 h 89"/>
                    <a:gd name="T86" fmla="*/ 14 w 42"/>
                    <a:gd name="T87" fmla="*/ 69 h 89"/>
                    <a:gd name="T88" fmla="*/ 12 w 42"/>
                    <a:gd name="T89" fmla="*/ 73 h 89"/>
                    <a:gd name="T90" fmla="*/ 14 w 42"/>
                    <a:gd name="T91" fmla="*/ 82 h 89"/>
                    <a:gd name="T92" fmla="*/ 16 w 42"/>
                    <a:gd name="T93" fmla="*/ 84 h 89"/>
                    <a:gd name="T94" fmla="*/ 20 w 42"/>
                    <a:gd name="T95" fmla="*/ 73 h 89"/>
                    <a:gd name="T96" fmla="*/ 20 w 42"/>
                    <a:gd name="T97" fmla="*/ 64 h 89"/>
                    <a:gd name="T98" fmla="*/ 24 w 42"/>
                    <a:gd name="T99" fmla="*/ 66 h 89"/>
                    <a:gd name="T100" fmla="*/ 24 w 42"/>
                    <a:gd name="T101" fmla="*/ 71 h 89"/>
                    <a:gd name="T102" fmla="*/ 24 w 42"/>
                    <a:gd name="T103" fmla="*/ 89 h 89"/>
                    <a:gd name="T104" fmla="*/ 30 w 42"/>
                    <a:gd name="T105" fmla="*/ 80 h 89"/>
                    <a:gd name="T106" fmla="*/ 26 w 42"/>
                    <a:gd name="T107" fmla="*/ 69 h 89"/>
                    <a:gd name="T108" fmla="*/ 28 w 42"/>
                    <a:gd name="T109" fmla="*/ 64 h 89"/>
                    <a:gd name="T110" fmla="*/ 30 w 42"/>
                    <a:gd name="T111" fmla="*/ 71 h 89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"/>
                    <a:gd name="T169" fmla="*/ 0 h 89"/>
                    <a:gd name="T170" fmla="*/ 42 w 42"/>
                    <a:gd name="T171" fmla="*/ 89 h 89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" h="89">
                      <a:moveTo>
                        <a:pt x="30" y="71"/>
                      </a:moveTo>
                      <a:lnTo>
                        <a:pt x="34" y="69"/>
                      </a:lnTo>
                      <a:lnTo>
                        <a:pt x="30" y="55"/>
                      </a:lnTo>
                      <a:lnTo>
                        <a:pt x="32" y="51"/>
                      </a:lnTo>
                      <a:lnTo>
                        <a:pt x="28" y="47"/>
                      </a:lnTo>
                      <a:lnTo>
                        <a:pt x="32" y="47"/>
                      </a:lnTo>
                      <a:lnTo>
                        <a:pt x="30" y="33"/>
                      </a:lnTo>
                      <a:lnTo>
                        <a:pt x="36" y="44"/>
                      </a:lnTo>
                      <a:lnTo>
                        <a:pt x="38" y="40"/>
                      </a:lnTo>
                      <a:lnTo>
                        <a:pt x="36" y="27"/>
                      </a:lnTo>
                      <a:lnTo>
                        <a:pt x="42" y="16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4" y="27"/>
                      </a:lnTo>
                      <a:lnTo>
                        <a:pt x="20" y="27"/>
                      </a:lnTo>
                      <a:lnTo>
                        <a:pt x="26" y="16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6" y="4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6" y="9"/>
                      </a:lnTo>
                      <a:lnTo>
                        <a:pt x="8" y="13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6" y="27"/>
                      </a:lnTo>
                      <a:lnTo>
                        <a:pt x="14" y="29"/>
                      </a:lnTo>
                      <a:lnTo>
                        <a:pt x="14" y="33"/>
                      </a:lnTo>
                      <a:lnTo>
                        <a:pt x="8" y="33"/>
                      </a:lnTo>
                      <a:lnTo>
                        <a:pt x="8" y="38"/>
                      </a:lnTo>
                      <a:lnTo>
                        <a:pt x="12" y="40"/>
                      </a:lnTo>
                      <a:lnTo>
                        <a:pt x="14" y="44"/>
                      </a:lnTo>
                      <a:lnTo>
                        <a:pt x="22" y="40"/>
                      </a:lnTo>
                      <a:lnTo>
                        <a:pt x="18" y="49"/>
                      </a:lnTo>
                      <a:lnTo>
                        <a:pt x="22" y="55"/>
                      </a:lnTo>
                      <a:lnTo>
                        <a:pt x="26" y="55"/>
                      </a:lnTo>
                      <a:lnTo>
                        <a:pt x="22" y="60"/>
                      </a:lnTo>
                      <a:lnTo>
                        <a:pt x="16" y="60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62"/>
                      </a:lnTo>
                      <a:lnTo>
                        <a:pt x="8" y="60"/>
                      </a:lnTo>
                      <a:lnTo>
                        <a:pt x="6" y="66"/>
                      </a:lnTo>
                      <a:lnTo>
                        <a:pt x="14" y="69"/>
                      </a:lnTo>
                      <a:lnTo>
                        <a:pt x="12" y="73"/>
                      </a:lnTo>
                      <a:lnTo>
                        <a:pt x="14" y="82"/>
                      </a:lnTo>
                      <a:lnTo>
                        <a:pt x="16" y="84"/>
                      </a:lnTo>
                      <a:lnTo>
                        <a:pt x="20" y="73"/>
                      </a:lnTo>
                      <a:lnTo>
                        <a:pt x="20" y="64"/>
                      </a:lnTo>
                      <a:lnTo>
                        <a:pt x="24" y="66"/>
                      </a:lnTo>
                      <a:lnTo>
                        <a:pt x="24" y="71"/>
                      </a:lnTo>
                      <a:lnTo>
                        <a:pt x="24" y="89"/>
                      </a:lnTo>
                      <a:lnTo>
                        <a:pt x="30" y="80"/>
                      </a:lnTo>
                      <a:lnTo>
                        <a:pt x="26" y="69"/>
                      </a:lnTo>
                      <a:lnTo>
                        <a:pt x="28" y="64"/>
                      </a:lnTo>
                      <a:lnTo>
                        <a:pt x="30" y="71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4" name="Freeform 84"/>
                <p:cNvSpPr>
                  <a:spLocks/>
                </p:cNvSpPr>
                <p:nvPr/>
              </p:nvSpPr>
              <p:spPr bwMode="auto">
                <a:xfrm>
                  <a:off x="908" y="987"/>
                  <a:ext cx="10" cy="16"/>
                </a:xfrm>
                <a:custGeom>
                  <a:avLst/>
                  <a:gdLst>
                    <a:gd name="T0" fmla="*/ 2 w 10"/>
                    <a:gd name="T1" fmla="*/ 0 h 16"/>
                    <a:gd name="T2" fmla="*/ 0 w 10"/>
                    <a:gd name="T3" fmla="*/ 5 h 16"/>
                    <a:gd name="T4" fmla="*/ 4 w 10"/>
                    <a:gd name="T5" fmla="*/ 7 h 16"/>
                    <a:gd name="T6" fmla="*/ 0 w 10"/>
                    <a:gd name="T7" fmla="*/ 14 h 16"/>
                    <a:gd name="T8" fmla="*/ 4 w 10"/>
                    <a:gd name="T9" fmla="*/ 16 h 16"/>
                    <a:gd name="T10" fmla="*/ 10 w 10"/>
                    <a:gd name="T11" fmla="*/ 11 h 16"/>
                    <a:gd name="T12" fmla="*/ 10 w 10"/>
                    <a:gd name="T13" fmla="*/ 0 h 16"/>
                    <a:gd name="T14" fmla="*/ 6 w 10"/>
                    <a:gd name="T15" fmla="*/ 5 h 16"/>
                    <a:gd name="T16" fmla="*/ 2 w 10"/>
                    <a:gd name="T17" fmla="*/ 0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6"/>
                    <a:gd name="T29" fmla="*/ 10 w 10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6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4" y="7"/>
                      </a:lnTo>
                      <a:lnTo>
                        <a:pt x="0" y="14"/>
                      </a:lnTo>
                      <a:lnTo>
                        <a:pt x="4" y="16"/>
                      </a:lnTo>
                      <a:lnTo>
                        <a:pt x="10" y="11"/>
                      </a:lnTo>
                      <a:lnTo>
                        <a:pt x="10" y="0"/>
                      </a:lnTo>
                      <a:lnTo>
                        <a:pt x="6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5" name="Freeform 85"/>
                <p:cNvSpPr>
                  <a:spLocks/>
                </p:cNvSpPr>
                <p:nvPr/>
              </p:nvSpPr>
              <p:spPr bwMode="auto">
                <a:xfrm>
                  <a:off x="948" y="941"/>
                  <a:ext cx="100" cy="175"/>
                </a:xfrm>
                <a:custGeom>
                  <a:avLst/>
                  <a:gdLst>
                    <a:gd name="T0" fmla="*/ 88 w 100"/>
                    <a:gd name="T1" fmla="*/ 97 h 175"/>
                    <a:gd name="T2" fmla="*/ 78 w 100"/>
                    <a:gd name="T3" fmla="*/ 86 h 175"/>
                    <a:gd name="T4" fmla="*/ 74 w 100"/>
                    <a:gd name="T5" fmla="*/ 77 h 175"/>
                    <a:gd name="T6" fmla="*/ 64 w 100"/>
                    <a:gd name="T7" fmla="*/ 73 h 175"/>
                    <a:gd name="T8" fmla="*/ 72 w 100"/>
                    <a:gd name="T9" fmla="*/ 71 h 175"/>
                    <a:gd name="T10" fmla="*/ 48 w 100"/>
                    <a:gd name="T11" fmla="*/ 38 h 175"/>
                    <a:gd name="T12" fmla="*/ 44 w 100"/>
                    <a:gd name="T13" fmla="*/ 42 h 175"/>
                    <a:gd name="T14" fmla="*/ 36 w 100"/>
                    <a:gd name="T15" fmla="*/ 35 h 175"/>
                    <a:gd name="T16" fmla="*/ 40 w 100"/>
                    <a:gd name="T17" fmla="*/ 22 h 175"/>
                    <a:gd name="T18" fmla="*/ 24 w 100"/>
                    <a:gd name="T19" fmla="*/ 11 h 175"/>
                    <a:gd name="T20" fmla="*/ 20 w 100"/>
                    <a:gd name="T21" fmla="*/ 6 h 175"/>
                    <a:gd name="T22" fmla="*/ 4 w 100"/>
                    <a:gd name="T23" fmla="*/ 15 h 175"/>
                    <a:gd name="T24" fmla="*/ 4 w 100"/>
                    <a:gd name="T25" fmla="*/ 22 h 175"/>
                    <a:gd name="T26" fmla="*/ 12 w 100"/>
                    <a:gd name="T27" fmla="*/ 24 h 175"/>
                    <a:gd name="T28" fmla="*/ 26 w 100"/>
                    <a:gd name="T29" fmla="*/ 38 h 175"/>
                    <a:gd name="T30" fmla="*/ 28 w 100"/>
                    <a:gd name="T31" fmla="*/ 53 h 175"/>
                    <a:gd name="T32" fmla="*/ 26 w 100"/>
                    <a:gd name="T33" fmla="*/ 66 h 175"/>
                    <a:gd name="T34" fmla="*/ 16 w 100"/>
                    <a:gd name="T35" fmla="*/ 75 h 175"/>
                    <a:gd name="T36" fmla="*/ 30 w 100"/>
                    <a:gd name="T37" fmla="*/ 82 h 175"/>
                    <a:gd name="T38" fmla="*/ 32 w 100"/>
                    <a:gd name="T39" fmla="*/ 75 h 175"/>
                    <a:gd name="T40" fmla="*/ 44 w 100"/>
                    <a:gd name="T41" fmla="*/ 91 h 175"/>
                    <a:gd name="T42" fmla="*/ 42 w 100"/>
                    <a:gd name="T43" fmla="*/ 95 h 175"/>
                    <a:gd name="T44" fmla="*/ 34 w 100"/>
                    <a:gd name="T45" fmla="*/ 88 h 175"/>
                    <a:gd name="T46" fmla="*/ 40 w 100"/>
                    <a:gd name="T47" fmla="*/ 104 h 175"/>
                    <a:gd name="T48" fmla="*/ 32 w 100"/>
                    <a:gd name="T49" fmla="*/ 104 h 175"/>
                    <a:gd name="T50" fmla="*/ 38 w 100"/>
                    <a:gd name="T51" fmla="*/ 113 h 175"/>
                    <a:gd name="T52" fmla="*/ 50 w 100"/>
                    <a:gd name="T53" fmla="*/ 124 h 175"/>
                    <a:gd name="T54" fmla="*/ 58 w 100"/>
                    <a:gd name="T55" fmla="*/ 113 h 175"/>
                    <a:gd name="T56" fmla="*/ 58 w 100"/>
                    <a:gd name="T57" fmla="*/ 124 h 175"/>
                    <a:gd name="T58" fmla="*/ 66 w 100"/>
                    <a:gd name="T59" fmla="*/ 135 h 175"/>
                    <a:gd name="T60" fmla="*/ 70 w 100"/>
                    <a:gd name="T61" fmla="*/ 151 h 175"/>
                    <a:gd name="T62" fmla="*/ 78 w 100"/>
                    <a:gd name="T63" fmla="*/ 155 h 175"/>
                    <a:gd name="T64" fmla="*/ 86 w 100"/>
                    <a:gd name="T65" fmla="*/ 175 h 175"/>
                    <a:gd name="T66" fmla="*/ 98 w 100"/>
                    <a:gd name="T67" fmla="*/ 175 h 175"/>
                    <a:gd name="T68" fmla="*/ 90 w 100"/>
                    <a:gd name="T69" fmla="*/ 157 h 175"/>
                    <a:gd name="T70" fmla="*/ 94 w 100"/>
                    <a:gd name="T71" fmla="*/ 148 h 175"/>
                    <a:gd name="T72" fmla="*/ 88 w 100"/>
                    <a:gd name="T73" fmla="*/ 148 h 175"/>
                    <a:gd name="T74" fmla="*/ 96 w 100"/>
                    <a:gd name="T75" fmla="*/ 139 h 175"/>
                    <a:gd name="T76" fmla="*/ 98 w 100"/>
                    <a:gd name="T77" fmla="*/ 131 h 175"/>
                    <a:gd name="T78" fmla="*/ 92 w 100"/>
                    <a:gd name="T79" fmla="*/ 122 h 175"/>
                    <a:gd name="T80" fmla="*/ 90 w 100"/>
                    <a:gd name="T81" fmla="*/ 128 h 175"/>
                    <a:gd name="T82" fmla="*/ 86 w 100"/>
                    <a:gd name="T83" fmla="*/ 126 h 175"/>
                    <a:gd name="T84" fmla="*/ 78 w 100"/>
                    <a:gd name="T85" fmla="*/ 131 h 175"/>
                    <a:gd name="T86" fmla="*/ 76 w 100"/>
                    <a:gd name="T87" fmla="*/ 117 h 175"/>
                    <a:gd name="T88" fmla="*/ 92 w 100"/>
                    <a:gd name="T89" fmla="*/ 117 h 175"/>
                    <a:gd name="T90" fmla="*/ 78 w 100"/>
                    <a:gd name="T91" fmla="*/ 104 h 175"/>
                    <a:gd name="T92" fmla="*/ 70 w 100"/>
                    <a:gd name="T93" fmla="*/ 108 h 175"/>
                    <a:gd name="T94" fmla="*/ 68 w 100"/>
                    <a:gd name="T95" fmla="*/ 106 h 175"/>
                    <a:gd name="T96" fmla="*/ 60 w 100"/>
                    <a:gd name="T97" fmla="*/ 95 h 175"/>
                    <a:gd name="T98" fmla="*/ 62 w 100"/>
                    <a:gd name="T99" fmla="*/ 86 h 175"/>
                    <a:gd name="T100" fmla="*/ 72 w 100"/>
                    <a:gd name="T101" fmla="*/ 93 h 17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00"/>
                    <a:gd name="T154" fmla="*/ 0 h 175"/>
                    <a:gd name="T155" fmla="*/ 100 w 100"/>
                    <a:gd name="T156" fmla="*/ 175 h 17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00" h="175">
                      <a:moveTo>
                        <a:pt x="72" y="93"/>
                      </a:moveTo>
                      <a:lnTo>
                        <a:pt x="88" y="97"/>
                      </a:lnTo>
                      <a:lnTo>
                        <a:pt x="86" y="93"/>
                      </a:lnTo>
                      <a:lnTo>
                        <a:pt x="78" y="86"/>
                      </a:lnTo>
                      <a:lnTo>
                        <a:pt x="74" y="84"/>
                      </a:lnTo>
                      <a:lnTo>
                        <a:pt x="74" y="77"/>
                      </a:lnTo>
                      <a:lnTo>
                        <a:pt x="66" y="77"/>
                      </a:lnTo>
                      <a:lnTo>
                        <a:pt x="64" y="73"/>
                      </a:lnTo>
                      <a:lnTo>
                        <a:pt x="72" y="75"/>
                      </a:lnTo>
                      <a:lnTo>
                        <a:pt x="72" y="71"/>
                      </a:lnTo>
                      <a:lnTo>
                        <a:pt x="52" y="40"/>
                      </a:lnTo>
                      <a:lnTo>
                        <a:pt x="48" y="38"/>
                      </a:lnTo>
                      <a:lnTo>
                        <a:pt x="48" y="42"/>
                      </a:lnTo>
                      <a:lnTo>
                        <a:pt x="44" y="42"/>
                      </a:lnTo>
                      <a:lnTo>
                        <a:pt x="42" y="35"/>
                      </a:lnTo>
                      <a:lnTo>
                        <a:pt x="36" y="35"/>
                      </a:lnTo>
                      <a:lnTo>
                        <a:pt x="34" y="26"/>
                      </a:lnTo>
                      <a:lnTo>
                        <a:pt x="40" y="22"/>
                      </a:lnTo>
                      <a:lnTo>
                        <a:pt x="28" y="6"/>
                      </a:lnTo>
                      <a:lnTo>
                        <a:pt x="24" y="11"/>
                      </a:lnTo>
                      <a:lnTo>
                        <a:pt x="18" y="9"/>
                      </a:lnTo>
                      <a:lnTo>
                        <a:pt x="20" y="6"/>
                      </a:lnTo>
                      <a:lnTo>
                        <a:pt x="0" y="0"/>
                      </a:lnTo>
                      <a:lnTo>
                        <a:pt x="4" y="15"/>
                      </a:lnTo>
                      <a:lnTo>
                        <a:pt x="8" y="20"/>
                      </a:lnTo>
                      <a:lnTo>
                        <a:pt x="4" y="22"/>
                      </a:lnTo>
                      <a:lnTo>
                        <a:pt x="8" y="26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6" y="38"/>
                      </a:lnTo>
                      <a:lnTo>
                        <a:pt x="22" y="44"/>
                      </a:lnTo>
                      <a:lnTo>
                        <a:pt x="28" y="53"/>
                      </a:lnTo>
                      <a:lnTo>
                        <a:pt x="32" y="60"/>
                      </a:lnTo>
                      <a:lnTo>
                        <a:pt x="26" y="66"/>
                      </a:lnTo>
                      <a:lnTo>
                        <a:pt x="18" y="66"/>
                      </a:lnTo>
                      <a:lnTo>
                        <a:pt x="16" y="75"/>
                      </a:lnTo>
                      <a:lnTo>
                        <a:pt x="22" y="84"/>
                      </a:lnTo>
                      <a:lnTo>
                        <a:pt x="30" y="82"/>
                      </a:lnTo>
                      <a:lnTo>
                        <a:pt x="28" y="77"/>
                      </a:lnTo>
                      <a:lnTo>
                        <a:pt x="32" y="75"/>
                      </a:lnTo>
                      <a:lnTo>
                        <a:pt x="42" y="82"/>
                      </a:lnTo>
                      <a:lnTo>
                        <a:pt x="44" y="91"/>
                      </a:lnTo>
                      <a:lnTo>
                        <a:pt x="48" y="93"/>
                      </a:lnTo>
                      <a:lnTo>
                        <a:pt x="42" y="95"/>
                      </a:lnTo>
                      <a:lnTo>
                        <a:pt x="38" y="88"/>
                      </a:lnTo>
                      <a:lnTo>
                        <a:pt x="34" y="88"/>
                      </a:lnTo>
                      <a:lnTo>
                        <a:pt x="34" y="100"/>
                      </a:lnTo>
                      <a:lnTo>
                        <a:pt x="40" y="104"/>
                      </a:lnTo>
                      <a:lnTo>
                        <a:pt x="38" y="108"/>
                      </a:lnTo>
                      <a:lnTo>
                        <a:pt x="32" y="104"/>
                      </a:lnTo>
                      <a:lnTo>
                        <a:pt x="32" y="113"/>
                      </a:lnTo>
                      <a:lnTo>
                        <a:pt x="38" y="113"/>
                      </a:lnTo>
                      <a:lnTo>
                        <a:pt x="44" y="122"/>
                      </a:lnTo>
                      <a:lnTo>
                        <a:pt x="50" y="124"/>
                      </a:lnTo>
                      <a:lnTo>
                        <a:pt x="52" y="113"/>
                      </a:lnTo>
                      <a:lnTo>
                        <a:pt x="58" y="113"/>
                      </a:lnTo>
                      <a:lnTo>
                        <a:pt x="52" y="122"/>
                      </a:lnTo>
                      <a:lnTo>
                        <a:pt x="58" y="124"/>
                      </a:lnTo>
                      <a:lnTo>
                        <a:pt x="58" y="133"/>
                      </a:lnTo>
                      <a:lnTo>
                        <a:pt x="66" y="135"/>
                      </a:lnTo>
                      <a:lnTo>
                        <a:pt x="66" y="148"/>
                      </a:lnTo>
                      <a:lnTo>
                        <a:pt x="70" y="151"/>
                      </a:lnTo>
                      <a:lnTo>
                        <a:pt x="72" y="146"/>
                      </a:lnTo>
                      <a:lnTo>
                        <a:pt x="78" y="155"/>
                      </a:lnTo>
                      <a:lnTo>
                        <a:pt x="78" y="170"/>
                      </a:lnTo>
                      <a:lnTo>
                        <a:pt x="86" y="175"/>
                      </a:lnTo>
                      <a:lnTo>
                        <a:pt x="88" y="168"/>
                      </a:lnTo>
                      <a:lnTo>
                        <a:pt x="98" y="175"/>
                      </a:lnTo>
                      <a:lnTo>
                        <a:pt x="100" y="168"/>
                      </a:lnTo>
                      <a:lnTo>
                        <a:pt x="90" y="157"/>
                      </a:lnTo>
                      <a:lnTo>
                        <a:pt x="98" y="155"/>
                      </a:lnTo>
                      <a:lnTo>
                        <a:pt x="94" y="148"/>
                      </a:lnTo>
                      <a:lnTo>
                        <a:pt x="96" y="144"/>
                      </a:lnTo>
                      <a:lnTo>
                        <a:pt x="88" y="148"/>
                      </a:lnTo>
                      <a:lnTo>
                        <a:pt x="86" y="142"/>
                      </a:lnTo>
                      <a:lnTo>
                        <a:pt x="96" y="139"/>
                      </a:lnTo>
                      <a:lnTo>
                        <a:pt x="92" y="135"/>
                      </a:lnTo>
                      <a:lnTo>
                        <a:pt x="98" y="131"/>
                      </a:lnTo>
                      <a:lnTo>
                        <a:pt x="94" y="122"/>
                      </a:lnTo>
                      <a:lnTo>
                        <a:pt x="92" y="122"/>
                      </a:lnTo>
                      <a:lnTo>
                        <a:pt x="92" y="128"/>
                      </a:lnTo>
                      <a:lnTo>
                        <a:pt x="90" y="128"/>
                      </a:lnTo>
                      <a:lnTo>
                        <a:pt x="88" y="133"/>
                      </a:lnTo>
                      <a:lnTo>
                        <a:pt x="86" y="126"/>
                      </a:lnTo>
                      <a:lnTo>
                        <a:pt x="82" y="124"/>
                      </a:lnTo>
                      <a:lnTo>
                        <a:pt x="78" y="131"/>
                      </a:lnTo>
                      <a:lnTo>
                        <a:pt x="78" y="124"/>
                      </a:lnTo>
                      <a:lnTo>
                        <a:pt x="76" y="117"/>
                      </a:lnTo>
                      <a:lnTo>
                        <a:pt x="84" y="122"/>
                      </a:lnTo>
                      <a:lnTo>
                        <a:pt x="92" y="117"/>
                      </a:lnTo>
                      <a:lnTo>
                        <a:pt x="86" y="108"/>
                      </a:lnTo>
                      <a:lnTo>
                        <a:pt x="78" y="104"/>
                      </a:lnTo>
                      <a:lnTo>
                        <a:pt x="76" y="111"/>
                      </a:lnTo>
                      <a:lnTo>
                        <a:pt x="70" y="108"/>
                      </a:lnTo>
                      <a:lnTo>
                        <a:pt x="70" y="117"/>
                      </a:lnTo>
                      <a:lnTo>
                        <a:pt x="68" y="106"/>
                      </a:lnTo>
                      <a:lnTo>
                        <a:pt x="70" y="97"/>
                      </a:lnTo>
                      <a:lnTo>
                        <a:pt x="60" y="95"/>
                      </a:lnTo>
                      <a:lnTo>
                        <a:pt x="66" y="91"/>
                      </a:lnTo>
                      <a:lnTo>
                        <a:pt x="62" y="86"/>
                      </a:lnTo>
                      <a:lnTo>
                        <a:pt x="64" y="84"/>
                      </a:lnTo>
                      <a:lnTo>
                        <a:pt x="72" y="9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6" name="Freeform 86"/>
                <p:cNvSpPr>
                  <a:spLocks/>
                </p:cNvSpPr>
                <p:nvPr/>
              </p:nvSpPr>
              <p:spPr bwMode="auto">
                <a:xfrm>
                  <a:off x="942" y="967"/>
                  <a:ext cx="28" cy="23"/>
                </a:xfrm>
                <a:custGeom>
                  <a:avLst/>
                  <a:gdLst>
                    <a:gd name="T0" fmla="*/ 22 w 28"/>
                    <a:gd name="T1" fmla="*/ 18 h 23"/>
                    <a:gd name="T2" fmla="*/ 24 w 28"/>
                    <a:gd name="T3" fmla="*/ 9 h 23"/>
                    <a:gd name="T4" fmla="*/ 28 w 28"/>
                    <a:gd name="T5" fmla="*/ 7 h 23"/>
                    <a:gd name="T6" fmla="*/ 24 w 28"/>
                    <a:gd name="T7" fmla="*/ 0 h 23"/>
                    <a:gd name="T8" fmla="*/ 12 w 28"/>
                    <a:gd name="T9" fmla="*/ 5 h 23"/>
                    <a:gd name="T10" fmla="*/ 12 w 28"/>
                    <a:gd name="T11" fmla="*/ 7 h 23"/>
                    <a:gd name="T12" fmla="*/ 8 w 28"/>
                    <a:gd name="T13" fmla="*/ 5 h 23"/>
                    <a:gd name="T14" fmla="*/ 0 w 28"/>
                    <a:gd name="T15" fmla="*/ 9 h 23"/>
                    <a:gd name="T16" fmla="*/ 0 w 28"/>
                    <a:gd name="T17" fmla="*/ 18 h 23"/>
                    <a:gd name="T18" fmla="*/ 6 w 28"/>
                    <a:gd name="T19" fmla="*/ 23 h 23"/>
                    <a:gd name="T20" fmla="*/ 22 w 28"/>
                    <a:gd name="T21" fmla="*/ 18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23"/>
                    <a:gd name="T35" fmla="*/ 28 w 28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23">
                      <a:moveTo>
                        <a:pt x="22" y="18"/>
                      </a:moveTo>
                      <a:lnTo>
                        <a:pt x="24" y="9"/>
                      </a:lnTo>
                      <a:lnTo>
                        <a:pt x="28" y="7"/>
                      </a:lnTo>
                      <a:lnTo>
                        <a:pt x="24" y="0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8" y="5"/>
                      </a:lnTo>
                      <a:lnTo>
                        <a:pt x="0" y="9"/>
                      </a:lnTo>
                      <a:lnTo>
                        <a:pt x="0" y="18"/>
                      </a:lnTo>
                      <a:lnTo>
                        <a:pt x="6" y="23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7" name="Freeform 87"/>
                <p:cNvSpPr>
                  <a:spLocks/>
                </p:cNvSpPr>
                <p:nvPr/>
              </p:nvSpPr>
              <p:spPr bwMode="auto">
                <a:xfrm>
                  <a:off x="968" y="992"/>
                  <a:ext cx="6" cy="9"/>
                </a:xfrm>
                <a:custGeom>
                  <a:avLst/>
                  <a:gdLst>
                    <a:gd name="T0" fmla="*/ 0 w 6"/>
                    <a:gd name="T1" fmla="*/ 0 h 9"/>
                    <a:gd name="T2" fmla="*/ 2 w 6"/>
                    <a:gd name="T3" fmla="*/ 9 h 9"/>
                    <a:gd name="T4" fmla="*/ 6 w 6"/>
                    <a:gd name="T5" fmla="*/ 4 h 9"/>
                    <a:gd name="T6" fmla="*/ 0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0" y="0"/>
                      </a:moveTo>
                      <a:lnTo>
                        <a:pt x="2" y="9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8" name="Freeform 88"/>
                <p:cNvSpPr>
                  <a:spLocks/>
                </p:cNvSpPr>
                <p:nvPr/>
              </p:nvSpPr>
              <p:spPr bwMode="auto">
                <a:xfrm>
                  <a:off x="948" y="998"/>
                  <a:ext cx="14" cy="12"/>
                </a:xfrm>
                <a:custGeom>
                  <a:avLst/>
                  <a:gdLst>
                    <a:gd name="T0" fmla="*/ 14 w 14"/>
                    <a:gd name="T1" fmla="*/ 7 h 12"/>
                    <a:gd name="T2" fmla="*/ 14 w 14"/>
                    <a:gd name="T3" fmla="*/ 5 h 12"/>
                    <a:gd name="T4" fmla="*/ 8 w 14"/>
                    <a:gd name="T5" fmla="*/ 3 h 12"/>
                    <a:gd name="T6" fmla="*/ 6 w 14"/>
                    <a:gd name="T7" fmla="*/ 0 h 12"/>
                    <a:gd name="T8" fmla="*/ 0 w 14"/>
                    <a:gd name="T9" fmla="*/ 5 h 12"/>
                    <a:gd name="T10" fmla="*/ 0 w 14"/>
                    <a:gd name="T11" fmla="*/ 12 h 12"/>
                    <a:gd name="T12" fmla="*/ 4 w 14"/>
                    <a:gd name="T13" fmla="*/ 12 h 12"/>
                    <a:gd name="T14" fmla="*/ 6 w 14"/>
                    <a:gd name="T15" fmla="*/ 7 h 12"/>
                    <a:gd name="T16" fmla="*/ 14 w 14"/>
                    <a:gd name="T17" fmla="*/ 7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2"/>
                    <a:gd name="T29" fmla="*/ 14 w 14"/>
                    <a:gd name="T30" fmla="*/ 12 h 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2">
                      <a:moveTo>
                        <a:pt x="14" y="7"/>
                      </a:moveTo>
                      <a:lnTo>
                        <a:pt x="14" y="5"/>
                      </a:lnTo>
                      <a:lnTo>
                        <a:pt x="8" y="3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6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29" name="Freeform 89"/>
                <p:cNvSpPr>
                  <a:spLocks/>
                </p:cNvSpPr>
                <p:nvPr/>
              </p:nvSpPr>
              <p:spPr bwMode="auto">
                <a:xfrm>
                  <a:off x="982" y="894"/>
                  <a:ext cx="30" cy="29"/>
                </a:xfrm>
                <a:custGeom>
                  <a:avLst/>
                  <a:gdLst>
                    <a:gd name="T0" fmla="*/ 6 w 30"/>
                    <a:gd name="T1" fmla="*/ 3 h 29"/>
                    <a:gd name="T2" fmla="*/ 6 w 30"/>
                    <a:gd name="T3" fmla="*/ 14 h 29"/>
                    <a:gd name="T4" fmla="*/ 0 w 30"/>
                    <a:gd name="T5" fmla="*/ 16 h 29"/>
                    <a:gd name="T6" fmla="*/ 4 w 30"/>
                    <a:gd name="T7" fmla="*/ 20 h 29"/>
                    <a:gd name="T8" fmla="*/ 10 w 30"/>
                    <a:gd name="T9" fmla="*/ 20 h 29"/>
                    <a:gd name="T10" fmla="*/ 12 w 30"/>
                    <a:gd name="T11" fmla="*/ 29 h 29"/>
                    <a:gd name="T12" fmla="*/ 22 w 30"/>
                    <a:gd name="T13" fmla="*/ 29 h 29"/>
                    <a:gd name="T14" fmla="*/ 24 w 30"/>
                    <a:gd name="T15" fmla="*/ 25 h 29"/>
                    <a:gd name="T16" fmla="*/ 28 w 30"/>
                    <a:gd name="T17" fmla="*/ 27 h 29"/>
                    <a:gd name="T18" fmla="*/ 30 w 30"/>
                    <a:gd name="T19" fmla="*/ 18 h 29"/>
                    <a:gd name="T20" fmla="*/ 12 w 30"/>
                    <a:gd name="T21" fmla="*/ 0 h 29"/>
                    <a:gd name="T22" fmla="*/ 6 w 30"/>
                    <a:gd name="T23" fmla="*/ 3 h 2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0"/>
                    <a:gd name="T37" fmla="*/ 0 h 29"/>
                    <a:gd name="T38" fmla="*/ 30 w 30"/>
                    <a:gd name="T39" fmla="*/ 29 h 2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0" h="29">
                      <a:moveTo>
                        <a:pt x="6" y="3"/>
                      </a:moveTo>
                      <a:lnTo>
                        <a:pt x="6" y="14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10" y="20"/>
                      </a:lnTo>
                      <a:lnTo>
                        <a:pt x="12" y="29"/>
                      </a:lnTo>
                      <a:lnTo>
                        <a:pt x="22" y="29"/>
                      </a:lnTo>
                      <a:lnTo>
                        <a:pt x="24" y="25"/>
                      </a:lnTo>
                      <a:lnTo>
                        <a:pt x="28" y="27"/>
                      </a:lnTo>
                      <a:lnTo>
                        <a:pt x="30" y="18"/>
                      </a:lnTo>
                      <a:lnTo>
                        <a:pt x="12" y="0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0" name="Freeform 90"/>
                <p:cNvSpPr>
                  <a:spLocks/>
                </p:cNvSpPr>
                <p:nvPr/>
              </p:nvSpPr>
              <p:spPr bwMode="auto">
                <a:xfrm>
                  <a:off x="984" y="91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4 h 4"/>
                    <a:gd name="T4" fmla="*/ 4 w 4"/>
                    <a:gd name="T5" fmla="*/ 0 h 4"/>
                    <a:gd name="T6" fmla="*/ 2 w 4"/>
                    <a:gd name="T7" fmla="*/ 0 h 4"/>
                    <a:gd name="T8" fmla="*/ 0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0" y="4"/>
                      </a:move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1" name="Freeform 91"/>
                <p:cNvSpPr>
                  <a:spLocks/>
                </p:cNvSpPr>
                <p:nvPr/>
              </p:nvSpPr>
              <p:spPr bwMode="auto">
                <a:xfrm>
                  <a:off x="984" y="932"/>
                  <a:ext cx="22" cy="20"/>
                </a:xfrm>
                <a:custGeom>
                  <a:avLst/>
                  <a:gdLst>
                    <a:gd name="T0" fmla="*/ 0 w 22"/>
                    <a:gd name="T1" fmla="*/ 13 h 20"/>
                    <a:gd name="T2" fmla="*/ 18 w 22"/>
                    <a:gd name="T3" fmla="*/ 20 h 20"/>
                    <a:gd name="T4" fmla="*/ 22 w 22"/>
                    <a:gd name="T5" fmla="*/ 15 h 20"/>
                    <a:gd name="T6" fmla="*/ 20 w 22"/>
                    <a:gd name="T7" fmla="*/ 7 h 20"/>
                    <a:gd name="T8" fmla="*/ 12 w 22"/>
                    <a:gd name="T9" fmla="*/ 0 h 20"/>
                    <a:gd name="T10" fmla="*/ 8 w 22"/>
                    <a:gd name="T11" fmla="*/ 4 h 20"/>
                    <a:gd name="T12" fmla="*/ 4 w 22"/>
                    <a:gd name="T13" fmla="*/ 2 h 20"/>
                    <a:gd name="T14" fmla="*/ 0 w 22"/>
                    <a:gd name="T15" fmla="*/ 13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20"/>
                    <a:gd name="T26" fmla="*/ 22 w 22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20">
                      <a:moveTo>
                        <a:pt x="0" y="13"/>
                      </a:moveTo>
                      <a:lnTo>
                        <a:pt x="18" y="20"/>
                      </a:lnTo>
                      <a:lnTo>
                        <a:pt x="22" y="15"/>
                      </a:lnTo>
                      <a:lnTo>
                        <a:pt x="20" y="7"/>
                      </a:ln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2" name="Freeform 92"/>
                <p:cNvSpPr>
                  <a:spLocks/>
                </p:cNvSpPr>
                <p:nvPr/>
              </p:nvSpPr>
              <p:spPr bwMode="auto">
                <a:xfrm>
                  <a:off x="1010" y="932"/>
                  <a:ext cx="8" cy="9"/>
                </a:xfrm>
                <a:custGeom>
                  <a:avLst/>
                  <a:gdLst>
                    <a:gd name="T0" fmla="*/ 0 w 8"/>
                    <a:gd name="T1" fmla="*/ 4 h 9"/>
                    <a:gd name="T2" fmla="*/ 2 w 8"/>
                    <a:gd name="T3" fmla="*/ 9 h 9"/>
                    <a:gd name="T4" fmla="*/ 8 w 8"/>
                    <a:gd name="T5" fmla="*/ 4 h 9"/>
                    <a:gd name="T6" fmla="*/ 4 w 8"/>
                    <a:gd name="T7" fmla="*/ 0 h 9"/>
                    <a:gd name="T8" fmla="*/ 0 w 8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9"/>
                    <a:gd name="T17" fmla="*/ 8 w 8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9">
                      <a:moveTo>
                        <a:pt x="0" y="4"/>
                      </a:moveTo>
                      <a:lnTo>
                        <a:pt x="2" y="9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3" name="Freeform 93"/>
                <p:cNvSpPr>
                  <a:spLocks/>
                </p:cNvSpPr>
                <p:nvPr/>
              </p:nvSpPr>
              <p:spPr bwMode="auto">
                <a:xfrm>
                  <a:off x="1004" y="941"/>
                  <a:ext cx="26" cy="42"/>
                </a:xfrm>
                <a:custGeom>
                  <a:avLst/>
                  <a:gdLst>
                    <a:gd name="T0" fmla="*/ 12 w 26"/>
                    <a:gd name="T1" fmla="*/ 0 h 42"/>
                    <a:gd name="T2" fmla="*/ 10 w 26"/>
                    <a:gd name="T3" fmla="*/ 2 h 42"/>
                    <a:gd name="T4" fmla="*/ 8 w 26"/>
                    <a:gd name="T5" fmla="*/ 6 h 42"/>
                    <a:gd name="T6" fmla="*/ 2 w 26"/>
                    <a:gd name="T7" fmla="*/ 11 h 42"/>
                    <a:gd name="T8" fmla="*/ 0 w 26"/>
                    <a:gd name="T9" fmla="*/ 15 h 42"/>
                    <a:gd name="T10" fmla="*/ 4 w 26"/>
                    <a:gd name="T11" fmla="*/ 22 h 42"/>
                    <a:gd name="T12" fmla="*/ 12 w 26"/>
                    <a:gd name="T13" fmla="*/ 24 h 42"/>
                    <a:gd name="T14" fmla="*/ 10 w 26"/>
                    <a:gd name="T15" fmla="*/ 26 h 42"/>
                    <a:gd name="T16" fmla="*/ 14 w 26"/>
                    <a:gd name="T17" fmla="*/ 33 h 42"/>
                    <a:gd name="T18" fmla="*/ 18 w 26"/>
                    <a:gd name="T19" fmla="*/ 31 h 42"/>
                    <a:gd name="T20" fmla="*/ 18 w 26"/>
                    <a:gd name="T21" fmla="*/ 38 h 42"/>
                    <a:gd name="T22" fmla="*/ 22 w 26"/>
                    <a:gd name="T23" fmla="*/ 42 h 42"/>
                    <a:gd name="T24" fmla="*/ 26 w 26"/>
                    <a:gd name="T25" fmla="*/ 35 h 42"/>
                    <a:gd name="T26" fmla="*/ 26 w 26"/>
                    <a:gd name="T27" fmla="*/ 24 h 42"/>
                    <a:gd name="T28" fmla="*/ 14 w 26"/>
                    <a:gd name="T29" fmla="*/ 13 h 42"/>
                    <a:gd name="T30" fmla="*/ 12 w 26"/>
                    <a:gd name="T31" fmla="*/ 0 h 4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"/>
                    <a:gd name="T49" fmla="*/ 0 h 42"/>
                    <a:gd name="T50" fmla="*/ 26 w 26"/>
                    <a:gd name="T51" fmla="*/ 42 h 4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" h="42">
                      <a:moveTo>
                        <a:pt x="12" y="0"/>
                      </a:moveTo>
                      <a:lnTo>
                        <a:pt x="10" y="2"/>
                      </a:lnTo>
                      <a:lnTo>
                        <a:pt x="8" y="6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4" y="22"/>
                      </a:lnTo>
                      <a:lnTo>
                        <a:pt x="12" y="24"/>
                      </a:lnTo>
                      <a:lnTo>
                        <a:pt x="10" y="26"/>
                      </a:lnTo>
                      <a:lnTo>
                        <a:pt x="14" y="33"/>
                      </a:lnTo>
                      <a:lnTo>
                        <a:pt x="18" y="31"/>
                      </a:lnTo>
                      <a:lnTo>
                        <a:pt x="18" y="38"/>
                      </a:lnTo>
                      <a:lnTo>
                        <a:pt x="22" y="42"/>
                      </a:lnTo>
                      <a:lnTo>
                        <a:pt x="26" y="35"/>
                      </a:lnTo>
                      <a:lnTo>
                        <a:pt x="26" y="24"/>
                      </a:lnTo>
                      <a:lnTo>
                        <a:pt x="14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4" name="Freeform 94"/>
                <p:cNvSpPr>
                  <a:spLocks/>
                </p:cNvSpPr>
                <p:nvPr/>
              </p:nvSpPr>
              <p:spPr bwMode="auto">
                <a:xfrm>
                  <a:off x="1022" y="934"/>
                  <a:ext cx="20" cy="29"/>
                </a:xfrm>
                <a:custGeom>
                  <a:avLst/>
                  <a:gdLst>
                    <a:gd name="T0" fmla="*/ 10 w 20"/>
                    <a:gd name="T1" fmla="*/ 29 h 29"/>
                    <a:gd name="T2" fmla="*/ 16 w 20"/>
                    <a:gd name="T3" fmla="*/ 29 h 29"/>
                    <a:gd name="T4" fmla="*/ 16 w 20"/>
                    <a:gd name="T5" fmla="*/ 25 h 29"/>
                    <a:gd name="T6" fmla="*/ 20 w 20"/>
                    <a:gd name="T7" fmla="*/ 27 h 29"/>
                    <a:gd name="T8" fmla="*/ 20 w 20"/>
                    <a:gd name="T9" fmla="*/ 18 h 29"/>
                    <a:gd name="T10" fmla="*/ 12 w 20"/>
                    <a:gd name="T11" fmla="*/ 9 h 29"/>
                    <a:gd name="T12" fmla="*/ 12 w 20"/>
                    <a:gd name="T13" fmla="*/ 2 h 29"/>
                    <a:gd name="T14" fmla="*/ 0 w 20"/>
                    <a:gd name="T15" fmla="*/ 0 h 29"/>
                    <a:gd name="T16" fmla="*/ 2 w 20"/>
                    <a:gd name="T17" fmla="*/ 7 h 29"/>
                    <a:gd name="T18" fmla="*/ 4 w 20"/>
                    <a:gd name="T19" fmla="*/ 16 h 29"/>
                    <a:gd name="T20" fmla="*/ 10 w 20"/>
                    <a:gd name="T21" fmla="*/ 29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29"/>
                    <a:gd name="T35" fmla="*/ 20 w 20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29">
                      <a:moveTo>
                        <a:pt x="10" y="29"/>
                      </a:moveTo>
                      <a:lnTo>
                        <a:pt x="16" y="29"/>
                      </a:lnTo>
                      <a:lnTo>
                        <a:pt x="16" y="25"/>
                      </a:lnTo>
                      <a:lnTo>
                        <a:pt x="20" y="27"/>
                      </a:lnTo>
                      <a:lnTo>
                        <a:pt x="20" y="18"/>
                      </a:lnTo>
                      <a:lnTo>
                        <a:pt x="12" y="9"/>
                      </a:lnTo>
                      <a:lnTo>
                        <a:pt x="12" y="2"/>
                      </a:lnTo>
                      <a:lnTo>
                        <a:pt x="0" y="0"/>
                      </a:lnTo>
                      <a:lnTo>
                        <a:pt x="2" y="7"/>
                      </a:lnTo>
                      <a:lnTo>
                        <a:pt x="4" y="16"/>
                      </a:lnTo>
                      <a:lnTo>
                        <a:pt x="10" y="2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5" name="Freeform 95"/>
                <p:cNvSpPr>
                  <a:spLocks/>
                </p:cNvSpPr>
                <p:nvPr/>
              </p:nvSpPr>
              <p:spPr bwMode="auto">
                <a:xfrm>
                  <a:off x="972" y="1058"/>
                  <a:ext cx="32" cy="60"/>
                </a:xfrm>
                <a:custGeom>
                  <a:avLst/>
                  <a:gdLst>
                    <a:gd name="T0" fmla="*/ 8 w 32"/>
                    <a:gd name="T1" fmla="*/ 36 h 60"/>
                    <a:gd name="T2" fmla="*/ 14 w 32"/>
                    <a:gd name="T3" fmla="*/ 42 h 60"/>
                    <a:gd name="T4" fmla="*/ 12 w 32"/>
                    <a:gd name="T5" fmla="*/ 47 h 60"/>
                    <a:gd name="T6" fmla="*/ 22 w 32"/>
                    <a:gd name="T7" fmla="*/ 58 h 60"/>
                    <a:gd name="T8" fmla="*/ 24 w 32"/>
                    <a:gd name="T9" fmla="*/ 56 h 60"/>
                    <a:gd name="T10" fmla="*/ 28 w 32"/>
                    <a:gd name="T11" fmla="*/ 60 h 60"/>
                    <a:gd name="T12" fmla="*/ 32 w 32"/>
                    <a:gd name="T13" fmla="*/ 56 h 60"/>
                    <a:gd name="T14" fmla="*/ 26 w 32"/>
                    <a:gd name="T15" fmla="*/ 51 h 60"/>
                    <a:gd name="T16" fmla="*/ 18 w 32"/>
                    <a:gd name="T17" fmla="*/ 36 h 60"/>
                    <a:gd name="T18" fmla="*/ 14 w 32"/>
                    <a:gd name="T19" fmla="*/ 31 h 60"/>
                    <a:gd name="T20" fmla="*/ 12 w 32"/>
                    <a:gd name="T21" fmla="*/ 16 h 60"/>
                    <a:gd name="T22" fmla="*/ 16 w 32"/>
                    <a:gd name="T23" fmla="*/ 22 h 60"/>
                    <a:gd name="T24" fmla="*/ 16 w 32"/>
                    <a:gd name="T25" fmla="*/ 18 h 60"/>
                    <a:gd name="T26" fmla="*/ 10 w 32"/>
                    <a:gd name="T27" fmla="*/ 9 h 60"/>
                    <a:gd name="T28" fmla="*/ 8 w 32"/>
                    <a:gd name="T29" fmla="*/ 9 h 60"/>
                    <a:gd name="T30" fmla="*/ 8 w 32"/>
                    <a:gd name="T31" fmla="*/ 2 h 60"/>
                    <a:gd name="T32" fmla="*/ 4 w 32"/>
                    <a:gd name="T33" fmla="*/ 0 h 60"/>
                    <a:gd name="T34" fmla="*/ 0 w 32"/>
                    <a:gd name="T35" fmla="*/ 7 h 60"/>
                    <a:gd name="T36" fmla="*/ 4 w 32"/>
                    <a:gd name="T37" fmla="*/ 11 h 60"/>
                    <a:gd name="T38" fmla="*/ 2 w 32"/>
                    <a:gd name="T39" fmla="*/ 14 h 60"/>
                    <a:gd name="T40" fmla="*/ 6 w 32"/>
                    <a:gd name="T41" fmla="*/ 18 h 60"/>
                    <a:gd name="T42" fmla="*/ 2 w 32"/>
                    <a:gd name="T43" fmla="*/ 20 h 60"/>
                    <a:gd name="T44" fmla="*/ 4 w 32"/>
                    <a:gd name="T45" fmla="*/ 29 h 60"/>
                    <a:gd name="T46" fmla="*/ 8 w 32"/>
                    <a:gd name="T47" fmla="*/ 31 h 60"/>
                    <a:gd name="T48" fmla="*/ 8 w 32"/>
                    <a:gd name="T49" fmla="*/ 36 h 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32"/>
                    <a:gd name="T76" fmla="*/ 0 h 60"/>
                    <a:gd name="T77" fmla="*/ 32 w 32"/>
                    <a:gd name="T78" fmla="*/ 60 h 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32" h="60">
                      <a:moveTo>
                        <a:pt x="8" y="36"/>
                      </a:moveTo>
                      <a:lnTo>
                        <a:pt x="14" y="42"/>
                      </a:lnTo>
                      <a:lnTo>
                        <a:pt x="12" y="47"/>
                      </a:lnTo>
                      <a:lnTo>
                        <a:pt x="22" y="58"/>
                      </a:lnTo>
                      <a:lnTo>
                        <a:pt x="24" y="56"/>
                      </a:lnTo>
                      <a:lnTo>
                        <a:pt x="28" y="60"/>
                      </a:lnTo>
                      <a:lnTo>
                        <a:pt x="32" y="56"/>
                      </a:lnTo>
                      <a:lnTo>
                        <a:pt x="26" y="51"/>
                      </a:lnTo>
                      <a:lnTo>
                        <a:pt x="18" y="36"/>
                      </a:lnTo>
                      <a:lnTo>
                        <a:pt x="14" y="31"/>
                      </a:lnTo>
                      <a:lnTo>
                        <a:pt x="12" y="16"/>
                      </a:lnTo>
                      <a:lnTo>
                        <a:pt x="16" y="22"/>
                      </a:lnTo>
                      <a:lnTo>
                        <a:pt x="16" y="18"/>
                      </a:lnTo>
                      <a:lnTo>
                        <a:pt x="10" y="9"/>
                      </a:lnTo>
                      <a:lnTo>
                        <a:pt x="8" y="9"/>
                      </a:lnTo>
                      <a:lnTo>
                        <a:pt x="8" y="2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4" y="11"/>
                      </a:lnTo>
                      <a:lnTo>
                        <a:pt x="2" y="14"/>
                      </a:lnTo>
                      <a:lnTo>
                        <a:pt x="6" y="18"/>
                      </a:lnTo>
                      <a:lnTo>
                        <a:pt x="2" y="20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8" y="36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6" name="Freeform 96"/>
                <p:cNvSpPr>
                  <a:spLocks/>
                </p:cNvSpPr>
                <p:nvPr/>
              </p:nvSpPr>
              <p:spPr bwMode="auto">
                <a:xfrm>
                  <a:off x="1000" y="1094"/>
                  <a:ext cx="8" cy="15"/>
                </a:xfrm>
                <a:custGeom>
                  <a:avLst/>
                  <a:gdLst>
                    <a:gd name="T0" fmla="*/ 6 w 8"/>
                    <a:gd name="T1" fmla="*/ 15 h 15"/>
                    <a:gd name="T2" fmla="*/ 6 w 8"/>
                    <a:gd name="T3" fmla="*/ 9 h 15"/>
                    <a:gd name="T4" fmla="*/ 8 w 8"/>
                    <a:gd name="T5" fmla="*/ 2 h 15"/>
                    <a:gd name="T6" fmla="*/ 2 w 8"/>
                    <a:gd name="T7" fmla="*/ 0 h 15"/>
                    <a:gd name="T8" fmla="*/ 0 w 8"/>
                    <a:gd name="T9" fmla="*/ 4 h 15"/>
                    <a:gd name="T10" fmla="*/ 4 w 8"/>
                    <a:gd name="T11" fmla="*/ 4 h 15"/>
                    <a:gd name="T12" fmla="*/ 2 w 8"/>
                    <a:gd name="T13" fmla="*/ 9 h 15"/>
                    <a:gd name="T14" fmla="*/ 6 w 8"/>
                    <a:gd name="T15" fmla="*/ 15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15"/>
                    <a:gd name="T26" fmla="*/ 8 w 8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15">
                      <a:moveTo>
                        <a:pt x="6" y="15"/>
                      </a:moveTo>
                      <a:lnTo>
                        <a:pt x="6" y="9"/>
                      </a:lnTo>
                      <a:lnTo>
                        <a:pt x="8" y="2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2" y="9"/>
                      </a:lnTo>
                      <a:lnTo>
                        <a:pt x="6" y="1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7" name="Freeform 97"/>
                <p:cNvSpPr>
                  <a:spLocks/>
                </p:cNvSpPr>
                <p:nvPr/>
              </p:nvSpPr>
              <p:spPr bwMode="auto">
                <a:xfrm>
                  <a:off x="992" y="1069"/>
                  <a:ext cx="14" cy="20"/>
                </a:xfrm>
                <a:custGeom>
                  <a:avLst/>
                  <a:gdLst>
                    <a:gd name="T0" fmla="*/ 4 w 14"/>
                    <a:gd name="T1" fmla="*/ 20 h 20"/>
                    <a:gd name="T2" fmla="*/ 12 w 14"/>
                    <a:gd name="T3" fmla="*/ 18 h 20"/>
                    <a:gd name="T4" fmla="*/ 14 w 14"/>
                    <a:gd name="T5" fmla="*/ 14 h 20"/>
                    <a:gd name="T6" fmla="*/ 4 w 14"/>
                    <a:gd name="T7" fmla="*/ 0 h 20"/>
                    <a:gd name="T8" fmla="*/ 0 w 14"/>
                    <a:gd name="T9" fmla="*/ 3 h 20"/>
                    <a:gd name="T10" fmla="*/ 6 w 14"/>
                    <a:gd name="T11" fmla="*/ 9 h 20"/>
                    <a:gd name="T12" fmla="*/ 4 w 14"/>
                    <a:gd name="T13" fmla="*/ 2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0"/>
                    <a:gd name="T23" fmla="*/ 14 w 1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0">
                      <a:moveTo>
                        <a:pt x="4" y="20"/>
                      </a:moveTo>
                      <a:lnTo>
                        <a:pt x="12" y="18"/>
                      </a:lnTo>
                      <a:lnTo>
                        <a:pt x="14" y="14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6" y="9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8" name="Freeform 98"/>
                <p:cNvSpPr>
                  <a:spLocks/>
                </p:cNvSpPr>
                <p:nvPr/>
              </p:nvSpPr>
              <p:spPr bwMode="auto">
                <a:xfrm>
                  <a:off x="942" y="1027"/>
                  <a:ext cx="8" cy="11"/>
                </a:xfrm>
                <a:custGeom>
                  <a:avLst/>
                  <a:gdLst>
                    <a:gd name="T0" fmla="*/ 0 w 8"/>
                    <a:gd name="T1" fmla="*/ 5 h 11"/>
                    <a:gd name="T2" fmla="*/ 0 w 8"/>
                    <a:gd name="T3" fmla="*/ 11 h 11"/>
                    <a:gd name="T4" fmla="*/ 8 w 8"/>
                    <a:gd name="T5" fmla="*/ 11 h 11"/>
                    <a:gd name="T6" fmla="*/ 8 w 8"/>
                    <a:gd name="T7" fmla="*/ 5 h 11"/>
                    <a:gd name="T8" fmla="*/ 4 w 8"/>
                    <a:gd name="T9" fmla="*/ 0 h 11"/>
                    <a:gd name="T10" fmla="*/ 0 w 8"/>
                    <a:gd name="T11" fmla="*/ 5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1"/>
                    <a:gd name="T20" fmla="*/ 8 w 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1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8" y="11"/>
                      </a:lnTo>
                      <a:lnTo>
                        <a:pt x="8" y="5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39" name="Freeform 99"/>
                <p:cNvSpPr>
                  <a:spLocks/>
                </p:cNvSpPr>
                <p:nvPr/>
              </p:nvSpPr>
              <p:spPr bwMode="auto">
                <a:xfrm>
                  <a:off x="964" y="1049"/>
                  <a:ext cx="10" cy="11"/>
                </a:xfrm>
                <a:custGeom>
                  <a:avLst/>
                  <a:gdLst>
                    <a:gd name="T0" fmla="*/ 8 w 10"/>
                    <a:gd name="T1" fmla="*/ 0 h 11"/>
                    <a:gd name="T2" fmla="*/ 2 w 10"/>
                    <a:gd name="T3" fmla="*/ 0 h 11"/>
                    <a:gd name="T4" fmla="*/ 2 w 10"/>
                    <a:gd name="T5" fmla="*/ 5 h 11"/>
                    <a:gd name="T6" fmla="*/ 0 w 10"/>
                    <a:gd name="T7" fmla="*/ 7 h 11"/>
                    <a:gd name="T8" fmla="*/ 2 w 10"/>
                    <a:gd name="T9" fmla="*/ 11 h 11"/>
                    <a:gd name="T10" fmla="*/ 4 w 10"/>
                    <a:gd name="T11" fmla="*/ 7 h 11"/>
                    <a:gd name="T12" fmla="*/ 8 w 10"/>
                    <a:gd name="T13" fmla="*/ 9 h 11"/>
                    <a:gd name="T14" fmla="*/ 10 w 10"/>
                    <a:gd name="T15" fmla="*/ 5 h 11"/>
                    <a:gd name="T16" fmla="*/ 8 w 10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11"/>
                    <a:gd name="T29" fmla="*/ 10 w 10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11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10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0" name="Freeform 100"/>
                <p:cNvSpPr>
                  <a:spLocks/>
                </p:cNvSpPr>
                <p:nvPr/>
              </p:nvSpPr>
              <p:spPr bwMode="auto">
                <a:xfrm>
                  <a:off x="952" y="1038"/>
                  <a:ext cx="12" cy="18"/>
                </a:xfrm>
                <a:custGeom>
                  <a:avLst/>
                  <a:gdLst>
                    <a:gd name="T0" fmla="*/ 2 w 12"/>
                    <a:gd name="T1" fmla="*/ 3 h 18"/>
                    <a:gd name="T2" fmla="*/ 0 w 12"/>
                    <a:gd name="T3" fmla="*/ 16 h 18"/>
                    <a:gd name="T4" fmla="*/ 6 w 12"/>
                    <a:gd name="T5" fmla="*/ 18 h 18"/>
                    <a:gd name="T6" fmla="*/ 2 w 12"/>
                    <a:gd name="T7" fmla="*/ 11 h 18"/>
                    <a:gd name="T8" fmla="*/ 6 w 12"/>
                    <a:gd name="T9" fmla="*/ 14 h 18"/>
                    <a:gd name="T10" fmla="*/ 4 w 12"/>
                    <a:gd name="T11" fmla="*/ 7 h 18"/>
                    <a:gd name="T12" fmla="*/ 8 w 12"/>
                    <a:gd name="T13" fmla="*/ 7 h 18"/>
                    <a:gd name="T14" fmla="*/ 12 w 12"/>
                    <a:gd name="T15" fmla="*/ 3 h 18"/>
                    <a:gd name="T16" fmla="*/ 8 w 12"/>
                    <a:gd name="T17" fmla="*/ 0 h 18"/>
                    <a:gd name="T18" fmla="*/ 2 w 12"/>
                    <a:gd name="T19" fmla="*/ 3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8"/>
                    <a:gd name="T32" fmla="*/ 12 w 12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8">
                      <a:moveTo>
                        <a:pt x="2" y="3"/>
                      </a:moveTo>
                      <a:lnTo>
                        <a:pt x="0" y="16"/>
                      </a:lnTo>
                      <a:lnTo>
                        <a:pt x="6" y="18"/>
                      </a:lnTo>
                      <a:lnTo>
                        <a:pt x="2" y="11"/>
                      </a:lnTo>
                      <a:lnTo>
                        <a:pt x="6" y="14"/>
                      </a:lnTo>
                      <a:lnTo>
                        <a:pt x="4" y="7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8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1" name="Freeform 101"/>
                <p:cNvSpPr>
                  <a:spLocks/>
                </p:cNvSpPr>
                <p:nvPr/>
              </p:nvSpPr>
              <p:spPr bwMode="auto">
                <a:xfrm>
                  <a:off x="956" y="1029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8 w 8"/>
                    <a:gd name="T3" fmla="*/ 7 h 7"/>
                    <a:gd name="T4" fmla="*/ 8 w 8"/>
                    <a:gd name="T5" fmla="*/ 0 h 7"/>
                    <a:gd name="T6" fmla="*/ 2 w 8"/>
                    <a:gd name="T7" fmla="*/ 0 h 7"/>
                    <a:gd name="T8" fmla="*/ 0 w 8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0" y="7"/>
                      </a:moveTo>
                      <a:lnTo>
                        <a:pt x="8" y="7"/>
                      </a:ln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2" name="Freeform 102"/>
                <p:cNvSpPr>
                  <a:spLocks/>
                </p:cNvSpPr>
                <p:nvPr/>
              </p:nvSpPr>
              <p:spPr bwMode="auto">
                <a:xfrm>
                  <a:off x="962" y="1021"/>
                  <a:ext cx="6" cy="4"/>
                </a:xfrm>
                <a:custGeom>
                  <a:avLst/>
                  <a:gdLst>
                    <a:gd name="T0" fmla="*/ 2 w 6"/>
                    <a:gd name="T1" fmla="*/ 0 h 4"/>
                    <a:gd name="T2" fmla="*/ 0 w 6"/>
                    <a:gd name="T3" fmla="*/ 2 h 4"/>
                    <a:gd name="T4" fmla="*/ 6 w 6"/>
                    <a:gd name="T5" fmla="*/ 4 h 4"/>
                    <a:gd name="T6" fmla="*/ 2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3" name="Freeform 103"/>
                <p:cNvSpPr>
                  <a:spLocks/>
                </p:cNvSpPr>
                <p:nvPr/>
              </p:nvSpPr>
              <p:spPr bwMode="auto">
                <a:xfrm>
                  <a:off x="974" y="1047"/>
                  <a:ext cx="4" cy="5"/>
                </a:xfrm>
                <a:custGeom>
                  <a:avLst/>
                  <a:gdLst>
                    <a:gd name="T0" fmla="*/ 4 w 4"/>
                    <a:gd name="T1" fmla="*/ 0 h 5"/>
                    <a:gd name="T2" fmla="*/ 0 w 4"/>
                    <a:gd name="T3" fmla="*/ 0 h 5"/>
                    <a:gd name="T4" fmla="*/ 2 w 4"/>
                    <a:gd name="T5" fmla="*/ 5 h 5"/>
                    <a:gd name="T6" fmla="*/ 4 w 4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5"/>
                    <a:gd name="T14" fmla="*/ 4 w 4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5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4" name="Freeform 104"/>
                <p:cNvSpPr>
                  <a:spLocks/>
                </p:cNvSpPr>
                <p:nvPr/>
              </p:nvSpPr>
              <p:spPr bwMode="auto">
                <a:xfrm>
                  <a:off x="1054" y="990"/>
                  <a:ext cx="50" cy="73"/>
                </a:xfrm>
                <a:custGeom>
                  <a:avLst/>
                  <a:gdLst>
                    <a:gd name="T0" fmla="*/ 50 w 50"/>
                    <a:gd name="T1" fmla="*/ 53 h 73"/>
                    <a:gd name="T2" fmla="*/ 48 w 50"/>
                    <a:gd name="T3" fmla="*/ 42 h 73"/>
                    <a:gd name="T4" fmla="*/ 46 w 50"/>
                    <a:gd name="T5" fmla="*/ 26 h 73"/>
                    <a:gd name="T6" fmla="*/ 40 w 50"/>
                    <a:gd name="T7" fmla="*/ 8 h 73"/>
                    <a:gd name="T8" fmla="*/ 30 w 50"/>
                    <a:gd name="T9" fmla="*/ 0 h 73"/>
                    <a:gd name="T10" fmla="*/ 20 w 50"/>
                    <a:gd name="T11" fmla="*/ 2 h 73"/>
                    <a:gd name="T12" fmla="*/ 12 w 50"/>
                    <a:gd name="T13" fmla="*/ 13 h 73"/>
                    <a:gd name="T14" fmla="*/ 12 w 50"/>
                    <a:gd name="T15" fmla="*/ 17 h 73"/>
                    <a:gd name="T16" fmla="*/ 18 w 50"/>
                    <a:gd name="T17" fmla="*/ 17 h 73"/>
                    <a:gd name="T18" fmla="*/ 18 w 50"/>
                    <a:gd name="T19" fmla="*/ 24 h 73"/>
                    <a:gd name="T20" fmla="*/ 12 w 50"/>
                    <a:gd name="T21" fmla="*/ 22 h 73"/>
                    <a:gd name="T22" fmla="*/ 10 w 50"/>
                    <a:gd name="T23" fmla="*/ 26 h 73"/>
                    <a:gd name="T24" fmla="*/ 14 w 50"/>
                    <a:gd name="T25" fmla="*/ 33 h 73"/>
                    <a:gd name="T26" fmla="*/ 8 w 50"/>
                    <a:gd name="T27" fmla="*/ 33 h 73"/>
                    <a:gd name="T28" fmla="*/ 10 w 50"/>
                    <a:gd name="T29" fmla="*/ 37 h 73"/>
                    <a:gd name="T30" fmla="*/ 10 w 50"/>
                    <a:gd name="T31" fmla="*/ 39 h 73"/>
                    <a:gd name="T32" fmla="*/ 4 w 50"/>
                    <a:gd name="T33" fmla="*/ 39 h 73"/>
                    <a:gd name="T34" fmla="*/ 0 w 50"/>
                    <a:gd name="T35" fmla="*/ 48 h 73"/>
                    <a:gd name="T36" fmla="*/ 12 w 50"/>
                    <a:gd name="T37" fmla="*/ 62 h 73"/>
                    <a:gd name="T38" fmla="*/ 18 w 50"/>
                    <a:gd name="T39" fmla="*/ 59 h 73"/>
                    <a:gd name="T40" fmla="*/ 18 w 50"/>
                    <a:gd name="T41" fmla="*/ 53 h 73"/>
                    <a:gd name="T42" fmla="*/ 22 w 50"/>
                    <a:gd name="T43" fmla="*/ 55 h 73"/>
                    <a:gd name="T44" fmla="*/ 26 w 50"/>
                    <a:gd name="T45" fmla="*/ 42 h 73"/>
                    <a:gd name="T46" fmla="*/ 22 w 50"/>
                    <a:gd name="T47" fmla="*/ 31 h 73"/>
                    <a:gd name="T48" fmla="*/ 26 w 50"/>
                    <a:gd name="T49" fmla="*/ 31 h 73"/>
                    <a:gd name="T50" fmla="*/ 28 w 50"/>
                    <a:gd name="T51" fmla="*/ 42 h 73"/>
                    <a:gd name="T52" fmla="*/ 32 w 50"/>
                    <a:gd name="T53" fmla="*/ 46 h 73"/>
                    <a:gd name="T54" fmla="*/ 24 w 50"/>
                    <a:gd name="T55" fmla="*/ 62 h 73"/>
                    <a:gd name="T56" fmla="*/ 30 w 50"/>
                    <a:gd name="T57" fmla="*/ 66 h 73"/>
                    <a:gd name="T58" fmla="*/ 34 w 50"/>
                    <a:gd name="T59" fmla="*/ 59 h 73"/>
                    <a:gd name="T60" fmla="*/ 38 w 50"/>
                    <a:gd name="T61" fmla="*/ 62 h 73"/>
                    <a:gd name="T62" fmla="*/ 34 w 50"/>
                    <a:gd name="T63" fmla="*/ 70 h 73"/>
                    <a:gd name="T64" fmla="*/ 40 w 50"/>
                    <a:gd name="T65" fmla="*/ 73 h 73"/>
                    <a:gd name="T66" fmla="*/ 46 w 50"/>
                    <a:gd name="T67" fmla="*/ 53 h 73"/>
                    <a:gd name="T68" fmla="*/ 50 w 50"/>
                    <a:gd name="T69" fmla="*/ 53 h 7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"/>
                    <a:gd name="T106" fmla="*/ 0 h 73"/>
                    <a:gd name="T107" fmla="*/ 50 w 50"/>
                    <a:gd name="T108" fmla="*/ 73 h 7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" h="73">
                      <a:moveTo>
                        <a:pt x="50" y="53"/>
                      </a:moveTo>
                      <a:lnTo>
                        <a:pt x="48" y="42"/>
                      </a:lnTo>
                      <a:lnTo>
                        <a:pt x="46" y="26"/>
                      </a:lnTo>
                      <a:lnTo>
                        <a:pt x="40" y="8"/>
                      </a:lnTo>
                      <a:lnTo>
                        <a:pt x="30" y="0"/>
                      </a:lnTo>
                      <a:lnTo>
                        <a:pt x="20" y="2"/>
                      </a:lnTo>
                      <a:lnTo>
                        <a:pt x="12" y="13"/>
                      </a:lnTo>
                      <a:lnTo>
                        <a:pt x="12" y="17"/>
                      </a:lnTo>
                      <a:lnTo>
                        <a:pt x="18" y="17"/>
                      </a:lnTo>
                      <a:lnTo>
                        <a:pt x="18" y="24"/>
                      </a:lnTo>
                      <a:lnTo>
                        <a:pt x="12" y="22"/>
                      </a:lnTo>
                      <a:lnTo>
                        <a:pt x="10" y="26"/>
                      </a:lnTo>
                      <a:lnTo>
                        <a:pt x="14" y="33"/>
                      </a:lnTo>
                      <a:lnTo>
                        <a:pt x="8" y="33"/>
                      </a:lnTo>
                      <a:lnTo>
                        <a:pt x="10" y="37"/>
                      </a:lnTo>
                      <a:lnTo>
                        <a:pt x="10" y="39"/>
                      </a:lnTo>
                      <a:lnTo>
                        <a:pt x="4" y="39"/>
                      </a:lnTo>
                      <a:lnTo>
                        <a:pt x="0" y="48"/>
                      </a:lnTo>
                      <a:lnTo>
                        <a:pt x="12" y="62"/>
                      </a:lnTo>
                      <a:lnTo>
                        <a:pt x="18" y="59"/>
                      </a:lnTo>
                      <a:lnTo>
                        <a:pt x="18" y="53"/>
                      </a:lnTo>
                      <a:lnTo>
                        <a:pt x="22" y="55"/>
                      </a:lnTo>
                      <a:lnTo>
                        <a:pt x="26" y="42"/>
                      </a:lnTo>
                      <a:lnTo>
                        <a:pt x="22" y="31"/>
                      </a:lnTo>
                      <a:lnTo>
                        <a:pt x="26" y="31"/>
                      </a:lnTo>
                      <a:lnTo>
                        <a:pt x="28" y="42"/>
                      </a:lnTo>
                      <a:lnTo>
                        <a:pt x="32" y="46"/>
                      </a:lnTo>
                      <a:lnTo>
                        <a:pt x="24" y="62"/>
                      </a:lnTo>
                      <a:lnTo>
                        <a:pt x="30" y="66"/>
                      </a:lnTo>
                      <a:lnTo>
                        <a:pt x="34" y="59"/>
                      </a:lnTo>
                      <a:lnTo>
                        <a:pt x="38" y="62"/>
                      </a:lnTo>
                      <a:lnTo>
                        <a:pt x="34" y="70"/>
                      </a:lnTo>
                      <a:lnTo>
                        <a:pt x="40" y="73"/>
                      </a:lnTo>
                      <a:lnTo>
                        <a:pt x="46" y="53"/>
                      </a:lnTo>
                      <a:lnTo>
                        <a:pt x="50" y="5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5" name="Freeform 105"/>
                <p:cNvSpPr>
                  <a:spLocks/>
                </p:cNvSpPr>
                <p:nvPr/>
              </p:nvSpPr>
              <p:spPr bwMode="auto">
                <a:xfrm>
                  <a:off x="1054" y="1043"/>
                  <a:ext cx="8" cy="26"/>
                </a:xfrm>
                <a:custGeom>
                  <a:avLst/>
                  <a:gdLst>
                    <a:gd name="T0" fmla="*/ 2 w 8"/>
                    <a:gd name="T1" fmla="*/ 0 h 26"/>
                    <a:gd name="T2" fmla="*/ 0 w 8"/>
                    <a:gd name="T3" fmla="*/ 6 h 26"/>
                    <a:gd name="T4" fmla="*/ 0 w 8"/>
                    <a:gd name="T5" fmla="*/ 17 h 26"/>
                    <a:gd name="T6" fmla="*/ 8 w 8"/>
                    <a:gd name="T7" fmla="*/ 26 h 26"/>
                    <a:gd name="T8" fmla="*/ 6 w 8"/>
                    <a:gd name="T9" fmla="*/ 11 h 26"/>
                    <a:gd name="T10" fmla="*/ 8 w 8"/>
                    <a:gd name="T11" fmla="*/ 11 h 26"/>
                    <a:gd name="T12" fmla="*/ 2 w 8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26"/>
                    <a:gd name="T23" fmla="*/ 8 w 8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26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8" y="26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6" name="Freeform 106"/>
                <p:cNvSpPr>
                  <a:spLocks/>
                </p:cNvSpPr>
                <p:nvPr/>
              </p:nvSpPr>
              <p:spPr bwMode="auto">
                <a:xfrm>
                  <a:off x="1066" y="1060"/>
                  <a:ext cx="14" cy="20"/>
                </a:xfrm>
                <a:custGeom>
                  <a:avLst/>
                  <a:gdLst>
                    <a:gd name="T0" fmla="*/ 0 w 14"/>
                    <a:gd name="T1" fmla="*/ 0 h 20"/>
                    <a:gd name="T2" fmla="*/ 6 w 14"/>
                    <a:gd name="T3" fmla="*/ 9 h 20"/>
                    <a:gd name="T4" fmla="*/ 8 w 14"/>
                    <a:gd name="T5" fmla="*/ 20 h 20"/>
                    <a:gd name="T6" fmla="*/ 14 w 14"/>
                    <a:gd name="T7" fmla="*/ 20 h 20"/>
                    <a:gd name="T8" fmla="*/ 14 w 14"/>
                    <a:gd name="T9" fmla="*/ 9 h 20"/>
                    <a:gd name="T10" fmla="*/ 10 w 14"/>
                    <a:gd name="T11" fmla="*/ 0 h 20"/>
                    <a:gd name="T12" fmla="*/ 0 w 14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"/>
                    <a:gd name="T22" fmla="*/ 0 h 20"/>
                    <a:gd name="T23" fmla="*/ 14 w 14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" h="20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8" y="20"/>
                      </a:lnTo>
                      <a:lnTo>
                        <a:pt x="14" y="20"/>
                      </a:lnTo>
                      <a:lnTo>
                        <a:pt x="14" y="9"/>
                      </a:lnTo>
                      <a:lnTo>
                        <a:pt x="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7" name="Freeform 107"/>
                <p:cNvSpPr>
                  <a:spLocks/>
                </p:cNvSpPr>
                <p:nvPr/>
              </p:nvSpPr>
              <p:spPr bwMode="auto">
                <a:xfrm>
                  <a:off x="1068" y="1074"/>
                  <a:ext cx="4" cy="11"/>
                </a:xfrm>
                <a:custGeom>
                  <a:avLst/>
                  <a:gdLst>
                    <a:gd name="T0" fmla="*/ 2 w 4"/>
                    <a:gd name="T1" fmla="*/ 0 h 11"/>
                    <a:gd name="T2" fmla="*/ 0 w 4"/>
                    <a:gd name="T3" fmla="*/ 2 h 11"/>
                    <a:gd name="T4" fmla="*/ 4 w 4"/>
                    <a:gd name="T5" fmla="*/ 11 h 11"/>
                    <a:gd name="T6" fmla="*/ 2 w 4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11"/>
                    <a:gd name="T14" fmla="*/ 4 w 4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11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4" y="1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8" name="Freeform 108"/>
                <p:cNvSpPr>
                  <a:spLocks/>
                </p:cNvSpPr>
                <p:nvPr/>
              </p:nvSpPr>
              <p:spPr bwMode="auto">
                <a:xfrm>
                  <a:off x="1074" y="1085"/>
                  <a:ext cx="16" cy="18"/>
                </a:xfrm>
                <a:custGeom>
                  <a:avLst/>
                  <a:gdLst>
                    <a:gd name="T0" fmla="*/ 8 w 16"/>
                    <a:gd name="T1" fmla="*/ 4 h 18"/>
                    <a:gd name="T2" fmla="*/ 4 w 16"/>
                    <a:gd name="T3" fmla="*/ 4 h 18"/>
                    <a:gd name="T4" fmla="*/ 0 w 16"/>
                    <a:gd name="T5" fmla="*/ 9 h 18"/>
                    <a:gd name="T6" fmla="*/ 4 w 16"/>
                    <a:gd name="T7" fmla="*/ 13 h 18"/>
                    <a:gd name="T8" fmla="*/ 8 w 16"/>
                    <a:gd name="T9" fmla="*/ 9 h 18"/>
                    <a:gd name="T10" fmla="*/ 6 w 16"/>
                    <a:gd name="T11" fmla="*/ 15 h 18"/>
                    <a:gd name="T12" fmla="*/ 10 w 16"/>
                    <a:gd name="T13" fmla="*/ 18 h 18"/>
                    <a:gd name="T14" fmla="*/ 16 w 16"/>
                    <a:gd name="T15" fmla="*/ 11 h 18"/>
                    <a:gd name="T16" fmla="*/ 12 w 16"/>
                    <a:gd name="T17" fmla="*/ 7 h 18"/>
                    <a:gd name="T18" fmla="*/ 12 w 16"/>
                    <a:gd name="T19" fmla="*/ 0 h 18"/>
                    <a:gd name="T20" fmla="*/ 8 w 16"/>
                    <a:gd name="T21" fmla="*/ 4 h 1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18"/>
                    <a:gd name="T35" fmla="*/ 16 w 16"/>
                    <a:gd name="T36" fmla="*/ 18 h 1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18">
                      <a:moveTo>
                        <a:pt x="8" y="4"/>
                      </a:move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8" y="9"/>
                      </a:lnTo>
                      <a:lnTo>
                        <a:pt x="6" y="15"/>
                      </a:lnTo>
                      <a:lnTo>
                        <a:pt x="10" y="18"/>
                      </a:lnTo>
                      <a:lnTo>
                        <a:pt x="16" y="11"/>
                      </a:lnTo>
                      <a:lnTo>
                        <a:pt x="12" y="7"/>
                      </a:lnTo>
                      <a:lnTo>
                        <a:pt x="12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49" name="Freeform 109"/>
                <p:cNvSpPr>
                  <a:spLocks/>
                </p:cNvSpPr>
                <p:nvPr/>
              </p:nvSpPr>
              <p:spPr bwMode="auto">
                <a:xfrm>
                  <a:off x="1572" y="1725"/>
                  <a:ext cx="22" cy="40"/>
                </a:xfrm>
                <a:custGeom>
                  <a:avLst/>
                  <a:gdLst>
                    <a:gd name="T0" fmla="*/ 6 w 22"/>
                    <a:gd name="T1" fmla="*/ 2 h 40"/>
                    <a:gd name="T2" fmla="*/ 6 w 22"/>
                    <a:gd name="T3" fmla="*/ 7 h 40"/>
                    <a:gd name="T4" fmla="*/ 2 w 22"/>
                    <a:gd name="T5" fmla="*/ 11 h 40"/>
                    <a:gd name="T6" fmla="*/ 0 w 22"/>
                    <a:gd name="T7" fmla="*/ 16 h 40"/>
                    <a:gd name="T8" fmla="*/ 6 w 22"/>
                    <a:gd name="T9" fmla="*/ 22 h 40"/>
                    <a:gd name="T10" fmla="*/ 12 w 22"/>
                    <a:gd name="T11" fmla="*/ 25 h 40"/>
                    <a:gd name="T12" fmla="*/ 12 w 22"/>
                    <a:gd name="T13" fmla="*/ 27 h 40"/>
                    <a:gd name="T14" fmla="*/ 10 w 22"/>
                    <a:gd name="T15" fmla="*/ 31 h 40"/>
                    <a:gd name="T16" fmla="*/ 16 w 22"/>
                    <a:gd name="T17" fmla="*/ 33 h 40"/>
                    <a:gd name="T18" fmla="*/ 16 w 22"/>
                    <a:gd name="T19" fmla="*/ 40 h 40"/>
                    <a:gd name="T20" fmla="*/ 20 w 22"/>
                    <a:gd name="T21" fmla="*/ 40 h 40"/>
                    <a:gd name="T22" fmla="*/ 22 w 22"/>
                    <a:gd name="T23" fmla="*/ 31 h 40"/>
                    <a:gd name="T24" fmla="*/ 22 w 22"/>
                    <a:gd name="T25" fmla="*/ 22 h 40"/>
                    <a:gd name="T26" fmla="*/ 16 w 22"/>
                    <a:gd name="T27" fmla="*/ 18 h 40"/>
                    <a:gd name="T28" fmla="*/ 14 w 22"/>
                    <a:gd name="T29" fmla="*/ 20 h 40"/>
                    <a:gd name="T30" fmla="*/ 16 w 22"/>
                    <a:gd name="T31" fmla="*/ 27 h 40"/>
                    <a:gd name="T32" fmla="*/ 12 w 22"/>
                    <a:gd name="T33" fmla="*/ 20 h 40"/>
                    <a:gd name="T34" fmla="*/ 10 w 22"/>
                    <a:gd name="T35" fmla="*/ 18 h 40"/>
                    <a:gd name="T36" fmla="*/ 6 w 22"/>
                    <a:gd name="T37" fmla="*/ 18 h 40"/>
                    <a:gd name="T38" fmla="*/ 4 w 22"/>
                    <a:gd name="T39" fmla="*/ 16 h 40"/>
                    <a:gd name="T40" fmla="*/ 8 w 22"/>
                    <a:gd name="T41" fmla="*/ 9 h 40"/>
                    <a:gd name="T42" fmla="*/ 10 w 22"/>
                    <a:gd name="T43" fmla="*/ 16 h 40"/>
                    <a:gd name="T44" fmla="*/ 14 w 22"/>
                    <a:gd name="T45" fmla="*/ 9 h 40"/>
                    <a:gd name="T46" fmla="*/ 10 w 22"/>
                    <a:gd name="T47" fmla="*/ 5 h 40"/>
                    <a:gd name="T48" fmla="*/ 10 w 22"/>
                    <a:gd name="T49" fmla="*/ 0 h 40"/>
                    <a:gd name="T50" fmla="*/ 6 w 22"/>
                    <a:gd name="T51" fmla="*/ 2 h 4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22"/>
                    <a:gd name="T79" fmla="*/ 0 h 40"/>
                    <a:gd name="T80" fmla="*/ 22 w 22"/>
                    <a:gd name="T81" fmla="*/ 40 h 4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22" h="40">
                      <a:moveTo>
                        <a:pt x="6" y="2"/>
                      </a:moveTo>
                      <a:lnTo>
                        <a:pt x="6" y="7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6" y="22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10" y="31"/>
                      </a:lnTo>
                      <a:lnTo>
                        <a:pt x="16" y="33"/>
                      </a:lnTo>
                      <a:lnTo>
                        <a:pt x="16" y="40"/>
                      </a:lnTo>
                      <a:lnTo>
                        <a:pt x="20" y="40"/>
                      </a:lnTo>
                      <a:lnTo>
                        <a:pt x="22" y="31"/>
                      </a:lnTo>
                      <a:lnTo>
                        <a:pt x="22" y="22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6" y="27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8"/>
                      </a:lnTo>
                      <a:lnTo>
                        <a:pt x="4" y="16"/>
                      </a:lnTo>
                      <a:lnTo>
                        <a:pt x="8" y="9"/>
                      </a:lnTo>
                      <a:lnTo>
                        <a:pt x="10" y="16"/>
                      </a:lnTo>
                      <a:lnTo>
                        <a:pt x="14" y="9"/>
                      </a:lnTo>
                      <a:lnTo>
                        <a:pt x="10" y="5"/>
                      </a:lnTo>
                      <a:lnTo>
                        <a:pt x="1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0" name="Freeform 110"/>
                <p:cNvSpPr>
                  <a:spLocks/>
                </p:cNvSpPr>
                <p:nvPr/>
              </p:nvSpPr>
              <p:spPr bwMode="auto">
                <a:xfrm>
                  <a:off x="1548" y="1694"/>
                  <a:ext cx="8" cy="14"/>
                </a:xfrm>
                <a:custGeom>
                  <a:avLst/>
                  <a:gdLst>
                    <a:gd name="T0" fmla="*/ 8 w 8"/>
                    <a:gd name="T1" fmla="*/ 9 h 14"/>
                    <a:gd name="T2" fmla="*/ 8 w 8"/>
                    <a:gd name="T3" fmla="*/ 7 h 14"/>
                    <a:gd name="T4" fmla="*/ 8 w 8"/>
                    <a:gd name="T5" fmla="*/ 5 h 14"/>
                    <a:gd name="T6" fmla="*/ 2 w 8"/>
                    <a:gd name="T7" fmla="*/ 0 h 14"/>
                    <a:gd name="T8" fmla="*/ 0 w 8"/>
                    <a:gd name="T9" fmla="*/ 5 h 14"/>
                    <a:gd name="T10" fmla="*/ 2 w 8"/>
                    <a:gd name="T11" fmla="*/ 9 h 14"/>
                    <a:gd name="T12" fmla="*/ 6 w 8"/>
                    <a:gd name="T13" fmla="*/ 14 h 14"/>
                    <a:gd name="T14" fmla="*/ 8 w 8"/>
                    <a:gd name="T15" fmla="*/ 14 h 14"/>
                    <a:gd name="T16" fmla="*/ 6 w 8"/>
                    <a:gd name="T17" fmla="*/ 11 h 14"/>
                    <a:gd name="T18" fmla="*/ 6 w 8"/>
                    <a:gd name="T19" fmla="*/ 9 h 14"/>
                    <a:gd name="T20" fmla="*/ 8 w 8"/>
                    <a:gd name="T21" fmla="*/ 9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"/>
                    <a:gd name="T34" fmla="*/ 0 h 14"/>
                    <a:gd name="T35" fmla="*/ 8 w 8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" h="14">
                      <a:moveTo>
                        <a:pt x="8" y="9"/>
                      </a:move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2" y="9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1" name="Freeform 111"/>
                <p:cNvSpPr>
                  <a:spLocks/>
                </p:cNvSpPr>
                <p:nvPr/>
              </p:nvSpPr>
              <p:spPr bwMode="auto">
                <a:xfrm>
                  <a:off x="1554" y="1683"/>
                  <a:ext cx="16" cy="16"/>
                </a:xfrm>
                <a:custGeom>
                  <a:avLst/>
                  <a:gdLst>
                    <a:gd name="T0" fmla="*/ 12 w 16"/>
                    <a:gd name="T1" fmla="*/ 2 h 16"/>
                    <a:gd name="T2" fmla="*/ 6 w 16"/>
                    <a:gd name="T3" fmla="*/ 0 h 16"/>
                    <a:gd name="T4" fmla="*/ 0 w 16"/>
                    <a:gd name="T5" fmla="*/ 5 h 16"/>
                    <a:gd name="T6" fmla="*/ 0 w 16"/>
                    <a:gd name="T7" fmla="*/ 9 h 16"/>
                    <a:gd name="T8" fmla="*/ 2 w 16"/>
                    <a:gd name="T9" fmla="*/ 11 h 16"/>
                    <a:gd name="T10" fmla="*/ 2 w 16"/>
                    <a:gd name="T11" fmla="*/ 7 h 16"/>
                    <a:gd name="T12" fmla="*/ 4 w 16"/>
                    <a:gd name="T13" fmla="*/ 9 h 16"/>
                    <a:gd name="T14" fmla="*/ 2 w 16"/>
                    <a:gd name="T15" fmla="*/ 13 h 16"/>
                    <a:gd name="T16" fmla="*/ 4 w 16"/>
                    <a:gd name="T17" fmla="*/ 16 h 16"/>
                    <a:gd name="T18" fmla="*/ 8 w 16"/>
                    <a:gd name="T19" fmla="*/ 11 h 16"/>
                    <a:gd name="T20" fmla="*/ 6 w 16"/>
                    <a:gd name="T21" fmla="*/ 5 h 16"/>
                    <a:gd name="T22" fmla="*/ 8 w 16"/>
                    <a:gd name="T23" fmla="*/ 5 h 16"/>
                    <a:gd name="T24" fmla="*/ 12 w 16"/>
                    <a:gd name="T25" fmla="*/ 11 h 16"/>
                    <a:gd name="T26" fmla="*/ 14 w 16"/>
                    <a:gd name="T27" fmla="*/ 9 h 16"/>
                    <a:gd name="T28" fmla="*/ 16 w 16"/>
                    <a:gd name="T29" fmla="*/ 5 h 16"/>
                    <a:gd name="T30" fmla="*/ 12 w 16"/>
                    <a:gd name="T31" fmla="*/ 2 h 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"/>
                    <a:gd name="T49" fmla="*/ 0 h 16"/>
                    <a:gd name="T50" fmla="*/ 16 w 16"/>
                    <a:gd name="T51" fmla="*/ 16 h 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" h="16">
                      <a:moveTo>
                        <a:pt x="12" y="2"/>
                      </a:move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4" y="16"/>
                      </a:lnTo>
                      <a:lnTo>
                        <a:pt x="8" y="11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6" y="5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2" name="Freeform 112"/>
                <p:cNvSpPr>
                  <a:spLocks/>
                </p:cNvSpPr>
                <p:nvPr/>
              </p:nvSpPr>
              <p:spPr bwMode="auto">
                <a:xfrm>
                  <a:off x="1558" y="1696"/>
                  <a:ext cx="10" cy="14"/>
                </a:xfrm>
                <a:custGeom>
                  <a:avLst/>
                  <a:gdLst>
                    <a:gd name="T0" fmla="*/ 6 w 10"/>
                    <a:gd name="T1" fmla="*/ 3 h 14"/>
                    <a:gd name="T2" fmla="*/ 4 w 10"/>
                    <a:gd name="T3" fmla="*/ 0 h 14"/>
                    <a:gd name="T4" fmla="*/ 0 w 10"/>
                    <a:gd name="T5" fmla="*/ 7 h 14"/>
                    <a:gd name="T6" fmla="*/ 4 w 10"/>
                    <a:gd name="T7" fmla="*/ 12 h 14"/>
                    <a:gd name="T8" fmla="*/ 6 w 10"/>
                    <a:gd name="T9" fmla="*/ 14 h 14"/>
                    <a:gd name="T10" fmla="*/ 10 w 10"/>
                    <a:gd name="T11" fmla="*/ 14 h 14"/>
                    <a:gd name="T12" fmla="*/ 10 w 10"/>
                    <a:gd name="T13" fmla="*/ 9 h 14"/>
                    <a:gd name="T14" fmla="*/ 6 w 10"/>
                    <a:gd name="T15" fmla="*/ 9 h 14"/>
                    <a:gd name="T16" fmla="*/ 6 w 10"/>
                    <a:gd name="T17" fmla="*/ 7 h 14"/>
                    <a:gd name="T18" fmla="*/ 6 w 10"/>
                    <a:gd name="T19" fmla="*/ 3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4"/>
                    <a:gd name="T32" fmla="*/ 10 w 10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4">
                      <a:moveTo>
                        <a:pt x="6" y="3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4" y="12"/>
                      </a:lnTo>
                      <a:lnTo>
                        <a:pt x="6" y="14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6" y="7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3" name="Freeform 113"/>
                <p:cNvSpPr>
                  <a:spLocks/>
                </p:cNvSpPr>
                <p:nvPr/>
              </p:nvSpPr>
              <p:spPr bwMode="auto">
                <a:xfrm>
                  <a:off x="1566" y="1701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0 w 4"/>
                    <a:gd name="T5" fmla="*/ 2 h 2"/>
                    <a:gd name="T6" fmla="*/ 4 w 4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2"/>
                    <a:gd name="T14" fmla="*/ 4 w 4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2">
                      <a:moveTo>
                        <a:pt x="4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4" name="Freeform 114"/>
                <p:cNvSpPr>
                  <a:spLocks/>
                </p:cNvSpPr>
                <p:nvPr/>
              </p:nvSpPr>
              <p:spPr bwMode="auto">
                <a:xfrm>
                  <a:off x="1570" y="1692"/>
                  <a:ext cx="6" cy="7"/>
                </a:xfrm>
                <a:custGeom>
                  <a:avLst/>
                  <a:gdLst>
                    <a:gd name="T0" fmla="*/ 0 w 6"/>
                    <a:gd name="T1" fmla="*/ 4 h 7"/>
                    <a:gd name="T2" fmla="*/ 2 w 6"/>
                    <a:gd name="T3" fmla="*/ 7 h 7"/>
                    <a:gd name="T4" fmla="*/ 6 w 6"/>
                    <a:gd name="T5" fmla="*/ 4 h 7"/>
                    <a:gd name="T6" fmla="*/ 4 w 6"/>
                    <a:gd name="T7" fmla="*/ 0 h 7"/>
                    <a:gd name="T8" fmla="*/ 0 w 6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4"/>
                      </a:move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5" name="Freeform 115"/>
                <p:cNvSpPr>
                  <a:spLocks/>
                </p:cNvSpPr>
                <p:nvPr/>
              </p:nvSpPr>
              <p:spPr bwMode="auto">
                <a:xfrm>
                  <a:off x="1554" y="1683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  <a:gd name="T3" fmla="*/ 0 60000 65536"/>
                    <a:gd name="T4" fmla="*/ 0 60000 65536"/>
                    <a:gd name="T5" fmla="*/ 0 60000 65536"/>
                    <a:gd name="T6" fmla="*/ 0 w 2"/>
                    <a:gd name="T7" fmla="*/ 2 w 2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T6" t="0" r="T7" b="0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6" name="Freeform 116"/>
                <p:cNvSpPr>
                  <a:spLocks/>
                </p:cNvSpPr>
                <p:nvPr/>
              </p:nvSpPr>
              <p:spPr bwMode="auto">
                <a:xfrm>
                  <a:off x="1548" y="1679"/>
                  <a:ext cx="6" cy="4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2 h 4"/>
                    <a:gd name="T4" fmla="*/ 6 w 6"/>
                    <a:gd name="T5" fmla="*/ 4 h 4"/>
                    <a:gd name="T6" fmla="*/ 0 w 6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CD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7" name="Freeform 117"/>
                <p:cNvSpPr>
                  <a:spLocks/>
                </p:cNvSpPr>
                <p:nvPr/>
              </p:nvSpPr>
              <p:spPr bwMode="auto">
                <a:xfrm>
                  <a:off x="4539" y="2321"/>
                  <a:ext cx="20" cy="14"/>
                </a:xfrm>
                <a:custGeom>
                  <a:avLst/>
                  <a:gdLst>
                    <a:gd name="T0" fmla="*/ 12 w 20"/>
                    <a:gd name="T1" fmla="*/ 0 h 14"/>
                    <a:gd name="T2" fmla="*/ 6 w 20"/>
                    <a:gd name="T3" fmla="*/ 7 h 14"/>
                    <a:gd name="T4" fmla="*/ 0 w 20"/>
                    <a:gd name="T5" fmla="*/ 7 h 14"/>
                    <a:gd name="T6" fmla="*/ 0 w 20"/>
                    <a:gd name="T7" fmla="*/ 11 h 14"/>
                    <a:gd name="T8" fmla="*/ 6 w 20"/>
                    <a:gd name="T9" fmla="*/ 14 h 14"/>
                    <a:gd name="T10" fmla="*/ 12 w 20"/>
                    <a:gd name="T11" fmla="*/ 9 h 14"/>
                    <a:gd name="T12" fmla="*/ 16 w 20"/>
                    <a:gd name="T13" fmla="*/ 11 h 14"/>
                    <a:gd name="T14" fmla="*/ 20 w 20"/>
                    <a:gd name="T15" fmla="*/ 7 h 14"/>
                    <a:gd name="T16" fmla="*/ 18 w 20"/>
                    <a:gd name="T17" fmla="*/ 0 h 14"/>
                    <a:gd name="T18" fmla="*/ 12 w 20"/>
                    <a:gd name="T19" fmla="*/ 0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4"/>
                    <a:gd name="T32" fmla="*/ 20 w 20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4">
                      <a:moveTo>
                        <a:pt x="12" y="0"/>
                      </a:moveTo>
                      <a:lnTo>
                        <a:pt x="6" y="7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6" y="14"/>
                      </a:lnTo>
                      <a:lnTo>
                        <a:pt x="12" y="9"/>
                      </a:lnTo>
                      <a:lnTo>
                        <a:pt x="16" y="11"/>
                      </a:lnTo>
                      <a:lnTo>
                        <a:pt x="20" y="7"/>
                      </a:lnTo>
                      <a:lnTo>
                        <a:pt x="18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8" name="Freeform 118"/>
                <p:cNvSpPr>
                  <a:spLocks/>
                </p:cNvSpPr>
                <p:nvPr/>
              </p:nvSpPr>
              <p:spPr bwMode="auto">
                <a:xfrm>
                  <a:off x="4573" y="2321"/>
                  <a:ext cx="14" cy="14"/>
                </a:xfrm>
                <a:custGeom>
                  <a:avLst/>
                  <a:gdLst>
                    <a:gd name="T0" fmla="*/ 8 w 14"/>
                    <a:gd name="T1" fmla="*/ 5 h 14"/>
                    <a:gd name="T2" fmla="*/ 12 w 14"/>
                    <a:gd name="T3" fmla="*/ 7 h 14"/>
                    <a:gd name="T4" fmla="*/ 8 w 14"/>
                    <a:gd name="T5" fmla="*/ 11 h 14"/>
                    <a:gd name="T6" fmla="*/ 0 w 14"/>
                    <a:gd name="T7" fmla="*/ 11 h 14"/>
                    <a:gd name="T8" fmla="*/ 8 w 14"/>
                    <a:gd name="T9" fmla="*/ 14 h 14"/>
                    <a:gd name="T10" fmla="*/ 14 w 14"/>
                    <a:gd name="T11" fmla="*/ 11 h 14"/>
                    <a:gd name="T12" fmla="*/ 14 w 14"/>
                    <a:gd name="T13" fmla="*/ 7 h 14"/>
                    <a:gd name="T14" fmla="*/ 10 w 14"/>
                    <a:gd name="T15" fmla="*/ 0 h 14"/>
                    <a:gd name="T16" fmla="*/ 8 w 14"/>
                    <a:gd name="T17" fmla="*/ 5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4"/>
                    <a:gd name="T29" fmla="*/ 14 w 1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4">
                      <a:moveTo>
                        <a:pt x="8" y="5"/>
                      </a:moveTo>
                      <a:lnTo>
                        <a:pt x="12" y="7"/>
                      </a:lnTo>
                      <a:lnTo>
                        <a:pt x="8" y="11"/>
                      </a:lnTo>
                      <a:lnTo>
                        <a:pt x="0" y="11"/>
                      </a:lnTo>
                      <a:lnTo>
                        <a:pt x="8" y="14"/>
                      </a:lnTo>
                      <a:lnTo>
                        <a:pt x="14" y="11"/>
                      </a:lnTo>
                      <a:lnTo>
                        <a:pt x="14" y="7"/>
                      </a:lnTo>
                      <a:lnTo>
                        <a:pt x="10" y="0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59" name="Freeform 119"/>
                <p:cNvSpPr>
                  <a:spLocks/>
                </p:cNvSpPr>
                <p:nvPr/>
              </p:nvSpPr>
              <p:spPr bwMode="auto">
                <a:xfrm>
                  <a:off x="4647" y="2091"/>
                  <a:ext cx="16" cy="20"/>
                </a:xfrm>
                <a:custGeom>
                  <a:avLst/>
                  <a:gdLst>
                    <a:gd name="T0" fmla="*/ 6 w 16"/>
                    <a:gd name="T1" fmla="*/ 0 h 20"/>
                    <a:gd name="T2" fmla="*/ 0 w 16"/>
                    <a:gd name="T3" fmla="*/ 4 h 20"/>
                    <a:gd name="T4" fmla="*/ 2 w 16"/>
                    <a:gd name="T5" fmla="*/ 18 h 20"/>
                    <a:gd name="T6" fmla="*/ 6 w 16"/>
                    <a:gd name="T7" fmla="*/ 20 h 20"/>
                    <a:gd name="T8" fmla="*/ 6 w 16"/>
                    <a:gd name="T9" fmla="*/ 11 h 20"/>
                    <a:gd name="T10" fmla="*/ 10 w 16"/>
                    <a:gd name="T11" fmla="*/ 15 h 20"/>
                    <a:gd name="T12" fmla="*/ 10 w 16"/>
                    <a:gd name="T13" fmla="*/ 20 h 20"/>
                    <a:gd name="T14" fmla="*/ 14 w 16"/>
                    <a:gd name="T15" fmla="*/ 18 h 20"/>
                    <a:gd name="T16" fmla="*/ 16 w 16"/>
                    <a:gd name="T17" fmla="*/ 9 h 20"/>
                    <a:gd name="T18" fmla="*/ 12 w 16"/>
                    <a:gd name="T19" fmla="*/ 0 h 20"/>
                    <a:gd name="T20" fmla="*/ 6 w 16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20"/>
                    <a:gd name="T35" fmla="*/ 16 w 1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20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2" y="18"/>
                      </a:lnTo>
                      <a:lnTo>
                        <a:pt x="6" y="20"/>
                      </a:lnTo>
                      <a:lnTo>
                        <a:pt x="6" y="11"/>
                      </a:lnTo>
                      <a:lnTo>
                        <a:pt x="10" y="15"/>
                      </a:lnTo>
                      <a:lnTo>
                        <a:pt x="10" y="20"/>
                      </a:lnTo>
                      <a:lnTo>
                        <a:pt x="14" y="18"/>
                      </a:lnTo>
                      <a:lnTo>
                        <a:pt x="16" y="9"/>
                      </a:lnTo>
                      <a:lnTo>
                        <a:pt x="12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0" name="Freeform 120"/>
                <p:cNvSpPr>
                  <a:spLocks/>
                </p:cNvSpPr>
                <p:nvPr/>
              </p:nvSpPr>
              <p:spPr bwMode="auto">
                <a:xfrm>
                  <a:off x="4763" y="2047"/>
                  <a:ext cx="12" cy="17"/>
                </a:xfrm>
                <a:custGeom>
                  <a:avLst/>
                  <a:gdLst>
                    <a:gd name="T0" fmla="*/ 12 w 12"/>
                    <a:gd name="T1" fmla="*/ 8 h 17"/>
                    <a:gd name="T2" fmla="*/ 4 w 12"/>
                    <a:gd name="T3" fmla="*/ 0 h 17"/>
                    <a:gd name="T4" fmla="*/ 0 w 12"/>
                    <a:gd name="T5" fmla="*/ 6 h 17"/>
                    <a:gd name="T6" fmla="*/ 0 w 12"/>
                    <a:gd name="T7" fmla="*/ 17 h 17"/>
                    <a:gd name="T8" fmla="*/ 10 w 12"/>
                    <a:gd name="T9" fmla="*/ 13 h 17"/>
                    <a:gd name="T10" fmla="*/ 12 w 12"/>
                    <a:gd name="T11" fmla="*/ 8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7"/>
                    <a:gd name="T20" fmla="*/ 12 w 12"/>
                    <a:gd name="T21" fmla="*/ 17 h 1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7">
                      <a:moveTo>
                        <a:pt x="12" y="8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0" y="17"/>
                      </a:lnTo>
                      <a:lnTo>
                        <a:pt x="10" y="13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269E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1" name="Freeform 121"/>
                <p:cNvSpPr>
                  <a:spLocks/>
                </p:cNvSpPr>
                <p:nvPr/>
              </p:nvSpPr>
              <p:spPr bwMode="auto">
                <a:xfrm>
                  <a:off x="1000" y="768"/>
                  <a:ext cx="4307" cy="1527"/>
                </a:xfrm>
                <a:custGeom>
                  <a:avLst/>
                  <a:gdLst>
                    <a:gd name="T0" fmla="*/ 4213 w 4307"/>
                    <a:gd name="T1" fmla="*/ 312 h 1527"/>
                    <a:gd name="T2" fmla="*/ 4149 w 4307"/>
                    <a:gd name="T3" fmla="*/ 277 h 1527"/>
                    <a:gd name="T4" fmla="*/ 4131 w 4307"/>
                    <a:gd name="T5" fmla="*/ 224 h 1527"/>
                    <a:gd name="T6" fmla="*/ 4061 w 4307"/>
                    <a:gd name="T7" fmla="*/ 142 h 1527"/>
                    <a:gd name="T8" fmla="*/ 4093 w 4307"/>
                    <a:gd name="T9" fmla="*/ 97 h 1527"/>
                    <a:gd name="T10" fmla="*/ 4027 w 4307"/>
                    <a:gd name="T11" fmla="*/ 0 h 1527"/>
                    <a:gd name="T12" fmla="*/ 3199 w 4307"/>
                    <a:gd name="T13" fmla="*/ 186 h 1527"/>
                    <a:gd name="T14" fmla="*/ 3031 w 4307"/>
                    <a:gd name="T15" fmla="*/ 372 h 1527"/>
                    <a:gd name="T16" fmla="*/ 3079 w 4307"/>
                    <a:gd name="T17" fmla="*/ 468 h 1527"/>
                    <a:gd name="T18" fmla="*/ 3099 w 4307"/>
                    <a:gd name="T19" fmla="*/ 576 h 1527"/>
                    <a:gd name="T20" fmla="*/ 3087 w 4307"/>
                    <a:gd name="T21" fmla="*/ 687 h 1527"/>
                    <a:gd name="T22" fmla="*/ 3037 w 4307"/>
                    <a:gd name="T23" fmla="*/ 718 h 1527"/>
                    <a:gd name="T24" fmla="*/ 2977 w 4307"/>
                    <a:gd name="T25" fmla="*/ 660 h 1527"/>
                    <a:gd name="T26" fmla="*/ 2895 w 4307"/>
                    <a:gd name="T27" fmla="*/ 550 h 1527"/>
                    <a:gd name="T28" fmla="*/ 2851 w 4307"/>
                    <a:gd name="T29" fmla="*/ 312 h 1527"/>
                    <a:gd name="T30" fmla="*/ 2697 w 4307"/>
                    <a:gd name="T31" fmla="*/ 317 h 1527"/>
                    <a:gd name="T32" fmla="*/ 2475 w 4307"/>
                    <a:gd name="T33" fmla="*/ 129 h 1527"/>
                    <a:gd name="T34" fmla="*/ 2301 w 4307"/>
                    <a:gd name="T35" fmla="*/ 84 h 1527"/>
                    <a:gd name="T36" fmla="*/ 166 w 4307"/>
                    <a:gd name="T37" fmla="*/ 277 h 1527"/>
                    <a:gd name="T38" fmla="*/ 152 w 4307"/>
                    <a:gd name="T39" fmla="*/ 352 h 1527"/>
                    <a:gd name="T40" fmla="*/ 150 w 4307"/>
                    <a:gd name="T41" fmla="*/ 401 h 1527"/>
                    <a:gd name="T42" fmla="*/ 200 w 4307"/>
                    <a:gd name="T43" fmla="*/ 483 h 1527"/>
                    <a:gd name="T44" fmla="*/ 250 w 4307"/>
                    <a:gd name="T45" fmla="*/ 443 h 1527"/>
                    <a:gd name="T46" fmla="*/ 244 w 4307"/>
                    <a:gd name="T47" fmla="*/ 474 h 1527"/>
                    <a:gd name="T48" fmla="*/ 262 w 4307"/>
                    <a:gd name="T49" fmla="*/ 521 h 1527"/>
                    <a:gd name="T50" fmla="*/ 274 w 4307"/>
                    <a:gd name="T51" fmla="*/ 581 h 1527"/>
                    <a:gd name="T52" fmla="*/ 316 w 4307"/>
                    <a:gd name="T53" fmla="*/ 569 h 1527"/>
                    <a:gd name="T54" fmla="*/ 314 w 4307"/>
                    <a:gd name="T55" fmla="*/ 598 h 1527"/>
                    <a:gd name="T56" fmla="*/ 278 w 4307"/>
                    <a:gd name="T57" fmla="*/ 640 h 1527"/>
                    <a:gd name="T58" fmla="*/ 310 w 4307"/>
                    <a:gd name="T59" fmla="*/ 629 h 1527"/>
                    <a:gd name="T60" fmla="*/ 296 w 4307"/>
                    <a:gd name="T61" fmla="*/ 676 h 1527"/>
                    <a:gd name="T62" fmla="*/ 290 w 4307"/>
                    <a:gd name="T63" fmla="*/ 705 h 1527"/>
                    <a:gd name="T64" fmla="*/ 324 w 4307"/>
                    <a:gd name="T65" fmla="*/ 725 h 1527"/>
                    <a:gd name="T66" fmla="*/ 356 w 4307"/>
                    <a:gd name="T67" fmla="*/ 722 h 1527"/>
                    <a:gd name="T68" fmla="*/ 410 w 4307"/>
                    <a:gd name="T69" fmla="*/ 720 h 1527"/>
                    <a:gd name="T70" fmla="*/ 402 w 4307"/>
                    <a:gd name="T71" fmla="*/ 762 h 1527"/>
                    <a:gd name="T72" fmla="*/ 448 w 4307"/>
                    <a:gd name="T73" fmla="*/ 745 h 1527"/>
                    <a:gd name="T74" fmla="*/ 462 w 4307"/>
                    <a:gd name="T75" fmla="*/ 771 h 1527"/>
                    <a:gd name="T76" fmla="*/ 482 w 4307"/>
                    <a:gd name="T77" fmla="*/ 829 h 1527"/>
                    <a:gd name="T78" fmla="*/ 518 w 4307"/>
                    <a:gd name="T79" fmla="*/ 842 h 1527"/>
                    <a:gd name="T80" fmla="*/ 544 w 4307"/>
                    <a:gd name="T81" fmla="*/ 851 h 1527"/>
                    <a:gd name="T82" fmla="*/ 580 w 4307"/>
                    <a:gd name="T83" fmla="*/ 877 h 1527"/>
                    <a:gd name="T84" fmla="*/ 2317 w 4307"/>
                    <a:gd name="T85" fmla="*/ 937 h 1527"/>
                    <a:gd name="T86" fmla="*/ 2889 w 4307"/>
                    <a:gd name="T87" fmla="*/ 1374 h 1527"/>
                    <a:gd name="T88" fmla="*/ 3589 w 4307"/>
                    <a:gd name="T89" fmla="*/ 1092 h 1527"/>
                    <a:gd name="T90" fmla="*/ 3819 w 4307"/>
                    <a:gd name="T91" fmla="*/ 1245 h 1527"/>
                    <a:gd name="T92" fmla="*/ 3969 w 4307"/>
                    <a:gd name="T93" fmla="*/ 1228 h 1527"/>
                    <a:gd name="T94" fmla="*/ 3851 w 4307"/>
                    <a:gd name="T95" fmla="*/ 1279 h 1527"/>
                    <a:gd name="T96" fmla="*/ 3837 w 4307"/>
                    <a:gd name="T97" fmla="*/ 1387 h 1527"/>
                    <a:gd name="T98" fmla="*/ 3935 w 4307"/>
                    <a:gd name="T99" fmla="*/ 1298 h 1527"/>
                    <a:gd name="T100" fmla="*/ 4093 w 4307"/>
                    <a:gd name="T101" fmla="*/ 1239 h 1527"/>
                    <a:gd name="T102" fmla="*/ 3965 w 4307"/>
                    <a:gd name="T103" fmla="*/ 1199 h 1527"/>
                    <a:gd name="T104" fmla="*/ 3869 w 4307"/>
                    <a:gd name="T105" fmla="*/ 1092 h 1527"/>
                    <a:gd name="T106" fmla="*/ 3833 w 4307"/>
                    <a:gd name="T107" fmla="*/ 1008 h 1527"/>
                    <a:gd name="T108" fmla="*/ 3901 w 4307"/>
                    <a:gd name="T109" fmla="*/ 924 h 1527"/>
                    <a:gd name="T110" fmla="*/ 3579 w 4307"/>
                    <a:gd name="T111" fmla="*/ 1059 h 1527"/>
                    <a:gd name="T112" fmla="*/ 3603 w 4307"/>
                    <a:gd name="T113" fmla="*/ 1004 h 1527"/>
                    <a:gd name="T114" fmla="*/ 3785 w 4307"/>
                    <a:gd name="T115" fmla="*/ 791 h 1527"/>
                    <a:gd name="T116" fmla="*/ 4137 w 4307"/>
                    <a:gd name="T117" fmla="*/ 776 h 1527"/>
                    <a:gd name="T118" fmla="*/ 4255 w 4307"/>
                    <a:gd name="T119" fmla="*/ 687 h 1527"/>
                    <a:gd name="T120" fmla="*/ 4181 w 4307"/>
                    <a:gd name="T121" fmla="*/ 465 h 1527"/>
                    <a:gd name="T122" fmla="*/ 4095 w 4307"/>
                    <a:gd name="T123" fmla="*/ 430 h 1527"/>
                    <a:gd name="T124" fmla="*/ 4249 w 4307"/>
                    <a:gd name="T125" fmla="*/ 394 h 152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4307"/>
                    <a:gd name="T190" fmla="*/ 0 h 1527"/>
                    <a:gd name="T191" fmla="*/ 4307 w 4307"/>
                    <a:gd name="T192" fmla="*/ 1527 h 152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4307" h="1527">
                      <a:moveTo>
                        <a:pt x="4307" y="368"/>
                      </a:moveTo>
                      <a:lnTo>
                        <a:pt x="4307" y="350"/>
                      </a:lnTo>
                      <a:lnTo>
                        <a:pt x="4303" y="352"/>
                      </a:lnTo>
                      <a:lnTo>
                        <a:pt x="4291" y="339"/>
                      </a:lnTo>
                      <a:lnTo>
                        <a:pt x="4285" y="341"/>
                      </a:lnTo>
                      <a:lnTo>
                        <a:pt x="4285" y="348"/>
                      </a:lnTo>
                      <a:lnTo>
                        <a:pt x="4281" y="346"/>
                      </a:lnTo>
                      <a:lnTo>
                        <a:pt x="4275" y="332"/>
                      </a:lnTo>
                      <a:lnTo>
                        <a:pt x="4283" y="337"/>
                      </a:lnTo>
                      <a:lnTo>
                        <a:pt x="4293" y="328"/>
                      </a:lnTo>
                      <a:lnTo>
                        <a:pt x="4287" y="328"/>
                      </a:lnTo>
                      <a:lnTo>
                        <a:pt x="4289" y="324"/>
                      </a:lnTo>
                      <a:lnTo>
                        <a:pt x="4283" y="321"/>
                      </a:lnTo>
                      <a:lnTo>
                        <a:pt x="4265" y="330"/>
                      </a:lnTo>
                      <a:lnTo>
                        <a:pt x="4271" y="341"/>
                      </a:lnTo>
                      <a:lnTo>
                        <a:pt x="4269" y="346"/>
                      </a:lnTo>
                      <a:lnTo>
                        <a:pt x="4247" y="328"/>
                      </a:lnTo>
                      <a:lnTo>
                        <a:pt x="4225" y="328"/>
                      </a:lnTo>
                      <a:lnTo>
                        <a:pt x="4223" y="319"/>
                      </a:lnTo>
                      <a:lnTo>
                        <a:pt x="4231" y="315"/>
                      </a:lnTo>
                      <a:lnTo>
                        <a:pt x="4227" y="297"/>
                      </a:lnTo>
                      <a:lnTo>
                        <a:pt x="4223" y="297"/>
                      </a:lnTo>
                      <a:lnTo>
                        <a:pt x="4213" y="312"/>
                      </a:lnTo>
                      <a:lnTo>
                        <a:pt x="4213" y="295"/>
                      </a:lnTo>
                      <a:lnTo>
                        <a:pt x="4205" y="295"/>
                      </a:lnTo>
                      <a:lnTo>
                        <a:pt x="4203" y="310"/>
                      </a:lnTo>
                      <a:lnTo>
                        <a:pt x="4193" y="317"/>
                      </a:lnTo>
                      <a:lnTo>
                        <a:pt x="4193" y="330"/>
                      </a:lnTo>
                      <a:lnTo>
                        <a:pt x="4169" y="341"/>
                      </a:lnTo>
                      <a:lnTo>
                        <a:pt x="4171" y="335"/>
                      </a:lnTo>
                      <a:lnTo>
                        <a:pt x="4181" y="330"/>
                      </a:lnTo>
                      <a:lnTo>
                        <a:pt x="4181" y="319"/>
                      </a:lnTo>
                      <a:lnTo>
                        <a:pt x="4195" y="304"/>
                      </a:lnTo>
                      <a:lnTo>
                        <a:pt x="4195" y="295"/>
                      </a:lnTo>
                      <a:lnTo>
                        <a:pt x="4187" y="295"/>
                      </a:lnTo>
                      <a:lnTo>
                        <a:pt x="4179" y="304"/>
                      </a:lnTo>
                      <a:lnTo>
                        <a:pt x="4177" y="292"/>
                      </a:lnTo>
                      <a:lnTo>
                        <a:pt x="4185" y="290"/>
                      </a:lnTo>
                      <a:lnTo>
                        <a:pt x="4181" y="279"/>
                      </a:lnTo>
                      <a:lnTo>
                        <a:pt x="4171" y="286"/>
                      </a:lnTo>
                      <a:lnTo>
                        <a:pt x="4171" y="297"/>
                      </a:lnTo>
                      <a:lnTo>
                        <a:pt x="4165" y="297"/>
                      </a:lnTo>
                      <a:lnTo>
                        <a:pt x="4167" y="281"/>
                      </a:lnTo>
                      <a:lnTo>
                        <a:pt x="4157" y="284"/>
                      </a:lnTo>
                      <a:lnTo>
                        <a:pt x="4155" y="277"/>
                      </a:lnTo>
                      <a:lnTo>
                        <a:pt x="4149" y="277"/>
                      </a:lnTo>
                      <a:lnTo>
                        <a:pt x="4147" y="295"/>
                      </a:lnTo>
                      <a:lnTo>
                        <a:pt x="4133" y="312"/>
                      </a:lnTo>
                      <a:lnTo>
                        <a:pt x="4121" y="315"/>
                      </a:lnTo>
                      <a:lnTo>
                        <a:pt x="4123" y="308"/>
                      </a:lnTo>
                      <a:lnTo>
                        <a:pt x="4133" y="308"/>
                      </a:lnTo>
                      <a:lnTo>
                        <a:pt x="4139" y="292"/>
                      </a:lnTo>
                      <a:lnTo>
                        <a:pt x="4143" y="295"/>
                      </a:lnTo>
                      <a:lnTo>
                        <a:pt x="4143" y="284"/>
                      </a:lnTo>
                      <a:lnTo>
                        <a:pt x="4137" y="286"/>
                      </a:lnTo>
                      <a:lnTo>
                        <a:pt x="4133" y="290"/>
                      </a:lnTo>
                      <a:lnTo>
                        <a:pt x="4123" y="290"/>
                      </a:lnTo>
                      <a:lnTo>
                        <a:pt x="4147" y="273"/>
                      </a:lnTo>
                      <a:lnTo>
                        <a:pt x="4155" y="261"/>
                      </a:lnTo>
                      <a:lnTo>
                        <a:pt x="4151" y="250"/>
                      </a:lnTo>
                      <a:lnTo>
                        <a:pt x="4143" y="259"/>
                      </a:lnTo>
                      <a:lnTo>
                        <a:pt x="4139" y="255"/>
                      </a:lnTo>
                      <a:lnTo>
                        <a:pt x="4145" y="246"/>
                      </a:lnTo>
                      <a:lnTo>
                        <a:pt x="4153" y="246"/>
                      </a:lnTo>
                      <a:lnTo>
                        <a:pt x="4149" y="235"/>
                      </a:lnTo>
                      <a:lnTo>
                        <a:pt x="4137" y="235"/>
                      </a:lnTo>
                      <a:lnTo>
                        <a:pt x="4133" y="248"/>
                      </a:lnTo>
                      <a:lnTo>
                        <a:pt x="4129" y="244"/>
                      </a:lnTo>
                      <a:lnTo>
                        <a:pt x="4131" y="224"/>
                      </a:lnTo>
                      <a:lnTo>
                        <a:pt x="4115" y="222"/>
                      </a:lnTo>
                      <a:lnTo>
                        <a:pt x="4091" y="226"/>
                      </a:lnTo>
                      <a:lnTo>
                        <a:pt x="4081" y="219"/>
                      </a:lnTo>
                      <a:lnTo>
                        <a:pt x="4095" y="219"/>
                      </a:lnTo>
                      <a:lnTo>
                        <a:pt x="4099" y="213"/>
                      </a:lnTo>
                      <a:lnTo>
                        <a:pt x="4089" y="206"/>
                      </a:lnTo>
                      <a:lnTo>
                        <a:pt x="4085" y="199"/>
                      </a:lnTo>
                      <a:lnTo>
                        <a:pt x="4087" y="199"/>
                      </a:lnTo>
                      <a:lnTo>
                        <a:pt x="4089" y="199"/>
                      </a:lnTo>
                      <a:lnTo>
                        <a:pt x="4089" y="188"/>
                      </a:lnTo>
                      <a:lnTo>
                        <a:pt x="4073" y="193"/>
                      </a:lnTo>
                      <a:lnTo>
                        <a:pt x="4047" y="188"/>
                      </a:lnTo>
                      <a:lnTo>
                        <a:pt x="4053" y="182"/>
                      </a:lnTo>
                      <a:lnTo>
                        <a:pt x="4075" y="182"/>
                      </a:lnTo>
                      <a:lnTo>
                        <a:pt x="4075" y="175"/>
                      </a:lnTo>
                      <a:lnTo>
                        <a:pt x="4059" y="166"/>
                      </a:lnTo>
                      <a:lnTo>
                        <a:pt x="4045" y="166"/>
                      </a:lnTo>
                      <a:lnTo>
                        <a:pt x="4053" y="160"/>
                      </a:lnTo>
                      <a:lnTo>
                        <a:pt x="4049" y="153"/>
                      </a:lnTo>
                      <a:lnTo>
                        <a:pt x="4067" y="153"/>
                      </a:lnTo>
                      <a:lnTo>
                        <a:pt x="4071" y="157"/>
                      </a:lnTo>
                      <a:lnTo>
                        <a:pt x="4073" y="151"/>
                      </a:lnTo>
                      <a:lnTo>
                        <a:pt x="4061" y="142"/>
                      </a:lnTo>
                      <a:lnTo>
                        <a:pt x="4037" y="142"/>
                      </a:lnTo>
                      <a:lnTo>
                        <a:pt x="4017" y="148"/>
                      </a:lnTo>
                      <a:lnTo>
                        <a:pt x="3997" y="142"/>
                      </a:lnTo>
                      <a:lnTo>
                        <a:pt x="3995" y="133"/>
                      </a:lnTo>
                      <a:lnTo>
                        <a:pt x="4007" y="140"/>
                      </a:lnTo>
                      <a:lnTo>
                        <a:pt x="4027" y="137"/>
                      </a:lnTo>
                      <a:lnTo>
                        <a:pt x="4043" y="131"/>
                      </a:lnTo>
                      <a:lnTo>
                        <a:pt x="4033" y="129"/>
                      </a:lnTo>
                      <a:lnTo>
                        <a:pt x="4029" y="129"/>
                      </a:lnTo>
                      <a:lnTo>
                        <a:pt x="4025" y="129"/>
                      </a:lnTo>
                      <a:lnTo>
                        <a:pt x="4023" y="129"/>
                      </a:lnTo>
                      <a:lnTo>
                        <a:pt x="4021" y="124"/>
                      </a:lnTo>
                      <a:lnTo>
                        <a:pt x="4033" y="124"/>
                      </a:lnTo>
                      <a:lnTo>
                        <a:pt x="4041" y="115"/>
                      </a:lnTo>
                      <a:lnTo>
                        <a:pt x="4053" y="131"/>
                      </a:lnTo>
                      <a:lnTo>
                        <a:pt x="4067" y="137"/>
                      </a:lnTo>
                      <a:lnTo>
                        <a:pt x="4071" y="129"/>
                      </a:lnTo>
                      <a:lnTo>
                        <a:pt x="4061" y="126"/>
                      </a:lnTo>
                      <a:lnTo>
                        <a:pt x="4061" y="117"/>
                      </a:lnTo>
                      <a:lnTo>
                        <a:pt x="4069" y="122"/>
                      </a:lnTo>
                      <a:lnTo>
                        <a:pt x="4077" y="113"/>
                      </a:lnTo>
                      <a:lnTo>
                        <a:pt x="4079" y="104"/>
                      </a:lnTo>
                      <a:lnTo>
                        <a:pt x="4093" y="97"/>
                      </a:lnTo>
                      <a:lnTo>
                        <a:pt x="4085" y="91"/>
                      </a:lnTo>
                      <a:lnTo>
                        <a:pt x="4085" y="78"/>
                      </a:lnTo>
                      <a:lnTo>
                        <a:pt x="4081" y="80"/>
                      </a:lnTo>
                      <a:lnTo>
                        <a:pt x="4079" y="86"/>
                      </a:lnTo>
                      <a:lnTo>
                        <a:pt x="4069" y="75"/>
                      </a:lnTo>
                      <a:lnTo>
                        <a:pt x="4059" y="80"/>
                      </a:lnTo>
                      <a:lnTo>
                        <a:pt x="4055" y="73"/>
                      </a:lnTo>
                      <a:lnTo>
                        <a:pt x="4061" y="71"/>
                      </a:lnTo>
                      <a:lnTo>
                        <a:pt x="4059" y="58"/>
                      </a:lnTo>
                      <a:lnTo>
                        <a:pt x="4043" y="55"/>
                      </a:lnTo>
                      <a:lnTo>
                        <a:pt x="4029" y="62"/>
                      </a:lnTo>
                      <a:lnTo>
                        <a:pt x="4017" y="51"/>
                      </a:lnTo>
                      <a:lnTo>
                        <a:pt x="4021" y="47"/>
                      </a:lnTo>
                      <a:lnTo>
                        <a:pt x="4039" y="49"/>
                      </a:lnTo>
                      <a:lnTo>
                        <a:pt x="4043" y="53"/>
                      </a:lnTo>
                      <a:lnTo>
                        <a:pt x="4049" y="49"/>
                      </a:lnTo>
                      <a:lnTo>
                        <a:pt x="4047" y="38"/>
                      </a:lnTo>
                      <a:lnTo>
                        <a:pt x="4051" y="40"/>
                      </a:lnTo>
                      <a:lnTo>
                        <a:pt x="4055" y="38"/>
                      </a:lnTo>
                      <a:lnTo>
                        <a:pt x="4061" y="27"/>
                      </a:lnTo>
                      <a:lnTo>
                        <a:pt x="4039" y="7"/>
                      </a:lnTo>
                      <a:lnTo>
                        <a:pt x="4039" y="0"/>
                      </a:lnTo>
                      <a:lnTo>
                        <a:pt x="4027" y="0"/>
                      </a:lnTo>
                      <a:lnTo>
                        <a:pt x="4027" y="2"/>
                      </a:lnTo>
                      <a:lnTo>
                        <a:pt x="4015" y="4"/>
                      </a:lnTo>
                      <a:lnTo>
                        <a:pt x="4017" y="0"/>
                      </a:lnTo>
                      <a:lnTo>
                        <a:pt x="3735" y="0"/>
                      </a:lnTo>
                      <a:lnTo>
                        <a:pt x="3733" y="0"/>
                      </a:lnTo>
                      <a:lnTo>
                        <a:pt x="3667" y="0"/>
                      </a:lnTo>
                      <a:lnTo>
                        <a:pt x="3639" y="16"/>
                      </a:lnTo>
                      <a:lnTo>
                        <a:pt x="3645" y="2"/>
                      </a:lnTo>
                      <a:lnTo>
                        <a:pt x="3649" y="0"/>
                      </a:lnTo>
                      <a:lnTo>
                        <a:pt x="3169" y="0"/>
                      </a:lnTo>
                      <a:lnTo>
                        <a:pt x="3187" y="64"/>
                      </a:lnTo>
                      <a:lnTo>
                        <a:pt x="3191" y="86"/>
                      </a:lnTo>
                      <a:lnTo>
                        <a:pt x="3193" y="100"/>
                      </a:lnTo>
                      <a:lnTo>
                        <a:pt x="3189" y="89"/>
                      </a:lnTo>
                      <a:lnTo>
                        <a:pt x="3185" y="89"/>
                      </a:lnTo>
                      <a:lnTo>
                        <a:pt x="3191" y="100"/>
                      </a:lnTo>
                      <a:lnTo>
                        <a:pt x="3197" y="109"/>
                      </a:lnTo>
                      <a:lnTo>
                        <a:pt x="3201" y="129"/>
                      </a:lnTo>
                      <a:lnTo>
                        <a:pt x="3201" y="177"/>
                      </a:lnTo>
                      <a:lnTo>
                        <a:pt x="3205" y="177"/>
                      </a:lnTo>
                      <a:lnTo>
                        <a:pt x="3205" y="188"/>
                      </a:lnTo>
                      <a:lnTo>
                        <a:pt x="3203" y="191"/>
                      </a:lnTo>
                      <a:lnTo>
                        <a:pt x="3199" y="186"/>
                      </a:lnTo>
                      <a:lnTo>
                        <a:pt x="3201" y="206"/>
                      </a:lnTo>
                      <a:lnTo>
                        <a:pt x="3207" y="204"/>
                      </a:lnTo>
                      <a:lnTo>
                        <a:pt x="3201" y="211"/>
                      </a:lnTo>
                      <a:lnTo>
                        <a:pt x="3193" y="215"/>
                      </a:lnTo>
                      <a:lnTo>
                        <a:pt x="3175" y="248"/>
                      </a:lnTo>
                      <a:lnTo>
                        <a:pt x="3175" y="257"/>
                      </a:lnTo>
                      <a:lnTo>
                        <a:pt x="3173" y="266"/>
                      </a:lnTo>
                      <a:lnTo>
                        <a:pt x="3165" y="266"/>
                      </a:lnTo>
                      <a:lnTo>
                        <a:pt x="3173" y="257"/>
                      </a:lnTo>
                      <a:lnTo>
                        <a:pt x="3171" y="257"/>
                      </a:lnTo>
                      <a:lnTo>
                        <a:pt x="3151" y="281"/>
                      </a:lnTo>
                      <a:lnTo>
                        <a:pt x="3149" y="286"/>
                      </a:lnTo>
                      <a:lnTo>
                        <a:pt x="3169" y="268"/>
                      </a:lnTo>
                      <a:lnTo>
                        <a:pt x="3171" y="270"/>
                      </a:lnTo>
                      <a:lnTo>
                        <a:pt x="3161" y="286"/>
                      </a:lnTo>
                      <a:lnTo>
                        <a:pt x="3147" y="290"/>
                      </a:lnTo>
                      <a:lnTo>
                        <a:pt x="3133" y="304"/>
                      </a:lnTo>
                      <a:lnTo>
                        <a:pt x="3119" y="308"/>
                      </a:lnTo>
                      <a:lnTo>
                        <a:pt x="3107" y="324"/>
                      </a:lnTo>
                      <a:lnTo>
                        <a:pt x="3059" y="352"/>
                      </a:lnTo>
                      <a:lnTo>
                        <a:pt x="3051" y="363"/>
                      </a:lnTo>
                      <a:lnTo>
                        <a:pt x="3037" y="366"/>
                      </a:lnTo>
                      <a:lnTo>
                        <a:pt x="3031" y="372"/>
                      </a:lnTo>
                      <a:lnTo>
                        <a:pt x="3043" y="370"/>
                      </a:lnTo>
                      <a:lnTo>
                        <a:pt x="3049" y="372"/>
                      </a:lnTo>
                      <a:lnTo>
                        <a:pt x="3051" y="381"/>
                      </a:lnTo>
                      <a:lnTo>
                        <a:pt x="3059" y="394"/>
                      </a:lnTo>
                      <a:lnTo>
                        <a:pt x="3059" y="408"/>
                      </a:lnTo>
                      <a:lnTo>
                        <a:pt x="3065" y="412"/>
                      </a:lnTo>
                      <a:lnTo>
                        <a:pt x="3063" y="414"/>
                      </a:lnTo>
                      <a:lnTo>
                        <a:pt x="3065" y="419"/>
                      </a:lnTo>
                      <a:lnTo>
                        <a:pt x="3067" y="417"/>
                      </a:lnTo>
                      <a:lnTo>
                        <a:pt x="3075" y="421"/>
                      </a:lnTo>
                      <a:lnTo>
                        <a:pt x="3071" y="423"/>
                      </a:lnTo>
                      <a:lnTo>
                        <a:pt x="3075" y="425"/>
                      </a:lnTo>
                      <a:lnTo>
                        <a:pt x="3071" y="428"/>
                      </a:lnTo>
                      <a:lnTo>
                        <a:pt x="3079" y="432"/>
                      </a:lnTo>
                      <a:lnTo>
                        <a:pt x="3075" y="437"/>
                      </a:lnTo>
                      <a:lnTo>
                        <a:pt x="3075" y="441"/>
                      </a:lnTo>
                      <a:lnTo>
                        <a:pt x="3079" y="443"/>
                      </a:lnTo>
                      <a:lnTo>
                        <a:pt x="3081" y="448"/>
                      </a:lnTo>
                      <a:lnTo>
                        <a:pt x="3075" y="450"/>
                      </a:lnTo>
                      <a:lnTo>
                        <a:pt x="3077" y="456"/>
                      </a:lnTo>
                      <a:lnTo>
                        <a:pt x="3071" y="459"/>
                      </a:lnTo>
                      <a:lnTo>
                        <a:pt x="3075" y="465"/>
                      </a:lnTo>
                      <a:lnTo>
                        <a:pt x="3079" y="468"/>
                      </a:lnTo>
                      <a:lnTo>
                        <a:pt x="3075" y="470"/>
                      </a:lnTo>
                      <a:lnTo>
                        <a:pt x="3081" y="474"/>
                      </a:lnTo>
                      <a:lnTo>
                        <a:pt x="3079" y="479"/>
                      </a:lnTo>
                      <a:lnTo>
                        <a:pt x="3073" y="481"/>
                      </a:lnTo>
                      <a:lnTo>
                        <a:pt x="3073" y="487"/>
                      </a:lnTo>
                      <a:lnTo>
                        <a:pt x="3075" y="492"/>
                      </a:lnTo>
                      <a:lnTo>
                        <a:pt x="3083" y="494"/>
                      </a:lnTo>
                      <a:lnTo>
                        <a:pt x="3077" y="501"/>
                      </a:lnTo>
                      <a:lnTo>
                        <a:pt x="3079" y="507"/>
                      </a:lnTo>
                      <a:lnTo>
                        <a:pt x="3083" y="510"/>
                      </a:lnTo>
                      <a:lnTo>
                        <a:pt x="3079" y="516"/>
                      </a:lnTo>
                      <a:lnTo>
                        <a:pt x="3083" y="519"/>
                      </a:lnTo>
                      <a:lnTo>
                        <a:pt x="3081" y="527"/>
                      </a:lnTo>
                      <a:lnTo>
                        <a:pt x="3085" y="534"/>
                      </a:lnTo>
                      <a:lnTo>
                        <a:pt x="3083" y="541"/>
                      </a:lnTo>
                      <a:lnTo>
                        <a:pt x="3089" y="543"/>
                      </a:lnTo>
                      <a:lnTo>
                        <a:pt x="3093" y="547"/>
                      </a:lnTo>
                      <a:lnTo>
                        <a:pt x="3085" y="552"/>
                      </a:lnTo>
                      <a:lnTo>
                        <a:pt x="3089" y="556"/>
                      </a:lnTo>
                      <a:lnTo>
                        <a:pt x="3083" y="561"/>
                      </a:lnTo>
                      <a:lnTo>
                        <a:pt x="3089" y="569"/>
                      </a:lnTo>
                      <a:lnTo>
                        <a:pt x="3091" y="578"/>
                      </a:lnTo>
                      <a:lnTo>
                        <a:pt x="3099" y="576"/>
                      </a:lnTo>
                      <a:lnTo>
                        <a:pt x="3097" y="583"/>
                      </a:lnTo>
                      <a:lnTo>
                        <a:pt x="3103" y="585"/>
                      </a:lnTo>
                      <a:lnTo>
                        <a:pt x="3099" y="594"/>
                      </a:lnTo>
                      <a:lnTo>
                        <a:pt x="3103" y="598"/>
                      </a:lnTo>
                      <a:lnTo>
                        <a:pt x="3113" y="598"/>
                      </a:lnTo>
                      <a:lnTo>
                        <a:pt x="3115" y="600"/>
                      </a:lnTo>
                      <a:lnTo>
                        <a:pt x="3119" y="603"/>
                      </a:lnTo>
                      <a:lnTo>
                        <a:pt x="3107" y="603"/>
                      </a:lnTo>
                      <a:lnTo>
                        <a:pt x="3099" y="614"/>
                      </a:lnTo>
                      <a:lnTo>
                        <a:pt x="3101" y="618"/>
                      </a:lnTo>
                      <a:lnTo>
                        <a:pt x="3101" y="625"/>
                      </a:lnTo>
                      <a:lnTo>
                        <a:pt x="3093" y="625"/>
                      </a:lnTo>
                      <a:lnTo>
                        <a:pt x="3087" y="632"/>
                      </a:lnTo>
                      <a:lnTo>
                        <a:pt x="3089" y="640"/>
                      </a:lnTo>
                      <a:lnTo>
                        <a:pt x="3079" y="645"/>
                      </a:lnTo>
                      <a:lnTo>
                        <a:pt x="3069" y="643"/>
                      </a:lnTo>
                      <a:lnTo>
                        <a:pt x="3071" y="647"/>
                      </a:lnTo>
                      <a:lnTo>
                        <a:pt x="3079" y="654"/>
                      </a:lnTo>
                      <a:lnTo>
                        <a:pt x="3081" y="663"/>
                      </a:lnTo>
                      <a:lnTo>
                        <a:pt x="3091" y="667"/>
                      </a:lnTo>
                      <a:lnTo>
                        <a:pt x="3091" y="674"/>
                      </a:lnTo>
                      <a:lnTo>
                        <a:pt x="3087" y="676"/>
                      </a:lnTo>
                      <a:lnTo>
                        <a:pt x="3087" y="687"/>
                      </a:lnTo>
                      <a:lnTo>
                        <a:pt x="3081" y="694"/>
                      </a:lnTo>
                      <a:lnTo>
                        <a:pt x="3079" y="700"/>
                      </a:lnTo>
                      <a:lnTo>
                        <a:pt x="3093" y="705"/>
                      </a:lnTo>
                      <a:lnTo>
                        <a:pt x="3103" y="716"/>
                      </a:lnTo>
                      <a:lnTo>
                        <a:pt x="3085" y="711"/>
                      </a:lnTo>
                      <a:lnTo>
                        <a:pt x="3083" y="705"/>
                      </a:lnTo>
                      <a:lnTo>
                        <a:pt x="3075" y="700"/>
                      </a:lnTo>
                      <a:lnTo>
                        <a:pt x="3071" y="694"/>
                      </a:lnTo>
                      <a:lnTo>
                        <a:pt x="3073" y="676"/>
                      </a:lnTo>
                      <a:lnTo>
                        <a:pt x="3069" y="671"/>
                      </a:lnTo>
                      <a:lnTo>
                        <a:pt x="3061" y="671"/>
                      </a:lnTo>
                      <a:lnTo>
                        <a:pt x="3059" y="665"/>
                      </a:lnTo>
                      <a:lnTo>
                        <a:pt x="3063" y="658"/>
                      </a:lnTo>
                      <a:lnTo>
                        <a:pt x="3059" y="654"/>
                      </a:lnTo>
                      <a:lnTo>
                        <a:pt x="3051" y="658"/>
                      </a:lnTo>
                      <a:lnTo>
                        <a:pt x="3049" y="663"/>
                      </a:lnTo>
                      <a:lnTo>
                        <a:pt x="3041" y="665"/>
                      </a:lnTo>
                      <a:lnTo>
                        <a:pt x="3041" y="674"/>
                      </a:lnTo>
                      <a:lnTo>
                        <a:pt x="3033" y="678"/>
                      </a:lnTo>
                      <a:lnTo>
                        <a:pt x="3025" y="685"/>
                      </a:lnTo>
                      <a:lnTo>
                        <a:pt x="3027" y="691"/>
                      </a:lnTo>
                      <a:lnTo>
                        <a:pt x="3027" y="702"/>
                      </a:lnTo>
                      <a:lnTo>
                        <a:pt x="3037" y="718"/>
                      </a:lnTo>
                      <a:lnTo>
                        <a:pt x="3049" y="722"/>
                      </a:lnTo>
                      <a:lnTo>
                        <a:pt x="3053" y="722"/>
                      </a:lnTo>
                      <a:lnTo>
                        <a:pt x="3051" y="727"/>
                      </a:lnTo>
                      <a:lnTo>
                        <a:pt x="3041" y="729"/>
                      </a:lnTo>
                      <a:lnTo>
                        <a:pt x="3031" y="718"/>
                      </a:lnTo>
                      <a:lnTo>
                        <a:pt x="3015" y="702"/>
                      </a:lnTo>
                      <a:lnTo>
                        <a:pt x="3005" y="700"/>
                      </a:lnTo>
                      <a:lnTo>
                        <a:pt x="2993" y="689"/>
                      </a:lnTo>
                      <a:lnTo>
                        <a:pt x="2987" y="687"/>
                      </a:lnTo>
                      <a:lnTo>
                        <a:pt x="2981" y="696"/>
                      </a:lnTo>
                      <a:lnTo>
                        <a:pt x="2971" y="700"/>
                      </a:lnTo>
                      <a:lnTo>
                        <a:pt x="2965" y="709"/>
                      </a:lnTo>
                      <a:lnTo>
                        <a:pt x="2953" y="714"/>
                      </a:lnTo>
                      <a:lnTo>
                        <a:pt x="2947" y="722"/>
                      </a:lnTo>
                      <a:lnTo>
                        <a:pt x="2949" y="714"/>
                      </a:lnTo>
                      <a:lnTo>
                        <a:pt x="2963" y="700"/>
                      </a:lnTo>
                      <a:lnTo>
                        <a:pt x="2969" y="698"/>
                      </a:lnTo>
                      <a:lnTo>
                        <a:pt x="2971" y="691"/>
                      </a:lnTo>
                      <a:lnTo>
                        <a:pt x="2977" y="687"/>
                      </a:lnTo>
                      <a:lnTo>
                        <a:pt x="2981" y="678"/>
                      </a:lnTo>
                      <a:lnTo>
                        <a:pt x="2985" y="676"/>
                      </a:lnTo>
                      <a:lnTo>
                        <a:pt x="2983" y="667"/>
                      </a:lnTo>
                      <a:lnTo>
                        <a:pt x="2977" y="660"/>
                      </a:lnTo>
                      <a:lnTo>
                        <a:pt x="2981" y="658"/>
                      </a:lnTo>
                      <a:lnTo>
                        <a:pt x="2979" y="649"/>
                      </a:lnTo>
                      <a:lnTo>
                        <a:pt x="2959" y="634"/>
                      </a:lnTo>
                      <a:lnTo>
                        <a:pt x="2949" y="629"/>
                      </a:lnTo>
                      <a:lnTo>
                        <a:pt x="2937" y="607"/>
                      </a:lnTo>
                      <a:lnTo>
                        <a:pt x="2929" y="607"/>
                      </a:lnTo>
                      <a:lnTo>
                        <a:pt x="2917" y="612"/>
                      </a:lnTo>
                      <a:lnTo>
                        <a:pt x="2909" y="612"/>
                      </a:lnTo>
                      <a:lnTo>
                        <a:pt x="2893" y="616"/>
                      </a:lnTo>
                      <a:lnTo>
                        <a:pt x="2883" y="616"/>
                      </a:lnTo>
                      <a:lnTo>
                        <a:pt x="2903" y="609"/>
                      </a:lnTo>
                      <a:lnTo>
                        <a:pt x="2909" y="600"/>
                      </a:lnTo>
                      <a:lnTo>
                        <a:pt x="2911" y="598"/>
                      </a:lnTo>
                      <a:lnTo>
                        <a:pt x="2915" y="600"/>
                      </a:lnTo>
                      <a:lnTo>
                        <a:pt x="2921" y="603"/>
                      </a:lnTo>
                      <a:lnTo>
                        <a:pt x="2925" y="600"/>
                      </a:lnTo>
                      <a:lnTo>
                        <a:pt x="2931" y="596"/>
                      </a:lnTo>
                      <a:lnTo>
                        <a:pt x="2935" y="594"/>
                      </a:lnTo>
                      <a:lnTo>
                        <a:pt x="2935" y="587"/>
                      </a:lnTo>
                      <a:lnTo>
                        <a:pt x="2921" y="574"/>
                      </a:lnTo>
                      <a:lnTo>
                        <a:pt x="2919" y="565"/>
                      </a:lnTo>
                      <a:lnTo>
                        <a:pt x="2907" y="561"/>
                      </a:lnTo>
                      <a:lnTo>
                        <a:pt x="2895" y="550"/>
                      </a:lnTo>
                      <a:lnTo>
                        <a:pt x="2881" y="527"/>
                      </a:lnTo>
                      <a:lnTo>
                        <a:pt x="2883" y="512"/>
                      </a:lnTo>
                      <a:lnTo>
                        <a:pt x="2885" y="503"/>
                      </a:lnTo>
                      <a:lnTo>
                        <a:pt x="2891" y="496"/>
                      </a:lnTo>
                      <a:lnTo>
                        <a:pt x="2891" y="474"/>
                      </a:lnTo>
                      <a:lnTo>
                        <a:pt x="2883" y="454"/>
                      </a:lnTo>
                      <a:lnTo>
                        <a:pt x="2887" y="423"/>
                      </a:lnTo>
                      <a:lnTo>
                        <a:pt x="2879" y="417"/>
                      </a:lnTo>
                      <a:lnTo>
                        <a:pt x="2875" y="406"/>
                      </a:lnTo>
                      <a:lnTo>
                        <a:pt x="2877" y="388"/>
                      </a:lnTo>
                      <a:lnTo>
                        <a:pt x="2889" y="348"/>
                      </a:lnTo>
                      <a:lnTo>
                        <a:pt x="2893" y="337"/>
                      </a:lnTo>
                      <a:lnTo>
                        <a:pt x="2885" y="332"/>
                      </a:lnTo>
                      <a:lnTo>
                        <a:pt x="2885" y="324"/>
                      </a:lnTo>
                      <a:lnTo>
                        <a:pt x="2889" y="312"/>
                      </a:lnTo>
                      <a:lnTo>
                        <a:pt x="2885" y="306"/>
                      </a:lnTo>
                      <a:lnTo>
                        <a:pt x="2881" y="306"/>
                      </a:lnTo>
                      <a:lnTo>
                        <a:pt x="2881" y="310"/>
                      </a:lnTo>
                      <a:lnTo>
                        <a:pt x="2877" y="315"/>
                      </a:lnTo>
                      <a:lnTo>
                        <a:pt x="2873" y="312"/>
                      </a:lnTo>
                      <a:lnTo>
                        <a:pt x="2865" y="304"/>
                      </a:lnTo>
                      <a:lnTo>
                        <a:pt x="2855" y="304"/>
                      </a:lnTo>
                      <a:lnTo>
                        <a:pt x="2851" y="312"/>
                      </a:lnTo>
                      <a:lnTo>
                        <a:pt x="2849" y="310"/>
                      </a:lnTo>
                      <a:lnTo>
                        <a:pt x="2847" y="304"/>
                      </a:lnTo>
                      <a:lnTo>
                        <a:pt x="2849" y="297"/>
                      </a:lnTo>
                      <a:lnTo>
                        <a:pt x="2847" y="290"/>
                      </a:lnTo>
                      <a:lnTo>
                        <a:pt x="2839" y="290"/>
                      </a:lnTo>
                      <a:lnTo>
                        <a:pt x="2831" y="297"/>
                      </a:lnTo>
                      <a:lnTo>
                        <a:pt x="2827" y="299"/>
                      </a:lnTo>
                      <a:lnTo>
                        <a:pt x="2811" y="301"/>
                      </a:lnTo>
                      <a:lnTo>
                        <a:pt x="2797" y="299"/>
                      </a:lnTo>
                      <a:lnTo>
                        <a:pt x="2797" y="304"/>
                      </a:lnTo>
                      <a:lnTo>
                        <a:pt x="2789" y="304"/>
                      </a:lnTo>
                      <a:lnTo>
                        <a:pt x="2787" y="297"/>
                      </a:lnTo>
                      <a:lnTo>
                        <a:pt x="2779" y="290"/>
                      </a:lnTo>
                      <a:lnTo>
                        <a:pt x="2771" y="290"/>
                      </a:lnTo>
                      <a:lnTo>
                        <a:pt x="2763" y="292"/>
                      </a:lnTo>
                      <a:lnTo>
                        <a:pt x="2723" y="290"/>
                      </a:lnTo>
                      <a:lnTo>
                        <a:pt x="2717" y="290"/>
                      </a:lnTo>
                      <a:lnTo>
                        <a:pt x="2707" y="315"/>
                      </a:lnTo>
                      <a:lnTo>
                        <a:pt x="2695" y="335"/>
                      </a:lnTo>
                      <a:lnTo>
                        <a:pt x="2687" y="341"/>
                      </a:lnTo>
                      <a:lnTo>
                        <a:pt x="2677" y="343"/>
                      </a:lnTo>
                      <a:lnTo>
                        <a:pt x="2683" y="332"/>
                      </a:lnTo>
                      <a:lnTo>
                        <a:pt x="2697" y="317"/>
                      </a:lnTo>
                      <a:lnTo>
                        <a:pt x="2697" y="304"/>
                      </a:lnTo>
                      <a:lnTo>
                        <a:pt x="2707" y="290"/>
                      </a:lnTo>
                      <a:lnTo>
                        <a:pt x="2715" y="286"/>
                      </a:lnTo>
                      <a:lnTo>
                        <a:pt x="2713" y="279"/>
                      </a:lnTo>
                      <a:lnTo>
                        <a:pt x="2705" y="275"/>
                      </a:lnTo>
                      <a:lnTo>
                        <a:pt x="2693" y="268"/>
                      </a:lnTo>
                      <a:lnTo>
                        <a:pt x="2691" y="257"/>
                      </a:lnTo>
                      <a:lnTo>
                        <a:pt x="2673" y="248"/>
                      </a:lnTo>
                      <a:lnTo>
                        <a:pt x="2639" y="242"/>
                      </a:lnTo>
                      <a:lnTo>
                        <a:pt x="2625" y="224"/>
                      </a:lnTo>
                      <a:lnTo>
                        <a:pt x="2609" y="224"/>
                      </a:lnTo>
                      <a:lnTo>
                        <a:pt x="2601" y="228"/>
                      </a:lnTo>
                      <a:lnTo>
                        <a:pt x="2593" y="217"/>
                      </a:lnTo>
                      <a:lnTo>
                        <a:pt x="2581" y="217"/>
                      </a:lnTo>
                      <a:lnTo>
                        <a:pt x="2567" y="219"/>
                      </a:lnTo>
                      <a:lnTo>
                        <a:pt x="2577" y="206"/>
                      </a:lnTo>
                      <a:lnTo>
                        <a:pt x="2575" y="195"/>
                      </a:lnTo>
                      <a:lnTo>
                        <a:pt x="2559" y="171"/>
                      </a:lnTo>
                      <a:lnTo>
                        <a:pt x="2537" y="157"/>
                      </a:lnTo>
                      <a:lnTo>
                        <a:pt x="2513" y="146"/>
                      </a:lnTo>
                      <a:lnTo>
                        <a:pt x="2503" y="137"/>
                      </a:lnTo>
                      <a:lnTo>
                        <a:pt x="2499" y="126"/>
                      </a:lnTo>
                      <a:lnTo>
                        <a:pt x="2475" y="129"/>
                      </a:lnTo>
                      <a:lnTo>
                        <a:pt x="2447" y="113"/>
                      </a:lnTo>
                      <a:lnTo>
                        <a:pt x="2427" y="111"/>
                      </a:lnTo>
                      <a:lnTo>
                        <a:pt x="2425" y="95"/>
                      </a:lnTo>
                      <a:lnTo>
                        <a:pt x="2417" y="91"/>
                      </a:lnTo>
                      <a:lnTo>
                        <a:pt x="2383" y="73"/>
                      </a:lnTo>
                      <a:lnTo>
                        <a:pt x="2373" y="78"/>
                      </a:lnTo>
                      <a:lnTo>
                        <a:pt x="2349" y="97"/>
                      </a:lnTo>
                      <a:lnTo>
                        <a:pt x="2335" y="97"/>
                      </a:lnTo>
                      <a:lnTo>
                        <a:pt x="2321" y="111"/>
                      </a:lnTo>
                      <a:lnTo>
                        <a:pt x="2313" y="117"/>
                      </a:lnTo>
                      <a:lnTo>
                        <a:pt x="2299" y="122"/>
                      </a:lnTo>
                      <a:lnTo>
                        <a:pt x="2305" y="117"/>
                      </a:lnTo>
                      <a:lnTo>
                        <a:pt x="2309" y="111"/>
                      </a:lnTo>
                      <a:lnTo>
                        <a:pt x="2315" y="111"/>
                      </a:lnTo>
                      <a:lnTo>
                        <a:pt x="2309" y="106"/>
                      </a:lnTo>
                      <a:lnTo>
                        <a:pt x="2297" y="111"/>
                      </a:lnTo>
                      <a:lnTo>
                        <a:pt x="2289" y="117"/>
                      </a:lnTo>
                      <a:lnTo>
                        <a:pt x="2273" y="117"/>
                      </a:lnTo>
                      <a:lnTo>
                        <a:pt x="2277" y="115"/>
                      </a:lnTo>
                      <a:lnTo>
                        <a:pt x="2289" y="113"/>
                      </a:lnTo>
                      <a:lnTo>
                        <a:pt x="2295" y="104"/>
                      </a:lnTo>
                      <a:lnTo>
                        <a:pt x="2303" y="91"/>
                      </a:lnTo>
                      <a:lnTo>
                        <a:pt x="2301" y="84"/>
                      </a:lnTo>
                      <a:lnTo>
                        <a:pt x="2307" y="71"/>
                      </a:lnTo>
                      <a:lnTo>
                        <a:pt x="2303" y="53"/>
                      </a:lnTo>
                      <a:lnTo>
                        <a:pt x="2291" y="31"/>
                      </a:lnTo>
                      <a:lnTo>
                        <a:pt x="2287" y="22"/>
                      </a:lnTo>
                      <a:lnTo>
                        <a:pt x="2291" y="0"/>
                      </a:lnTo>
                      <a:lnTo>
                        <a:pt x="0" y="0"/>
                      </a:lnTo>
                      <a:lnTo>
                        <a:pt x="52" y="95"/>
                      </a:lnTo>
                      <a:lnTo>
                        <a:pt x="58" y="124"/>
                      </a:lnTo>
                      <a:lnTo>
                        <a:pt x="106" y="166"/>
                      </a:lnTo>
                      <a:lnTo>
                        <a:pt x="158" y="202"/>
                      </a:lnTo>
                      <a:lnTo>
                        <a:pt x="174" y="208"/>
                      </a:lnTo>
                      <a:lnTo>
                        <a:pt x="158" y="237"/>
                      </a:lnTo>
                      <a:lnTo>
                        <a:pt x="162" y="261"/>
                      </a:lnTo>
                      <a:lnTo>
                        <a:pt x="158" y="281"/>
                      </a:lnTo>
                      <a:lnTo>
                        <a:pt x="162" y="279"/>
                      </a:lnTo>
                      <a:lnTo>
                        <a:pt x="162" y="288"/>
                      </a:lnTo>
                      <a:lnTo>
                        <a:pt x="154" y="308"/>
                      </a:lnTo>
                      <a:lnTo>
                        <a:pt x="152" y="319"/>
                      </a:lnTo>
                      <a:lnTo>
                        <a:pt x="156" y="321"/>
                      </a:lnTo>
                      <a:lnTo>
                        <a:pt x="156" y="312"/>
                      </a:lnTo>
                      <a:lnTo>
                        <a:pt x="168" y="290"/>
                      </a:lnTo>
                      <a:lnTo>
                        <a:pt x="170" y="277"/>
                      </a:lnTo>
                      <a:lnTo>
                        <a:pt x="166" y="277"/>
                      </a:lnTo>
                      <a:lnTo>
                        <a:pt x="168" y="264"/>
                      </a:lnTo>
                      <a:lnTo>
                        <a:pt x="172" y="273"/>
                      </a:lnTo>
                      <a:lnTo>
                        <a:pt x="178" y="270"/>
                      </a:lnTo>
                      <a:lnTo>
                        <a:pt x="192" y="268"/>
                      </a:lnTo>
                      <a:lnTo>
                        <a:pt x="184" y="273"/>
                      </a:lnTo>
                      <a:lnTo>
                        <a:pt x="176" y="281"/>
                      </a:lnTo>
                      <a:lnTo>
                        <a:pt x="174" y="301"/>
                      </a:lnTo>
                      <a:lnTo>
                        <a:pt x="166" y="312"/>
                      </a:lnTo>
                      <a:lnTo>
                        <a:pt x="168" y="317"/>
                      </a:lnTo>
                      <a:lnTo>
                        <a:pt x="174" y="315"/>
                      </a:lnTo>
                      <a:lnTo>
                        <a:pt x="180" y="317"/>
                      </a:lnTo>
                      <a:lnTo>
                        <a:pt x="188" y="317"/>
                      </a:lnTo>
                      <a:lnTo>
                        <a:pt x="184" y="319"/>
                      </a:lnTo>
                      <a:lnTo>
                        <a:pt x="174" y="321"/>
                      </a:lnTo>
                      <a:lnTo>
                        <a:pt x="160" y="328"/>
                      </a:lnTo>
                      <a:lnTo>
                        <a:pt x="162" y="324"/>
                      </a:lnTo>
                      <a:lnTo>
                        <a:pt x="160" y="321"/>
                      </a:lnTo>
                      <a:lnTo>
                        <a:pt x="152" y="328"/>
                      </a:lnTo>
                      <a:lnTo>
                        <a:pt x="152" y="335"/>
                      </a:lnTo>
                      <a:lnTo>
                        <a:pt x="156" y="332"/>
                      </a:lnTo>
                      <a:lnTo>
                        <a:pt x="156" y="339"/>
                      </a:lnTo>
                      <a:lnTo>
                        <a:pt x="152" y="343"/>
                      </a:lnTo>
                      <a:lnTo>
                        <a:pt x="152" y="352"/>
                      </a:lnTo>
                      <a:lnTo>
                        <a:pt x="160" y="361"/>
                      </a:lnTo>
                      <a:lnTo>
                        <a:pt x="158" y="363"/>
                      </a:lnTo>
                      <a:lnTo>
                        <a:pt x="152" y="357"/>
                      </a:lnTo>
                      <a:lnTo>
                        <a:pt x="142" y="359"/>
                      </a:lnTo>
                      <a:lnTo>
                        <a:pt x="152" y="374"/>
                      </a:lnTo>
                      <a:lnTo>
                        <a:pt x="160" y="377"/>
                      </a:lnTo>
                      <a:lnTo>
                        <a:pt x="158" y="388"/>
                      </a:lnTo>
                      <a:lnTo>
                        <a:pt x="146" y="379"/>
                      </a:lnTo>
                      <a:lnTo>
                        <a:pt x="132" y="359"/>
                      </a:lnTo>
                      <a:lnTo>
                        <a:pt x="130" y="368"/>
                      </a:lnTo>
                      <a:lnTo>
                        <a:pt x="134" y="370"/>
                      </a:lnTo>
                      <a:lnTo>
                        <a:pt x="134" y="372"/>
                      </a:lnTo>
                      <a:lnTo>
                        <a:pt x="130" y="374"/>
                      </a:lnTo>
                      <a:lnTo>
                        <a:pt x="130" y="379"/>
                      </a:lnTo>
                      <a:lnTo>
                        <a:pt x="140" y="392"/>
                      </a:lnTo>
                      <a:lnTo>
                        <a:pt x="144" y="392"/>
                      </a:lnTo>
                      <a:lnTo>
                        <a:pt x="140" y="379"/>
                      </a:lnTo>
                      <a:lnTo>
                        <a:pt x="144" y="379"/>
                      </a:lnTo>
                      <a:lnTo>
                        <a:pt x="150" y="388"/>
                      </a:lnTo>
                      <a:lnTo>
                        <a:pt x="146" y="397"/>
                      </a:lnTo>
                      <a:lnTo>
                        <a:pt x="144" y="394"/>
                      </a:lnTo>
                      <a:lnTo>
                        <a:pt x="144" y="397"/>
                      </a:lnTo>
                      <a:lnTo>
                        <a:pt x="150" y="401"/>
                      </a:lnTo>
                      <a:lnTo>
                        <a:pt x="158" y="397"/>
                      </a:lnTo>
                      <a:lnTo>
                        <a:pt x="176" y="399"/>
                      </a:lnTo>
                      <a:lnTo>
                        <a:pt x="194" y="390"/>
                      </a:lnTo>
                      <a:lnTo>
                        <a:pt x="218" y="383"/>
                      </a:lnTo>
                      <a:lnTo>
                        <a:pt x="196" y="392"/>
                      </a:lnTo>
                      <a:lnTo>
                        <a:pt x="178" y="406"/>
                      </a:lnTo>
                      <a:lnTo>
                        <a:pt x="164" y="403"/>
                      </a:lnTo>
                      <a:lnTo>
                        <a:pt x="154" y="414"/>
                      </a:lnTo>
                      <a:lnTo>
                        <a:pt x="154" y="430"/>
                      </a:lnTo>
                      <a:lnTo>
                        <a:pt x="158" y="428"/>
                      </a:lnTo>
                      <a:lnTo>
                        <a:pt x="156" y="432"/>
                      </a:lnTo>
                      <a:lnTo>
                        <a:pt x="166" y="434"/>
                      </a:lnTo>
                      <a:lnTo>
                        <a:pt x="164" y="437"/>
                      </a:lnTo>
                      <a:lnTo>
                        <a:pt x="158" y="434"/>
                      </a:lnTo>
                      <a:lnTo>
                        <a:pt x="162" y="441"/>
                      </a:lnTo>
                      <a:lnTo>
                        <a:pt x="174" y="445"/>
                      </a:lnTo>
                      <a:lnTo>
                        <a:pt x="174" y="450"/>
                      </a:lnTo>
                      <a:lnTo>
                        <a:pt x="176" y="454"/>
                      </a:lnTo>
                      <a:lnTo>
                        <a:pt x="172" y="454"/>
                      </a:lnTo>
                      <a:lnTo>
                        <a:pt x="178" y="461"/>
                      </a:lnTo>
                      <a:lnTo>
                        <a:pt x="184" y="461"/>
                      </a:lnTo>
                      <a:lnTo>
                        <a:pt x="184" y="470"/>
                      </a:lnTo>
                      <a:lnTo>
                        <a:pt x="200" y="483"/>
                      </a:lnTo>
                      <a:lnTo>
                        <a:pt x="204" y="483"/>
                      </a:lnTo>
                      <a:lnTo>
                        <a:pt x="206" y="476"/>
                      </a:lnTo>
                      <a:lnTo>
                        <a:pt x="200" y="476"/>
                      </a:lnTo>
                      <a:lnTo>
                        <a:pt x="204" y="472"/>
                      </a:lnTo>
                      <a:lnTo>
                        <a:pt x="196" y="465"/>
                      </a:lnTo>
                      <a:lnTo>
                        <a:pt x="202" y="468"/>
                      </a:lnTo>
                      <a:lnTo>
                        <a:pt x="202" y="454"/>
                      </a:lnTo>
                      <a:lnTo>
                        <a:pt x="202" y="448"/>
                      </a:lnTo>
                      <a:lnTo>
                        <a:pt x="204" y="450"/>
                      </a:lnTo>
                      <a:lnTo>
                        <a:pt x="216" y="437"/>
                      </a:lnTo>
                      <a:lnTo>
                        <a:pt x="216" y="432"/>
                      </a:lnTo>
                      <a:lnTo>
                        <a:pt x="218" y="423"/>
                      </a:lnTo>
                      <a:lnTo>
                        <a:pt x="220" y="423"/>
                      </a:lnTo>
                      <a:lnTo>
                        <a:pt x="220" y="434"/>
                      </a:lnTo>
                      <a:lnTo>
                        <a:pt x="224" y="434"/>
                      </a:lnTo>
                      <a:lnTo>
                        <a:pt x="232" y="430"/>
                      </a:lnTo>
                      <a:lnTo>
                        <a:pt x="232" y="419"/>
                      </a:lnTo>
                      <a:lnTo>
                        <a:pt x="234" y="419"/>
                      </a:lnTo>
                      <a:lnTo>
                        <a:pt x="234" y="430"/>
                      </a:lnTo>
                      <a:lnTo>
                        <a:pt x="246" y="434"/>
                      </a:lnTo>
                      <a:lnTo>
                        <a:pt x="256" y="428"/>
                      </a:lnTo>
                      <a:lnTo>
                        <a:pt x="246" y="437"/>
                      </a:lnTo>
                      <a:lnTo>
                        <a:pt x="250" y="443"/>
                      </a:lnTo>
                      <a:lnTo>
                        <a:pt x="246" y="437"/>
                      </a:lnTo>
                      <a:lnTo>
                        <a:pt x="240" y="439"/>
                      </a:lnTo>
                      <a:lnTo>
                        <a:pt x="240" y="434"/>
                      </a:lnTo>
                      <a:lnTo>
                        <a:pt x="234" y="434"/>
                      </a:lnTo>
                      <a:lnTo>
                        <a:pt x="234" y="437"/>
                      </a:lnTo>
                      <a:lnTo>
                        <a:pt x="230" y="439"/>
                      </a:lnTo>
                      <a:lnTo>
                        <a:pt x="228" y="448"/>
                      </a:lnTo>
                      <a:lnTo>
                        <a:pt x="232" y="454"/>
                      </a:lnTo>
                      <a:lnTo>
                        <a:pt x="230" y="459"/>
                      </a:lnTo>
                      <a:lnTo>
                        <a:pt x="242" y="470"/>
                      </a:lnTo>
                      <a:lnTo>
                        <a:pt x="248" y="470"/>
                      </a:lnTo>
                      <a:lnTo>
                        <a:pt x="252" y="465"/>
                      </a:lnTo>
                      <a:lnTo>
                        <a:pt x="258" y="465"/>
                      </a:lnTo>
                      <a:lnTo>
                        <a:pt x="258" y="472"/>
                      </a:lnTo>
                      <a:lnTo>
                        <a:pt x="268" y="474"/>
                      </a:lnTo>
                      <a:lnTo>
                        <a:pt x="274" y="483"/>
                      </a:lnTo>
                      <a:lnTo>
                        <a:pt x="272" y="487"/>
                      </a:lnTo>
                      <a:lnTo>
                        <a:pt x="282" y="499"/>
                      </a:lnTo>
                      <a:lnTo>
                        <a:pt x="270" y="487"/>
                      </a:lnTo>
                      <a:lnTo>
                        <a:pt x="270" y="483"/>
                      </a:lnTo>
                      <a:lnTo>
                        <a:pt x="266" y="476"/>
                      </a:lnTo>
                      <a:lnTo>
                        <a:pt x="258" y="474"/>
                      </a:lnTo>
                      <a:lnTo>
                        <a:pt x="244" y="474"/>
                      </a:lnTo>
                      <a:lnTo>
                        <a:pt x="236" y="474"/>
                      </a:lnTo>
                      <a:lnTo>
                        <a:pt x="240" y="479"/>
                      </a:lnTo>
                      <a:lnTo>
                        <a:pt x="236" y="476"/>
                      </a:lnTo>
                      <a:lnTo>
                        <a:pt x="230" y="468"/>
                      </a:lnTo>
                      <a:lnTo>
                        <a:pt x="226" y="465"/>
                      </a:lnTo>
                      <a:lnTo>
                        <a:pt x="226" y="470"/>
                      </a:lnTo>
                      <a:lnTo>
                        <a:pt x="222" y="468"/>
                      </a:lnTo>
                      <a:lnTo>
                        <a:pt x="220" y="474"/>
                      </a:lnTo>
                      <a:lnTo>
                        <a:pt x="220" y="479"/>
                      </a:lnTo>
                      <a:lnTo>
                        <a:pt x="224" y="479"/>
                      </a:lnTo>
                      <a:lnTo>
                        <a:pt x="222" y="481"/>
                      </a:lnTo>
                      <a:lnTo>
                        <a:pt x="226" y="485"/>
                      </a:lnTo>
                      <a:lnTo>
                        <a:pt x="226" y="492"/>
                      </a:lnTo>
                      <a:lnTo>
                        <a:pt x="234" y="499"/>
                      </a:lnTo>
                      <a:lnTo>
                        <a:pt x="236" y="499"/>
                      </a:lnTo>
                      <a:lnTo>
                        <a:pt x="240" y="507"/>
                      </a:lnTo>
                      <a:lnTo>
                        <a:pt x="242" y="505"/>
                      </a:lnTo>
                      <a:lnTo>
                        <a:pt x="240" y="512"/>
                      </a:lnTo>
                      <a:lnTo>
                        <a:pt x="244" y="530"/>
                      </a:lnTo>
                      <a:lnTo>
                        <a:pt x="252" y="541"/>
                      </a:lnTo>
                      <a:lnTo>
                        <a:pt x="260" y="532"/>
                      </a:lnTo>
                      <a:lnTo>
                        <a:pt x="260" y="527"/>
                      </a:lnTo>
                      <a:lnTo>
                        <a:pt x="262" y="521"/>
                      </a:lnTo>
                      <a:lnTo>
                        <a:pt x="264" y="523"/>
                      </a:lnTo>
                      <a:lnTo>
                        <a:pt x="272" y="523"/>
                      </a:lnTo>
                      <a:lnTo>
                        <a:pt x="270" y="527"/>
                      </a:lnTo>
                      <a:lnTo>
                        <a:pt x="264" y="527"/>
                      </a:lnTo>
                      <a:lnTo>
                        <a:pt x="264" y="532"/>
                      </a:lnTo>
                      <a:lnTo>
                        <a:pt x="262" y="534"/>
                      </a:lnTo>
                      <a:lnTo>
                        <a:pt x="262" y="538"/>
                      </a:lnTo>
                      <a:lnTo>
                        <a:pt x="278" y="541"/>
                      </a:lnTo>
                      <a:lnTo>
                        <a:pt x="266" y="541"/>
                      </a:lnTo>
                      <a:lnTo>
                        <a:pt x="260" y="547"/>
                      </a:lnTo>
                      <a:lnTo>
                        <a:pt x="262" y="561"/>
                      </a:lnTo>
                      <a:lnTo>
                        <a:pt x="258" y="565"/>
                      </a:lnTo>
                      <a:lnTo>
                        <a:pt x="260" y="578"/>
                      </a:lnTo>
                      <a:lnTo>
                        <a:pt x="256" y="578"/>
                      </a:lnTo>
                      <a:lnTo>
                        <a:pt x="256" y="585"/>
                      </a:lnTo>
                      <a:lnTo>
                        <a:pt x="252" y="587"/>
                      </a:lnTo>
                      <a:lnTo>
                        <a:pt x="256" y="592"/>
                      </a:lnTo>
                      <a:lnTo>
                        <a:pt x="266" y="587"/>
                      </a:lnTo>
                      <a:lnTo>
                        <a:pt x="270" y="581"/>
                      </a:lnTo>
                      <a:lnTo>
                        <a:pt x="270" y="576"/>
                      </a:lnTo>
                      <a:lnTo>
                        <a:pt x="274" y="569"/>
                      </a:lnTo>
                      <a:lnTo>
                        <a:pt x="276" y="572"/>
                      </a:lnTo>
                      <a:lnTo>
                        <a:pt x="274" y="581"/>
                      </a:lnTo>
                      <a:lnTo>
                        <a:pt x="278" y="581"/>
                      </a:lnTo>
                      <a:lnTo>
                        <a:pt x="280" y="594"/>
                      </a:lnTo>
                      <a:lnTo>
                        <a:pt x="280" y="581"/>
                      </a:lnTo>
                      <a:lnTo>
                        <a:pt x="282" y="581"/>
                      </a:lnTo>
                      <a:lnTo>
                        <a:pt x="282" y="594"/>
                      </a:lnTo>
                      <a:lnTo>
                        <a:pt x="286" y="594"/>
                      </a:lnTo>
                      <a:lnTo>
                        <a:pt x="292" y="578"/>
                      </a:lnTo>
                      <a:lnTo>
                        <a:pt x="286" y="572"/>
                      </a:lnTo>
                      <a:lnTo>
                        <a:pt x="290" y="567"/>
                      </a:lnTo>
                      <a:lnTo>
                        <a:pt x="296" y="563"/>
                      </a:lnTo>
                      <a:lnTo>
                        <a:pt x="290" y="572"/>
                      </a:lnTo>
                      <a:lnTo>
                        <a:pt x="296" y="576"/>
                      </a:lnTo>
                      <a:lnTo>
                        <a:pt x="306" y="574"/>
                      </a:lnTo>
                      <a:lnTo>
                        <a:pt x="310" y="563"/>
                      </a:lnTo>
                      <a:lnTo>
                        <a:pt x="318" y="556"/>
                      </a:lnTo>
                      <a:lnTo>
                        <a:pt x="328" y="547"/>
                      </a:lnTo>
                      <a:lnTo>
                        <a:pt x="328" y="538"/>
                      </a:lnTo>
                      <a:lnTo>
                        <a:pt x="324" y="530"/>
                      </a:lnTo>
                      <a:lnTo>
                        <a:pt x="330" y="536"/>
                      </a:lnTo>
                      <a:lnTo>
                        <a:pt x="330" y="547"/>
                      </a:lnTo>
                      <a:lnTo>
                        <a:pt x="320" y="558"/>
                      </a:lnTo>
                      <a:lnTo>
                        <a:pt x="320" y="567"/>
                      </a:lnTo>
                      <a:lnTo>
                        <a:pt x="316" y="569"/>
                      </a:lnTo>
                      <a:lnTo>
                        <a:pt x="318" y="572"/>
                      </a:lnTo>
                      <a:lnTo>
                        <a:pt x="316" y="578"/>
                      </a:lnTo>
                      <a:lnTo>
                        <a:pt x="322" y="583"/>
                      </a:lnTo>
                      <a:lnTo>
                        <a:pt x="328" y="583"/>
                      </a:lnTo>
                      <a:lnTo>
                        <a:pt x="332" y="578"/>
                      </a:lnTo>
                      <a:lnTo>
                        <a:pt x="342" y="578"/>
                      </a:lnTo>
                      <a:lnTo>
                        <a:pt x="350" y="585"/>
                      </a:lnTo>
                      <a:lnTo>
                        <a:pt x="342" y="583"/>
                      </a:lnTo>
                      <a:lnTo>
                        <a:pt x="338" y="585"/>
                      </a:lnTo>
                      <a:lnTo>
                        <a:pt x="334" y="585"/>
                      </a:lnTo>
                      <a:lnTo>
                        <a:pt x="332" y="589"/>
                      </a:lnTo>
                      <a:lnTo>
                        <a:pt x="338" y="596"/>
                      </a:lnTo>
                      <a:lnTo>
                        <a:pt x="338" y="598"/>
                      </a:lnTo>
                      <a:lnTo>
                        <a:pt x="338" y="600"/>
                      </a:lnTo>
                      <a:lnTo>
                        <a:pt x="344" y="607"/>
                      </a:lnTo>
                      <a:lnTo>
                        <a:pt x="344" y="616"/>
                      </a:lnTo>
                      <a:lnTo>
                        <a:pt x="342" y="609"/>
                      </a:lnTo>
                      <a:lnTo>
                        <a:pt x="336" y="600"/>
                      </a:lnTo>
                      <a:lnTo>
                        <a:pt x="330" y="592"/>
                      </a:lnTo>
                      <a:lnTo>
                        <a:pt x="328" y="592"/>
                      </a:lnTo>
                      <a:lnTo>
                        <a:pt x="322" y="592"/>
                      </a:lnTo>
                      <a:lnTo>
                        <a:pt x="314" y="594"/>
                      </a:lnTo>
                      <a:lnTo>
                        <a:pt x="314" y="598"/>
                      </a:lnTo>
                      <a:lnTo>
                        <a:pt x="310" y="600"/>
                      </a:lnTo>
                      <a:lnTo>
                        <a:pt x="306" y="605"/>
                      </a:lnTo>
                      <a:lnTo>
                        <a:pt x="306" y="607"/>
                      </a:lnTo>
                      <a:lnTo>
                        <a:pt x="314" y="614"/>
                      </a:lnTo>
                      <a:lnTo>
                        <a:pt x="314" y="618"/>
                      </a:lnTo>
                      <a:lnTo>
                        <a:pt x="310" y="614"/>
                      </a:lnTo>
                      <a:lnTo>
                        <a:pt x="306" y="620"/>
                      </a:lnTo>
                      <a:lnTo>
                        <a:pt x="300" y="618"/>
                      </a:lnTo>
                      <a:lnTo>
                        <a:pt x="300" y="623"/>
                      </a:lnTo>
                      <a:lnTo>
                        <a:pt x="298" y="620"/>
                      </a:lnTo>
                      <a:lnTo>
                        <a:pt x="300" y="616"/>
                      </a:lnTo>
                      <a:lnTo>
                        <a:pt x="304" y="614"/>
                      </a:lnTo>
                      <a:lnTo>
                        <a:pt x="302" y="609"/>
                      </a:lnTo>
                      <a:lnTo>
                        <a:pt x="300" y="609"/>
                      </a:lnTo>
                      <a:lnTo>
                        <a:pt x="298" y="612"/>
                      </a:lnTo>
                      <a:lnTo>
                        <a:pt x="296" y="612"/>
                      </a:lnTo>
                      <a:lnTo>
                        <a:pt x="292" y="620"/>
                      </a:lnTo>
                      <a:lnTo>
                        <a:pt x="294" y="625"/>
                      </a:lnTo>
                      <a:lnTo>
                        <a:pt x="292" y="625"/>
                      </a:lnTo>
                      <a:lnTo>
                        <a:pt x="288" y="632"/>
                      </a:lnTo>
                      <a:lnTo>
                        <a:pt x="286" y="629"/>
                      </a:lnTo>
                      <a:lnTo>
                        <a:pt x="276" y="636"/>
                      </a:lnTo>
                      <a:lnTo>
                        <a:pt x="278" y="640"/>
                      </a:lnTo>
                      <a:lnTo>
                        <a:pt x="280" y="636"/>
                      </a:lnTo>
                      <a:lnTo>
                        <a:pt x="280" y="640"/>
                      </a:lnTo>
                      <a:lnTo>
                        <a:pt x="276" y="643"/>
                      </a:lnTo>
                      <a:lnTo>
                        <a:pt x="276" y="647"/>
                      </a:lnTo>
                      <a:lnTo>
                        <a:pt x="280" y="654"/>
                      </a:lnTo>
                      <a:lnTo>
                        <a:pt x="282" y="654"/>
                      </a:lnTo>
                      <a:lnTo>
                        <a:pt x="282" y="656"/>
                      </a:lnTo>
                      <a:lnTo>
                        <a:pt x="284" y="658"/>
                      </a:lnTo>
                      <a:lnTo>
                        <a:pt x="282" y="654"/>
                      </a:lnTo>
                      <a:lnTo>
                        <a:pt x="286" y="654"/>
                      </a:lnTo>
                      <a:lnTo>
                        <a:pt x="288" y="660"/>
                      </a:lnTo>
                      <a:lnTo>
                        <a:pt x="284" y="660"/>
                      </a:lnTo>
                      <a:lnTo>
                        <a:pt x="284" y="663"/>
                      </a:lnTo>
                      <a:lnTo>
                        <a:pt x="292" y="663"/>
                      </a:lnTo>
                      <a:lnTo>
                        <a:pt x="294" y="660"/>
                      </a:lnTo>
                      <a:lnTo>
                        <a:pt x="294" y="651"/>
                      </a:lnTo>
                      <a:lnTo>
                        <a:pt x="300" y="651"/>
                      </a:lnTo>
                      <a:lnTo>
                        <a:pt x="300" y="647"/>
                      </a:lnTo>
                      <a:lnTo>
                        <a:pt x="294" y="645"/>
                      </a:lnTo>
                      <a:lnTo>
                        <a:pt x="302" y="645"/>
                      </a:lnTo>
                      <a:lnTo>
                        <a:pt x="304" y="638"/>
                      </a:lnTo>
                      <a:lnTo>
                        <a:pt x="304" y="640"/>
                      </a:lnTo>
                      <a:lnTo>
                        <a:pt x="310" y="629"/>
                      </a:lnTo>
                      <a:lnTo>
                        <a:pt x="306" y="643"/>
                      </a:lnTo>
                      <a:lnTo>
                        <a:pt x="302" y="651"/>
                      </a:lnTo>
                      <a:lnTo>
                        <a:pt x="306" y="654"/>
                      </a:lnTo>
                      <a:lnTo>
                        <a:pt x="310" y="651"/>
                      </a:lnTo>
                      <a:lnTo>
                        <a:pt x="310" y="654"/>
                      </a:lnTo>
                      <a:lnTo>
                        <a:pt x="318" y="654"/>
                      </a:lnTo>
                      <a:lnTo>
                        <a:pt x="334" y="658"/>
                      </a:lnTo>
                      <a:lnTo>
                        <a:pt x="340" y="658"/>
                      </a:lnTo>
                      <a:lnTo>
                        <a:pt x="340" y="654"/>
                      </a:lnTo>
                      <a:lnTo>
                        <a:pt x="340" y="660"/>
                      </a:lnTo>
                      <a:lnTo>
                        <a:pt x="318" y="656"/>
                      </a:lnTo>
                      <a:lnTo>
                        <a:pt x="302" y="658"/>
                      </a:lnTo>
                      <a:lnTo>
                        <a:pt x="302" y="667"/>
                      </a:lnTo>
                      <a:lnTo>
                        <a:pt x="306" y="671"/>
                      </a:lnTo>
                      <a:lnTo>
                        <a:pt x="314" y="674"/>
                      </a:lnTo>
                      <a:lnTo>
                        <a:pt x="318" y="671"/>
                      </a:lnTo>
                      <a:lnTo>
                        <a:pt x="316" y="676"/>
                      </a:lnTo>
                      <a:lnTo>
                        <a:pt x="318" y="682"/>
                      </a:lnTo>
                      <a:lnTo>
                        <a:pt x="312" y="678"/>
                      </a:lnTo>
                      <a:lnTo>
                        <a:pt x="306" y="676"/>
                      </a:lnTo>
                      <a:lnTo>
                        <a:pt x="304" y="678"/>
                      </a:lnTo>
                      <a:lnTo>
                        <a:pt x="304" y="676"/>
                      </a:lnTo>
                      <a:lnTo>
                        <a:pt x="296" y="676"/>
                      </a:lnTo>
                      <a:lnTo>
                        <a:pt x="296" y="671"/>
                      </a:lnTo>
                      <a:lnTo>
                        <a:pt x="292" y="671"/>
                      </a:lnTo>
                      <a:lnTo>
                        <a:pt x="286" y="682"/>
                      </a:lnTo>
                      <a:lnTo>
                        <a:pt x="284" y="680"/>
                      </a:lnTo>
                      <a:lnTo>
                        <a:pt x="284" y="678"/>
                      </a:lnTo>
                      <a:lnTo>
                        <a:pt x="280" y="678"/>
                      </a:lnTo>
                      <a:lnTo>
                        <a:pt x="278" y="685"/>
                      </a:lnTo>
                      <a:lnTo>
                        <a:pt x="284" y="689"/>
                      </a:lnTo>
                      <a:lnTo>
                        <a:pt x="290" y="685"/>
                      </a:lnTo>
                      <a:lnTo>
                        <a:pt x="302" y="682"/>
                      </a:lnTo>
                      <a:lnTo>
                        <a:pt x="296" y="689"/>
                      </a:lnTo>
                      <a:lnTo>
                        <a:pt x="308" y="685"/>
                      </a:lnTo>
                      <a:lnTo>
                        <a:pt x="300" y="689"/>
                      </a:lnTo>
                      <a:lnTo>
                        <a:pt x="302" y="691"/>
                      </a:lnTo>
                      <a:lnTo>
                        <a:pt x="308" y="691"/>
                      </a:lnTo>
                      <a:lnTo>
                        <a:pt x="310" y="685"/>
                      </a:lnTo>
                      <a:lnTo>
                        <a:pt x="308" y="691"/>
                      </a:lnTo>
                      <a:lnTo>
                        <a:pt x="302" y="691"/>
                      </a:lnTo>
                      <a:lnTo>
                        <a:pt x="300" y="696"/>
                      </a:lnTo>
                      <a:lnTo>
                        <a:pt x="300" y="691"/>
                      </a:lnTo>
                      <a:lnTo>
                        <a:pt x="288" y="694"/>
                      </a:lnTo>
                      <a:lnTo>
                        <a:pt x="288" y="698"/>
                      </a:lnTo>
                      <a:lnTo>
                        <a:pt x="290" y="705"/>
                      </a:lnTo>
                      <a:lnTo>
                        <a:pt x="294" y="705"/>
                      </a:lnTo>
                      <a:lnTo>
                        <a:pt x="294" y="709"/>
                      </a:lnTo>
                      <a:lnTo>
                        <a:pt x="304" y="709"/>
                      </a:lnTo>
                      <a:lnTo>
                        <a:pt x="302" y="705"/>
                      </a:lnTo>
                      <a:lnTo>
                        <a:pt x="308" y="705"/>
                      </a:lnTo>
                      <a:lnTo>
                        <a:pt x="310" y="709"/>
                      </a:lnTo>
                      <a:lnTo>
                        <a:pt x="330" y="709"/>
                      </a:lnTo>
                      <a:lnTo>
                        <a:pt x="330" y="705"/>
                      </a:lnTo>
                      <a:lnTo>
                        <a:pt x="342" y="705"/>
                      </a:lnTo>
                      <a:lnTo>
                        <a:pt x="334" y="707"/>
                      </a:lnTo>
                      <a:lnTo>
                        <a:pt x="334" y="711"/>
                      </a:lnTo>
                      <a:lnTo>
                        <a:pt x="344" y="714"/>
                      </a:lnTo>
                      <a:lnTo>
                        <a:pt x="342" y="714"/>
                      </a:lnTo>
                      <a:lnTo>
                        <a:pt x="298" y="714"/>
                      </a:lnTo>
                      <a:lnTo>
                        <a:pt x="298" y="716"/>
                      </a:lnTo>
                      <a:lnTo>
                        <a:pt x="302" y="718"/>
                      </a:lnTo>
                      <a:lnTo>
                        <a:pt x="320" y="718"/>
                      </a:lnTo>
                      <a:lnTo>
                        <a:pt x="306" y="720"/>
                      </a:lnTo>
                      <a:lnTo>
                        <a:pt x="304" y="725"/>
                      </a:lnTo>
                      <a:lnTo>
                        <a:pt x="312" y="727"/>
                      </a:lnTo>
                      <a:lnTo>
                        <a:pt x="328" y="722"/>
                      </a:lnTo>
                      <a:lnTo>
                        <a:pt x="340" y="720"/>
                      </a:lnTo>
                      <a:lnTo>
                        <a:pt x="324" y="725"/>
                      </a:lnTo>
                      <a:lnTo>
                        <a:pt x="328" y="727"/>
                      </a:lnTo>
                      <a:lnTo>
                        <a:pt x="340" y="725"/>
                      </a:lnTo>
                      <a:lnTo>
                        <a:pt x="332" y="727"/>
                      </a:lnTo>
                      <a:lnTo>
                        <a:pt x="330" y="729"/>
                      </a:lnTo>
                      <a:lnTo>
                        <a:pt x="338" y="729"/>
                      </a:lnTo>
                      <a:lnTo>
                        <a:pt x="342" y="729"/>
                      </a:lnTo>
                      <a:lnTo>
                        <a:pt x="350" y="729"/>
                      </a:lnTo>
                      <a:lnTo>
                        <a:pt x="350" y="725"/>
                      </a:lnTo>
                      <a:lnTo>
                        <a:pt x="354" y="716"/>
                      </a:lnTo>
                      <a:lnTo>
                        <a:pt x="356" y="716"/>
                      </a:lnTo>
                      <a:lnTo>
                        <a:pt x="354" y="702"/>
                      </a:lnTo>
                      <a:lnTo>
                        <a:pt x="360" y="698"/>
                      </a:lnTo>
                      <a:lnTo>
                        <a:pt x="356" y="705"/>
                      </a:lnTo>
                      <a:lnTo>
                        <a:pt x="358" y="716"/>
                      </a:lnTo>
                      <a:lnTo>
                        <a:pt x="364" y="720"/>
                      </a:lnTo>
                      <a:lnTo>
                        <a:pt x="376" y="720"/>
                      </a:lnTo>
                      <a:lnTo>
                        <a:pt x="382" y="716"/>
                      </a:lnTo>
                      <a:lnTo>
                        <a:pt x="378" y="722"/>
                      </a:lnTo>
                      <a:lnTo>
                        <a:pt x="364" y="722"/>
                      </a:lnTo>
                      <a:lnTo>
                        <a:pt x="362" y="727"/>
                      </a:lnTo>
                      <a:lnTo>
                        <a:pt x="360" y="725"/>
                      </a:lnTo>
                      <a:lnTo>
                        <a:pt x="360" y="722"/>
                      </a:lnTo>
                      <a:lnTo>
                        <a:pt x="356" y="722"/>
                      </a:lnTo>
                      <a:lnTo>
                        <a:pt x="352" y="731"/>
                      </a:lnTo>
                      <a:lnTo>
                        <a:pt x="356" y="731"/>
                      </a:lnTo>
                      <a:lnTo>
                        <a:pt x="358" y="729"/>
                      </a:lnTo>
                      <a:lnTo>
                        <a:pt x="360" y="729"/>
                      </a:lnTo>
                      <a:lnTo>
                        <a:pt x="358" y="733"/>
                      </a:lnTo>
                      <a:lnTo>
                        <a:pt x="368" y="733"/>
                      </a:lnTo>
                      <a:lnTo>
                        <a:pt x="380" y="727"/>
                      </a:lnTo>
                      <a:lnTo>
                        <a:pt x="382" y="729"/>
                      </a:lnTo>
                      <a:lnTo>
                        <a:pt x="378" y="731"/>
                      </a:lnTo>
                      <a:lnTo>
                        <a:pt x="380" y="736"/>
                      </a:lnTo>
                      <a:lnTo>
                        <a:pt x="388" y="731"/>
                      </a:lnTo>
                      <a:lnTo>
                        <a:pt x="390" y="733"/>
                      </a:lnTo>
                      <a:lnTo>
                        <a:pt x="380" y="740"/>
                      </a:lnTo>
                      <a:lnTo>
                        <a:pt x="382" y="745"/>
                      </a:lnTo>
                      <a:lnTo>
                        <a:pt x="394" y="742"/>
                      </a:lnTo>
                      <a:lnTo>
                        <a:pt x="400" y="736"/>
                      </a:lnTo>
                      <a:lnTo>
                        <a:pt x="402" y="729"/>
                      </a:lnTo>
                      <a:lnTo>
                        <a:pt x="402" y="722"/>
                      </a:lnTo>
                      <a:lnTo>
                        <a:pt x="406" y="720"/>
                      </a:lnTo>
                      <a:lnTo>
                        <a:pt x="400" y="714"/>
                      </a:lnTo>
                      <a:lnTo>
                        <a:pt x="400" y="709"/>
                      </a:lnTo>
                      <a:lnTo>
                        <a:pt x="408" y="714"/>
                      </a:lnTo>
                      <a:lnTo>
                        <a:pt x="410" y="720"/>
                      </a:lnTo>
                      <a:lnTo>
                        <a:pt x="406" y="725"/>
                      </a:lnTo>
                      <a:lnTo>
                        <a:pt x="406" y="727"/>
                      </a:lnTo>
                      <a:lnTo>
                        <a:pt x="406" y="729"/>
                      </a:lnTo>
                      <a:lnTo>
                        <a:pt x="404" y="733"/>
                      </a:lnTo>
                      <a:lnTo>
                        <a:pt x="404" y="738"/>
                      </a:lnTo>
                      <a:lnTo>
                        <a:pt x="400" y="742"/>
                      </a:lnTo>
                      <a:lnTo>
                        <a:pt x="394" y="747"/>
                      </a:lnTo>
                      <a:lnTo>
                        <a:pt x="366" y="751"/>
                      </a:lnTo>
                      <a:lnTo>
                        <a:pt x="374" y="753"/>
                      </a:lnTo>
                      <a:lnTo>
                        <a:pt x="384" y="753"/>
                      </a:lnTo>
                      <a:lnTo>
                        <a:pt x="372" y="756"/>
                      </a:lnTo>
                      <a:lnTo>
                        <a:pt x="372" y="758"/>
                      </a:lnTo>
                      <a:lnTo>
                        <a:pt x="362" y="760"/>
                      </a:lnTo>
                      <a:lnTo>
                        <a:pt x="366" y="760"/>
                      </a:lnTo>
                      <a:lnTo>
                        <a:pt x="372" y="762"/>
                      </a:lnTo>
                      <a:lnTo>
                        <a:pt x="382" y="760"/>
                      </a:lnTo>
                      <a:lnTo>
                        <a:pt x="376" y="764"/>
                      </a:lnTo>
                      <a:lnTo>
                        <a:pt x="386" y="764"/>
                      </a:lnTo>
                      <a:lnTo>
                        <a:pt x="396" y="758"/>
                      </a:lnTo>
                      <a:lnTo>
                        <a:pt x="392" y="762"/>
                      </a:lnTo>
                      <a:lnTo>
                        <a:pt x="400" y="762"/>
                      </a:lnTo>
                      <a:lnTo>
                        <a:pt x="398" y="764"/>
                      </a:lnTo>
                      <a:lnTo>
                        <a:pt x="402" y="762"/>
                      </a:lnTo>
                      <a:lnTo>
                        <a:pt x="402" y="758"/>
                      </a:lnTo>
                      <a:lnTo>
                        <a:pt x="404" y="762"/>
                      </a:lnTo>
                      <a:lnTo>
                        <a:pt x="408" y="762"/>
                      </a:lnTo>
                      <a:lnTo>
                        <a:pt x="406" y="753"/>
                      </a:lnTo>
                      <a:lnTo>
                        <a:pt x="408" y="736"/>
                      </a:lnTo>
                      <a:lnTo>
                        <a:pt x="414" y="727"/>
                      </a:lnTo>
                      <a:lnTo>
                        <a:pt x="410" y="742"/>
                      </a:lnTo>
                      <a:lnTo>
                        <a:pt x="410" y="751"/>
                      </a:lnTo>
                      <a:lnTo>
                        <a:pt x="410" y="760"/>
                      </a:lnTo>
                      <a:lnTo>
                        <a:pt x="412" y="760"/>
                      </a:lnTo>
                      <a:lnTo>
                        <a:pt x="416" y="756"/>
                      </a:lnTo>
                      <a:lnTo>
                        <a:pt x="414" y="762"/>
                      </a:lnTo>
                      <a:lnTo>
                        <a:pt x="416" y="764"/>
                      </a:lnTo>
                      <a:lnTo>
                        <a:pt x="420" y="758"/>
                      </a:lnTo>
                      <a:lnTo>
                        <a:pt x="424" y="758"/>
                      </a:lnTo>
                      <a:lnTo>
                        <a:pt x="426" y="760"/>
                      </a:lnTo>
                      <a:lnTo>
                        <a:pt x="422" y="760"/>
                      </a:lnTo>
                      <a:lnTo>
                        <a:pt x="422" y="764"/>
                      </a:lnTo>
                      <a:lnTo>
                        <a:pt x="426" y="769"/>
                      </a:lnTo>
                      <a:lnTo>
                        <a:pt x="434" y="764"/>
                      </a:lnTo>
                      <a:lnTo>
                        <a:pt x="432" y="760"/>
                      </a:lnTo>
                      <a:lnTo>
                        <a:pt x="448" y="749"/>
                      </a:lnTo>
                      <a:lnTo>
                        <a:pt x="448" y="745"/>
                      </a:lnTo>
                      <a:lnTo>
                        <a:pt x="444" y="742"/>
                      </a:lnTo>
                      <a:lnTo>
                        <a:pt x="444" y="736"/>
                      </a:lnTo>
                      <a:lnTo>
                        <a:pt x="450" y="729"/>
                      </a:lnTo>
                      <a:lnTo>
                        <a:pt x="442" y="716"/>
                      </a:lnTo>
                      <a:lnTo>
                        <a:pt x="452" y="727"/>
                      </a:lnTo>
                      <a:lnTo>
                        <a:pt x="458" y="725"/>
                      </a:lnTo>
                      <a:lnTo>
                        <a:pt x="466" y="729"/>
                      </a:lnTo>
                      <a:lnTo>
                        <a:pt x="470" y="725"/>
                      </a:lnTo>
                      <a:lnTo>
                        <a:pt x="466" y="733"/>
                      </a:lnTo>
                      <a:lnTo>
                        <a:pt x="456" y="729"/>
                      </a:lnTo>
                      <a:lnTo>
                        <a:pt x="450" y="738"/>
                      </a:lnTo>
                      <a:lnTo>
                        <a:pt x="454" y="749"/>
                      </a:lnTo>
                      <a:lnTo>
                        <a:pt x="450" y="753"/>
                      </a:lnTo>
                      <a:lnTo>
                        <a:pt x="446" y="758"/>
                      </a:lnTo>
                      <a:lnTo>
                        <a:pt x="436" y="762"/>
                      </a:lnTo>
                      <a:lnTo>
                        <a:pt x="436" y="771"/>
                      </a:lnTo>
                      <a:lnTo>
                        <a:pt x="440" y="771"/>
                      </a:lnTo>
                      <a:lnTo>
                        <a:pt x="440" y="764"/>
                      </a:lnTo>
                      <a:lnTo>
                        <a:pt x="444" y="762"/>
                      </a:lnTo>
                      <a:lnTo>
                        <a:pt x="442" y="776"/>
                      </a:lnTo>
                      <a:lnTo>
                        <a:pt x="446" y="780"/>
                      </a:lnTo>
                      <a:lnTo>
                        <a:pt x="454" y="778"/>
                      </a:lnTo>
                      <a:lnTo>
                        <a:pt x="462" y="771"/>
                      </a:lnTo>
                      <a:lnTo>
                        <a:pt x="480" y="767"/>
                      </a:lnTo>
                      <a:lnTo>
                        <a:pt x="484" y="760"/>
                      </a:lnTo>
                      <a:lnTo>
                        <a:pt x="482" y="771"/>
                      </a:lnTo>
                      <a:lnTo>
                        <a:pt x="474" y="773"/>
                      </a:lnTo>
                      <a:lnTo>
                        <a:pt x="470" y="776"/>
                      </a:lnTo>
                      <a:lnTo>
                        <a:pt x="466" y="776"/>
                      </a:lnTo>
                      <a:lnTo>
                        <a:pt x="462" y="780"/>
                      </a:lnTo>
                      <a:lnTo>
                        <a:pt x="466" y="784"/>
                      </a:lnTo>
                      <a:lnTo>
                        <a:pt x="464" y="789"/>
                      </a:lnTo>
                      <a:lnTo>
                        <a:pt x="460" y="793"/>
                      </a:lnTo>
                      <a:lnTo>
                        <a:pt x="464" y="795"/>
                      </a:lnTo>
                      <a:lnTo>
                        <a:pt x="460" y="800"/>
                      </a:lnTo>
                      <a:lnTo>
                        <a:pt x="460" y="809"/>
                      </a:lnTo>
                      <a:lnTo>
                        <a:pt x="456" y="807"/>
                      </a:lnTo>
                      <a:lnTo>
                        <a:pt x="456" y="802"/>
                      </a:lnTo>
                      <a:lnTo>
                        <a:pt x="450" y="802"/>
                      </a:lnTo>
                      <a:lnTo>
                        <a:pt x="454" y="811"/>
                      </a:lnTo>
                      <a:lnTo>
                        <a:pt x="462" y="813"/>
                      </a:lnTo>
                      <a:lnTo>
                        <a:pt x="466" y="818"/>
                      </a:lnTo>
                      <a:lnTo>
                        <a:pt x="474" y="822"/>
                      </a:lnTo>
                      <a:lnTo>
                        <a:pt x="476" y="827"/>
                      </a:lnTo>
                      <a:lnTo>
                        <a:pt x="482" y="831"/>
                      </a:lnTo>
                      <a:lnTo>
                        <a:pt x="482" y="829"/>
                      </a:lnTo>
                      <a:lnTo>
                        <a:pt x="498" y="824"/>
                      </a:lnTo>
                      <a:lnTo>
                        <a:pt x="498" y="818"/>
                      </a:lnTo>
                      <a:lnTo>
                        <a:pt x="500" y="815"/>
                      </a:lnTo>
                      <a:lnTo>
                        <a:pt x="500" y="822"/>
                      </a:lnTo>
                      <a:lnTo>
                        <a:pt x="506" y="820"/>
                      </a:lnTo>
                      <a:lnTo>
                        <a:pt x="502" y="811"/>
                      </a:lnTo>
                      <a:lnTo>
                        <a:pt x="508" y="802"/>
                      </a:lnTo>
                      <a:lnTo>
                        <a:pt x="506" y="791"/>
                      </a:lnTo>
                      <a:lnTo>
                        <a:pt x="496" y="784"/>
                      </a:lnTo>
                      <a:lnTo>
                        <a:pt x="498" y="784"/>
                      </a:lnTo>
                      <a:lnTo>
                        <a:pt x="506" y="789"/>
                      </a:lnTo>
                      <a:lnTo>
                        <a:pt x="512" y="784"/>
                      </a:lnTo>
                      <a:lnTo>
                        <a:pt x="508" y="789"/>
                      </a:lnTo>
                      <a:lnTo>
                        <a:pt x="512" y="793"/>
                      </a:lnTo>
                      <a:lnTo>
                        <a:pt x="512" y="802"/>
                      </a:lnTo>
                      <a:lnTo>
                        <a:pt x="506" y="811"/>
                      </a:lnTo>
                      <a:lnTo>
                        <a:pt x="512" y="822"/>
                      </a:lnTo>
                      <a:lnTo>
                        <a:pt x="508" y="831"/>
                      </a:lnTo>
                      <a:lnTo>
                        <a:pt x="512" y="833"/>
                      </a:lnTo>
                      <a:lnTo>
                        <a:pt x="514" y="840"/>
                      </a:lnTo>
                      <a:lnTo>
                        <a:pt x="522" y="833"/>
                      </a:lnTo>
                      <a:lnTo>
                        <a:pt x="518" y="840"/>
                      </a:lnTo>
                      <a:lnTo>
                        <a:pt x="518" y="842"/>
                      </a:lnTo>
                      <a:lnTo>
                        <a:pt x="530" y="842"/>
                      </a:lnTo>
                      <a:lnTo>
                        <a:pt x="530" y="844"/>
                      </a:lnTo>
                      <a:lnTo>
                        <a:pt x="520" y="844"/>
                      </a:lnTo>
                      <a:lnTo>
                        <a:pt x="522" y="862"/>
                      </a:lnTo>
                      <a:lnTo>
                        <a:pt x="518" y="860"/>
                      </a:lnTo>
                      <a:lnTo>
                        <a:pt x="516" y="846"/>
                      </a:lnTo>
                      <a:lnTo>
                        <a:pt x="506" y="835"/>
                      </a:lnTo>
                      <a:lnTo>
                        <a:pt x="502" y="838"/>
                      </a:lnTo>
                      <a:lnTo>
                        <a:pt x="500" y="846"/>
                      </a:lnTo>
                      <a:lnTo>
                        <a:pt x="502" y="849"/>
                      </a:lnTo>
                      <a:lnTo>
                        <a:pt x="504" y="849"/>
                      </a:lnTo>
                      <a:lnTo>
                        <a:pt x="504" y="855"/>
                      </a:lnTo>
                      <a:lnTo>
                        <a:pt x="506" y="860"/>
                      </a:lnTo>
                      <a:lnTo>
                        <a:pt x="516" y="860"/>
                      </a:lnTo>
                      <a:lnTo>
                        <a:pt x="518" y="864"/>
                      </a:lnTo>
                      <a:lnTo>
                        <a:pt x="526" y="866"/>
                      </a:lnTo>
                      <a:lnTo>
                        <a:pt x="532" y="864"/>
                      </a:lnTo>
                      <a:lnTo>
                        <a:pt x="532" y="855"/>
                      </a:lnTo>
                      <a:lnTo>
                        <a:pt x="542" y="849"/>
                      </a:lnTo>
                      <a:lnTo>
                        <a:pt x="544" y="835"/>
                      </a:lnTo>
                      <a:lnTo>
                        <a:pt x="548" y="835"/>
                      </a:lnTo>
                      <a:lnTo>
                        <a:pt x="548" y="851"/>
                      </a:lnTo>
                      <a:lnTo>
                        <a:pt x="544" y="851"/>
                      </a:lnTo>
                      <a:lnTo>
                        <a:pt x="544" y="855"/>
                      </a:lnTo>
                      <a:lnTo>
                        <a:pt x="546" y="855"/>
                      </a:lnTo>
                      <a:lnTo>
                        <a:pt x="548" y="866"/>
                      </a:lnTo>
                      <a:lnTo>
                        <a:pt x="544" y="873"/>
                      </a:lnTo>
                      <a:lnTo>
                        <a:pt x="546" y="875"/>
                      </a:lnTo>
                      <a:lnTo>
                        <a:pt x="550" y="873"/>
                      </a:lnTo>
                      <a:lnTo>
                        <a:pt x="550" y="877"/>
                      </a:lnTo>
                      <a:lnTo>
                        <a:pt x="562" y="871"/>
                      </a:lnTo>
                      <a:lnTo>
                        <a:pt x="566" y="864"/>
                      </a:lnTo>
                      <a:lnTo>
                        <a:pt x="570" y="864"/>
                      </a:lnTo>
                      <a:lnTo>
                        <a:pt x="566" y="873"/>
                      </a:lnTo>
                      <a:lnTo>
                        <a:pt x="570" y="875"/>
                      </a:lnTo>
                      <a:lnTo>
                        <a:pt x="548" y="880"/>
                      </a:lnTo>
                      <a:lnTo>
                        <a:pt x="554" y="884"/>
                      </a:lnTo>
                      <a:lnTo>
                        <a:pt x="564" y="882"/>
                      </a:lnTo>
                      <a:lnTo>
                        <a:pt x="570" y="877"/>
                      </a:lnTo>
                      <a:lnTo>
                        <a:pt x="578" y="875"/>
                      </a:lnTo>
                      <a:lnTo>
                        <a:pt x="584" y="866"/>
                      </a:lnTo>
                      <a:lnTo>
                        <a:pt x="588" y="864"/>
                      </a:lnTo>
                      <a:lnTo>
                        <a:pt x="590" y="858"/>
                      </a:lnTo>
                      <a:lnTo>
                        <a:pt x="590" y="869"/>
                      </a:lnTo>
                      <a:lnTo>
                        <a:pt x="584" y="869"/>
                      </a:lnTo>
                      <a:lnTo>
                        <a:pt x="580" y="877"/>
                      </a:lnTo>
                      <a:lnTo>
                        <a:pt x="574" y="880"/>
                      </a:lnTo>
                      <a:lnTo>
                        <a:pt x="572" y="884"/>
                      </a:lnTo>
                      <a:lnTo>
                        <a:pt x="578" y="884"/>
                      </a:lnTo>
                      <a:lnTo>
                        <a:pt x="594" y="889"/>
                      </a:lnTo>
                      <a:lnTo>
                        <a:pt x="602" y="886"/>
                      </a:lnTo>
                      <a:lnTo>
                        <a:pt x="612" y="884"/>
                      </a:lnTo>
                      <a:lnTo>
                        <a:pt x="600" y="891"/>
                      </a:lnTo>
                      <a:lnTo>
                        <a:pt x="590" y="891"/>
                      </a:lnTo>
                      <a:lnTo>
                        <a:pt x="576" y="886"/>
                      </a:lnTo>
                      <a:lnTo>
                        <a:pt x="556" y="891"/>
                      </a:lnTo>
                      <a:lnTo>
                        <a:pt x="550" y="889"/>
                      </a:lnTo>
                      <a:lnTo>
                        <a:pt x="550" y="891"/>
                      </a:lnTo>
                      <a:lnTo>
                        <a:pt x="556" y="893"/>
                      </a:lnTo>
                      <a:lnTo>
                        <a:pt x="2159" y="902"/>
                      </a:lnTo>
                      <a:lnTo>
                        <a:pt x="2161" y="838"/>
                      </a:lnTo>
                      <a:lnTo>
                        <a:pt x="2175" y="838"/>
                      </a:lnTo>
                      <a:lnTo>
                        <a:pt x="2185" y="851"/>
                      </a:lnTo>
                      <a:lnTo>
                        <a:pt x="2189" y="886"/>
                      </a:lnTo>
                      <a:lnTo>
                        <a:pt x="2195" y="895"/>
                      </a:lnTo>
                      <a:lnTo>
                        <a:pt x="2257" y="920"/>
                      </a:lnTo>
                      <a:lnTo>
                        <a:pt x="2265" y="911"/>
                      </a:lnTo>
                      <a:lnTo>
                        <a:pt x="2295" y="915"/>
                      </a:lnTo>
                      <a:lnTo>
                        <a:pt x="2317" y="937"/>
                      </a:lnTo>
                      <a:lnTo>
                        <a:pt x="2335" y="935"/>
                      </a:lnTo>
                      <a:lnTo>
                        <a:pt x="2371" y="955"/>
                      </a:lnTo>
                      <a:lnTo>
                        <a:pt x="2413" y="944"/>
                      </a:lnTo>
                      <a:lnTo>
                        <a:pt x="2423" y="968"/>
                      </a:lnTo>
                      <a:lnTo>
                        <a:pt x="2491" y="995"/>
                      </a:lnTo>
                      <a:lnTo>
                        <a:pt x="2537" y="971"/>
                      </a:lnTo>
                      <a:lnTo>
                        <a:pt x="2641" y="1035"/>
                      </a:lnTo>
                      <a:lnTo>
                        <a:pt x="2685" y="1064"/>
                      </a:lnTo>
                      <a:lnTo>
                        <a:pt x="2691" y="1068"/>
                      </a:lnTo>
                      <a:lnTo>
                        <a:pt x="2719" y="1086"/>
                      </a:lnTo>
                      <a:lnTo>
                        <a:pt x="2737" y="1119"/>
                      </a:lnTo>
                      <a:lnTo>
                        <a:pt x="2743" y="1128"/>
                      </a:lnTo>
                      <a:lnTo>
                        <a:pt x="2751" y="1135"/>
                      </a:lnTo>
                      <a:lnTo>
                        <a:pt x="2761" y="1139"/>
                      </a:lnTo>
                      <a:lnTo>
                        <a:pt x="2773" y="1157"/>
                      </a:lnTo>
                      <a:lnTo>
                        <a:pt x="2777" y="1166"/>
                      </a:lnTo>
                      <a:lnTo>
                        <a:pt x="2785" y="1179"/>
                      </a:lnTo>
                      <a:lnTo>
                        <a:pt x="2803" y="1170"/>
                      </a:lnTo>
                      <a:lnTo>
                        <a:pt x="2813" y="1177"/>
                      </a:lnTo>
                      <a:lnTo>
                        <a:pt x="2805" y="1203"/>
                      </a:lnTo>
                      <a:lnTo>
                        <a:pt x="2865" y="1254"/>
                      </a:lnTo>
                      <a:lnTo>
                        <a:pt x="2883" y="1287"/>
                      </a:lnTo>
                      <a:lnTo>
                        <a:pt x="2889" y="1374"/>
                      </a:lnTo>
                      <a:lnTo>
                        <a:pt x="2879" y="1431"/>
                      </a:lnTo>
                      <a:lnTo>
                        <a:pt x="2857" y="1451"/>
                      </a:lnTo>
                      <a:lnTo>
                        <a:pt x="2853" y="1493"/>
                      </a:lnTo>
                      <a:lnTo>
                        <a:pt x="2861" y="1525"/>
                      </a:lnTo>
                      <a:lnTo>
                        <a:pt x="2887" y="1527"/>
                      </a:lnTo>
                      <a:lnTo>
                        <a:pt x="2963" y="1485"/>
                      </a:lnTo>
                      <a:lnTo>
                        <a:pt x="3041" y="1471"/>
                      </a:lnTo>
                      <a:lnTo>
                        <a:pt x="3073" y="1447"/>
                      </a:lnTo>
                      <a:lnTo>
                        <a:pt x="3075" y="1438"/>
                      </a:lnTo>
                      <a:lnTo>
                        <a:pt x="3077" y="1431"/>
                      </a:lnTo>
                      <a:lnTo>
                        <a:pt x="3073" y="1429"/>
                      </a:lnTo>
                      <a:lnTo>
                        <a:pt x="3075" y="1418"/>
                      </a:lnTo>
                      <a:lnTo>
                        <a:pt x="3081" y="1405"/>
                      </a:lnTo>
                      <a:lnTo>
                        <a:pt x="3075" y="1389"/>
                      </a:lnTo>
                      <a:lnTo>
                        <a:pt x="3111" y="1378"/>
                      </a:lnTo>
                      <a:lnTo>
                        <a:pt x="3191" y="1380"/>
                      </a:lnTo>
                      <a:lnTo>
                        <a:pt x="3229" y="1334"/>
                      </a:lnTo>
                      <a:lnTo>
                        <a:pt x="3255" y="1305"/>
                      </a:lnTo>
                      <a:lnTo>
                        <a:pt x="3319" y="1239"/>
                      </a:lnTo>
                      <a:lnTo>
                        <a:pt x="3477" y="1230"/>
                      </a:lnTo>
                      <a:lnTo>
                        <a:pt x="3499" y="1192"/>
                      </a:lnTo>
                      <a:lnTo>
                        <a:pt x="3541" y="1185"/>
                      </a:lnTo>
                      <a:lnTo>
                        <a:pt x="3589" y="1092"/>
                      </a:lnTo>
                      <a:lnTo>
                        <a:pt x="3617" y="1064"/>
                      </a:lnTo>
                      <a:lnTo>
                        <a:pt x="3635" y="1046"/>
                      </a:lnTo>
                      <a:lnTo>
                        <a:pt x="3651" y="1059"/>
                      </a:lnTo>
                      <a:lnTo>
                        <a:pt x="3673" y="1048"/>
                      </a:lnTo>
                      <a:lnTo>
                        <a:pt x="3689" y="1046"/>
                      </a:lnTo>
                      <a:lnTo>
                        <a:pt x="3705" y="1055"/>
                      </a:lnTo>
                      <a:lnTo>
                        <a:pt x="3709" y="1064"/>
                      </a:lnTo>
                      <a:lnTo>
                        <a:pt x="3719" y="1090"/>
                      </a:lnTo>
                      <a:lnTo>
                        <a:pt x="3721" y="1099"/>
                      </a:lnTo>
                      <a:lnTo>
                        <a:pt x="3723" y="1099"/>
                      </a:lnTo>
                      <a:lnTo>
                        <a:pt x="3729" y="1143"/>
                      </a:lnTo>
                      <a:lnTo>
                        <a:pt x="3749" y="1152"/>
                      </a:lnTo>
                      <a:lnTo>
                        <a:pt x="3799" y="1161"/>
                      </a:lnTo>
                      <a:lnTo>
                        <a:pt x="3799" y="1194"/>
                      </a:lnTo>
                      <a:lnTo>
                        <a:pt x="3801" y="1205"/>
                      </a:lnTo>
                      <a:lnTo>
                        <a:pt x="3805" y="1208"/>
                      </a:lnTo>
                      <a:lnTo>
                        <a:pt x="3805" y="1217"/>
                      </a:lnTo>
                      <a:lnTo>
                        <a:pt x="3813" y="1223"/>
                      </a:lnTo>
                      <a:lnTo>
                        <a:pt x="3809" y="1214"/>
                      </a:lnTo>
                      <a:lnTo>
                        <a:pt x="3813" y="1212"/>
                      </a:lnTo>
                      <a:lnTo>
                        <a:pt x="3819" y="1223"/>
                      </a:lnTo>
                      <a:lnTo>
                        <a:pt x="3815" y="1234"/>
                      </a:lnTo>
                      <a:lnTo>
                        <a:pt x="3819" y="1245"/>
                      </a:lnTo>
                      <a:lnTo>
                        <a:pt x="3839" y="1230"/>
                      </a:lnTo>
                      <a:lnTo>
                        <a:pt x="3861" y="1221"/>
                      </a:lnTo>
                      <a:lnTo>
                        <a:pt x="3865" y="1210"/>
                      </a:lnTo>
                      <a:lnTo>
                        <a:pt x="3881" y="1210"/>
                      </a:lnTo>
                      <a:lnTo>
                        <a:pt x="3889" y="1201"/>
                      </a:lnTo>
                      <a:lnTo>
                        <a:pt x="3887" y="1194"/>
                      </a:lnTo>
                      <a:lnTo>
                        <a:pt x="3893" y="1192"/>
                      </a:lnTo>
                      <a:lnTo>
                        <a:pt x="3889" y="1159"/>
                      </a:lnTo>
                      <a:lnTo>
                        <a:pt x="3893" y="1163"/>
                      </a:lnTo>
                      <a:lnTo>
                        <a:pt x="3899" y="1188"/>
                      </a:lnTo>
                      <a:lnTo>
                        <a:pt x="3909" y="1188"/>
                      </a:lnTo>
                      <a:lnTo>
                        <a:pt x="3911" y="1192"/>
                      </a:lnTo>
                      <a:lnTo>
                        <a:pt x="3901" y="1199"/>
                      </a:lnTo>
                      <a:lnTo>
                        <a:pt x="3899" y="1208"/>
                      </a:lnTo>
                      <a:lnTo>
                        <a:pt x="3887" y="1214"/>
                      </a:lnTo>
                      <a:lnTo>
                        <a:pt x="3879" y="1223"/>
                      </a:lnTo>
                      <a:lnTo>
                        <a:pt x="3883" y="1225"/>
                      </a:lnTo>
                      <a:lnTo>
                        <a:pt x="3881" y="1232"/>
                      </a:lnTo>
                      <a:lnTo>
                        <a:pt x="3891" y="1232"/>
                      </a:lnTo>
                      <a:lnTo>
                        <a:pt x="3899" y="1221"/>
                      </a:lnTo>
                      <a:lnTo>
                        <a:pt x="3915" y="1228"/>
                      </a:lnTo>
                      <a:lnTo>
                        <a:pt x="3943" y="1223"/>
                      </a:lnTo>
                      <a:lnTo>
                        <a:pt x="3969" y="1228"/>
                      </a:lnTo>
                      <a:lnTo>
                        <a:pt x="3975" y="1225"/>
                      </a:lnTo>
                      <a:lnTo>
                        <a:pt x="3971" y="1232"/>
                      </a:lnTo>
                      <a:lnTo>
                        <a:pt x="3963" y="1232"/>
                      </a:lnTo>
                      <a:lnTo>
                        <a:pt x="3959" y="1236"/>
                      </a:lnTo>
                      <a:lnTo>
                        <a:pt x="3963" y="1245"/>
                      </a:lnTo>
                      <a:lnTo>
                        <a:pt x="3951" y="1234"/>
                      </a:lnTo>
                      <a:lnTo>
                        <a:pt x="3939" y="1232"/>
                      </a:lnTo>
                      <a:lnTo>
                        <a:pt x="3925" y="1239"/>
                      </a:lnTo>
                      <a:lnTo>
                        <a:pt x="3921" y="1245"/>
                      </a:lnTo>
                      <a:lnTo>
                        <a:pt x="3929" y="1259"/>
                      </a:lnTo>
                      <a:lnTo>
                        <a:pt x="3919" y="1254"/>
                      </a:lnTo>
                      <a:lnTo>
                        <a:pt x="3919" y="1250"/>
                      </a:lnTo>
                      <a:lnTo>
                        <a:pt x="3913" y="1245"/>
                      </a:lnTo>
                      <a:lnTo>
                        <a:pt x="3903" y="1250"/>
                      </a:lnTo>
                      <a:lnTo>
                        <a:pt x="3901" y="1243"/>
                      </a:lnTo>
                      <a:lnTo>
                        <a:pt x="3909" y="1243"/>
                      </a:lnTo>
                      <a:lnTo>
                        <a:pt x="3909" y="1239"/>
                      </a:lnTo>
                      <a:lnTo>
                        <a:pt x="3909" y="1232"/>
                      </a:lnTo>
                      <a:lnTo>
                        <a:pt x="3899" y="1232"/>
                      </a:lnTo>
                      <a:lnTo>
                        <a:pt x="3903" y="1239"/>
                      </a:lnTo>
                      <a:lnTo>
                        <a:pt x="3869" y="1259"/>
                      </a:lnTo>
                      <a:lnTo>
                        <a:pt x="3831" y="1285"/>
                      </a:lnTo>
                      <a:lnTo>
                        <a:pt x="3851" y="1279"/>
                      </a:lnTo>
                      <a:lnTo>
                        <a:pt x="3849" y="1285"/>
                      </a:lnTo>
                      <a:lnTo>
                        <a:pt x="3839" y="1292"/>
                      </a:lnTo>
                      <a:lnTo>
                        <a:pt x="3829" y="1294"/>
                      </a:lnTo>
                      <a:lnTo>
                        <a:pt x="3825" y="1287"/>
                      </a:lnTo>
                      <a:lnTo>
                        <a:pt x="3817" y="1287"/>
                      </a:lnTo>
                      <a:lnTo>
                        <a:pt x="3815" y="1296"/>
                      </a:lnTo>
                      <a:lnTo>
                        <a:pt x="3807" y="1301"/>
                      </a:lnTo>
                      <a:lnTo>
                        <a:pt x="3799" y="1314"/>
                      </a:lnTo>
                      <a:lnTo>
                        <a:pt x="3801" y="1314"/>
                      </a:lnTo>
                      <a:lnTo>
                        <a:pt x="3815" y="1303"/>
                      </a:lnTo>
                      <a:lnTo>
                        <a:pt x="3821" y="1303"/>
                      </a:lnTo>
                      <a:lnTo>
                        <a:pt x="3823" y="1310"/>
                      </a:lnTo>
                      <a:lnTo>
                        <a:pt x="3807" y="1318"/>
                      </a:lnTo>
                      <a:lnTo>
                        <a:pt x="3807" y="1327"/>
                      </a:lnTo>
                      <a:lnTo>
                        <a:pt x="3801" y="1341"/>
                      </a:lnTo>
                      <a:lnTo>
                        <a:pt x="3809" y="1347"/>
                      </a:lnTo>
                      <a:lnTo>
                        <a:pt x="3813" y="1365"/>
                      </a:lnTo>
                      <a:lnTo>
                        <a:pt x="3817" y="1367"/>
                      </a:lnTo>
                      <a:lnTo>
                        <a:pt x="3821" y="1363"/>
                      </a:lnTo>
                      <a:lnTo>
                        <a:pt x="3823" y="1365"/>
                      </a:lnTo>
                      <a:lnTo>
                        <a:pt x="3823" y="1374"/>
                      </a:lnTo>
                      <a:lnTo>
                        <a:pt x="3829" y="1374"/>
                      </a:lnTo>
                      <a:lnTo>
                        <a:pt x="3837" y="1387"/>
                      </a:lnTo>
                      <a:lnTo>
                        <a:pt x="3841" y="1380"/>
                      </a:lnTo>
                      <a:lnTo>
                        <a:pt x="3849" y="1387"/>
                      </a:lnTo>
                      <a:lnTo>
                        <a:pt x="3853" y="1380"/>
                      </a:lnTo>
                      <a:lnTo>
                        <a:pt x="3845" y="1372"/>
                      </a:lnTo>
                      <a:lnTo>
                        <a:pt x="3857" y="1376"/>
                      </a:lnTo>
                      <a:lnTo>
                        <a:pt x="3853" y="1365"/>
                      </a:lnTo>
                      <a:lnTo>
                        <a:pt x="3859" y="1369"/>
                      </a:lnTo>
                      <a:lnTo>
                        <a:pt x="3863" y="1361"/>
                      </a:lnTo>
                      <a:lnTo>
                        <a:pt x="3869" y="1361"/>
                      </a:lnTo>
                      <a:lnTo>
                        <a:pt x="3873" y="1365"/>
                      </a:lnTo>
                      <a:lnTo>
                        <a:pt x="3877" y="1363"/>
                      </a:lnTo>
                      <a:lnTo>
                        <a:pt x="3883" y="1347"/>
                      </a:lnTo>
                      <a:lnTo>
                        <a:pt x="3887" y="1347"/>
                      </a:lnTo>
                      <a:lnTo>
                        <a:pt x="3887" y="1334"/>
                      </a:lnTo>
                      <a:lnTo>
                        <a:pt x="3897" y="1338"/>
                      </a:lnTo>
                      <a:lnTo>
                        <a:pt x="3901" y="1321"/>
                      </a:lnTo>
                      <a:lnTo>
                        <a:pt x="3905" y="1327"/>
                      </a:lnTo>
                      <a:lnTo>
                        <a:pt x="3913" y="1321"/>
                      </a:lnTo>
                      <a:lnTo>
                        <a:pt x="3909" y="1305"/>
                      </a:lnTo>
                      <a:lnTo>
                        <a:pt x="3917" y="1298"/>
                      </a:lnTo>
                      <a:lnTo>
                        <a:pt x="3925" y="1301"/>
                      </a:lnTo>
                      <a:lnTo>
                        <a:pt x="3933" y="1285"/>
                      </a:lnTo>
                      <a:lnTo>
                        <a:pt x="3935" y="1298"/>
                      </a:lnTo>
                      <a:lnTo>
                        <a:pt x="3949" y="1301"/>
                      </a:lnTo>
                      <a:lnTo>
                        <a:pt x="3953" y="1279"/>
                      </a:lnTo>
                      <a:lnTo>
                        <a:pt x="3961" y="1292"/>
                      </a:lnTo>
                      <a:lnTo>
                        <a:pt x="3971" y="1281"/>
                      </a:lnTo>
                      <a:lnTo>
                        <a:pt x="3977" y="1285"/>
                      </a:lnTo>
                      <a:lnTo>
                        <a:pt x="3983" y="1279"/>
                      </a:lnTo>
                      <a:lnTo>
                        <a:pt x="3993" y="1283"/>
                      </a:lnTo>
                      <a:lnTo>
                        <a:pt x="3999" y="1274"/>
                      </a:lnTo>
                      <a:lnTo>
                        <a:pt x="4013" y="1279"/>
                      </a:lnTo>
                      <a:lnTo>
                        <a:pt x="4021" y="1265"/>
                      </a:lnTo>
                      <a:lnTo>
                        <a:pt x="4029" y="1265"/>
                      </a:lnTo>
                      <a:lnTo>
                        <a:pt x="4045" y="1254"/>
                      </a:lnTo>
                      <a:lnTo>
                        <a:pt x="4059" y="1254"/>
                      </a:lnTo>
                      <a:lnTo>
                        <a:pt x="4063" y="1245"/>
                      </a:lnTo>
                      <a:lnTo>
                        <a:pt x="4069" y="1252"/>
                      </a:lnTo>
                      <a:lnTo>
                        <a:pt x="4073" y="1250"/>
                      </a:lnTo>
                      <a:lnTo>
                        <a:pt x="4071" y="1243"/>
                      </a:lnTo>
                      <a:lnTo>
                        <a:pt x="4075" y="1243"/>
                      </a:lnTo>
                      <a:lnTo>
                        <a:pt x="4081" y="1252"/>
                      </a:lnTo>
                      <a:lnTo>
                        <a:pt x="4083" y="1248"/>
                      </a:lnTo>
                      <a:lnTo>
                        <a:pt x="4081" y="1239"/>
                      </a:lnTo>
                      <a:lnTo>
                        <a:pt x="4085" y="1234"/>
                      </a:lnTo>
                      <a:lnTo>
                        <a:pt x="4093" y="1239"/>
                      </a:lnTo>
                      <a:lnTo>
                        <a:pt x="4095" y="1230"/>
                      </a:lnTo>
                      <a:lnTo>
                        <a:pt x="4079" y="1228"/>
                      </a:lnTo>
                      <a:lnTo>
                        <a:pt x="4083" y="1217"/>
                      </a:lnTo>
                      <a:lnTo>
                        <a:pt x="4081" y="1210"/>
                      </a:lnTo>
                      <a:lnTo>
                        <a:pt x="4071" y="1203"/>
                      </a:lnTo>
                      <a:lnTo>
                        <a:pt x="4055" y="1201"/>
                      </a:lnTo>
                      <a:lnTo>
                        <a:pt x="4051" y="1208"/>
                      </a:lnTo>
                      <a:lnTo>
                        <a:pt x="4047" y="1205"/>
                      </a:lnTo>
                      <a:lnTo>
                        <a:pt x="4049" y="1188"/>
                      </a:lnTo>
                      <a:lnTo>
                        <a:pt x="4043" y="1188"/>
                      </a:lnTo>
                      <a:lnTo>
                        <a:pt x="4023" y="1212"/>
                      </a:lnTo>
                      <a:lnTo>
                        <a:pt x="4017" y="1205"/>
                      </a:lnTo>
                      <a:lnTo>
                        <a:pt x="4007" y="1203"/>
                      </a:lnTo>
                      <a:lnTo>
                        <a:pt x="4005" y="1210"/>
                      </a:lnTo>
                      <a:lnTo>
                        <a:pt x="3995" y="1205"/>
                      </a:lnTo>
                      <a:lnTo>
                        <a:pt x="4003" y="1203"/>
                      </a:lnTo>
                      <a:lnTo>
                        <a:pt x="4003" y="1192"/>
                      </a:lnTo>
                      <a:lnTo>
                        <a:pt x="3993" y="1192"/>
                      </a:lnTo>
                      <a:lnTo>
                        <a:pt x="3985" y="1190"/>
                      </a:lnTo>
                      <a:lnTo>
                        <a:pt x="3979" y="1194"/>
                      </a:lnTo>
                      <a:lnTo>
                        <a:pt x="3979" y="1203"/>
                      </a:lnTo>
                      <a:lnTo>
                        <a:pt x="3977" y="1199"/>
                      </a:lnTo>
                      <a:lnTo>
                        <a:pt x="3965" y="1199"/>
                      </a:lnTo>
                      <a:lnTo>
                        <a:pt x="3971" y="1197"/>
                      </a:lnTo>
                      <a:lnTo>
                        <a:pt x="3971" y="1192"/>
                      </a:lnTo>
                      <a:lnTo>
                        <a:pt x="3955" y="1183"/>
                      </a:lnTo>
                      <a:lnTo>
                        <a:pt x="3943" y="1190"/>
                      </a:lnTo>
                      <a:lnTo>
                        <a:pt x="3947" y="1183"/>
                      </a:lnTo>
                      <a:lnTo>
                        <a:pt x="3941" y="1177"/>
                      </a:lnTo>
                      <a:lnTo>
                        <a:pt x="3919" y="1174"/>
                      </a:lnTo>
                      <a:lnTo>
                        <a:pt x="3923" y="1172"/>
                      </a:lnTo>
                      <a:lnTo>
                        <a:pt x="3941" y="1168"/>
                      </a:lnTo>
                      <a:lnTo>
                        <a:pt x="3941" y="1163"/>
                      </a:lnTo>
                      <a:lnTo>
                        <a:pt x="3913" y="1154"/>
                      </a:lnTo>
                      <a:lnTo>
                        <a:pt x="3895" y="1154"/>
                      </a:lnTo>
                      <a:lnTo>
                        <a:pt x="3893" y="1148"/>
                      </a:lnTo>
                      <a:lnTo>
                        <a:pt x="3899" y="1148"/>
                      </a:lnTo>
                      <a:lnTo>
                        <a:pt x="3901" y="1141"/>
                      </a:lnTo>
                      <a:lnTo>
                        <a:pt x="3889" y="1139"/>
                      </a:lnTo>
                      <a:lnTo>
                        <a:pt x="3891" y="1121"/>
                      </a:lnTo>
                      <a:lnTo>
                        <a:pt x="3873" y="1099"/>
                      </a:lnTo>
                      <a:lnTo>
                        <a:pt x="3881" y="1095"/>
                      </a:lnTo>
                      <a:lnTo>
                        <a:pt x="3883" y="1081"/>
                      </a:lnTo>
                      <a:lnTo>
                        <a:pt x="3869" y="1075"/>
                      </a:lnTo>
                      <a:lnTo>
                        <a:pt x="3865" y="1084"/>
                      </a:lnTo>
                      <a:lnTo>
                        <a:pt x="3869" y="1092"/>
                      </a:lnTo>
                      <a:lnTo>
                        <a:pt x="3865" y="1092"/>
                      </a:lnTo>
                      <a:lnTo>
                        <a:pt x="3861" y="1086"/>
                      </a:lnTo>
                      <a:lnTo>
                        <a:pt x="3853" y="1084"/>
                      </a:lnTo>
                      <a:lnTo>
                        <a:pt x="3849" y="1086"/>
                      </a:lnTo>
                      <a:lnTo>
                        <a:pt x="3849" y="1079"/>
                      </a:lnTo>
                      <a:lnTo>
                        <a:pt x="3861" y="1079"/>
                      </a:lnTo>
                      <a:lnTo>
                        <a:pt x="3875" y="1064"/>
                      </a:lnTo>
                      <a:lnTo>
                        <a:pt x="3877" y="1059"/>
                      </a:lnTo>
                      <a:lnTo>
                        <a:pt x="3879" y="1033"/>
                      </a:lnTo>
                      <a:lnTo>
                        <a:pt x="3885" y="1024"/>
                      </a:lnTo>
                      <a:lnTo>
                        <a:pt x="3879" y="1015"/>
                      </a:lnTo>
                      <a:lnTo>
                        <a:pt x="3869" y="1017"/>
                      </a:lnTo>
                      <a:lnTo>
                        <a:pt x="3873" y="1013"/>
                      </a:lnTo>
                      <a:lnTo>
                        <a:pt x="3869" y="1013"/>
                      </a:lnTo>
                      <a:lnTo>
                        <a:pt x="3859" y="1017"/>
                      </a:lnTo>
                      <a:lnTo>
                        <a:pt x="3863" y="1013"/>
                      </a:lnTo>
                      <a:lnTo>
                        <a:pt x="3857" y="1013"/>
                      </a:lnTo>
                      <a:lnTo>
                        <a:pt x="3851" y="1019"/>
                      </a:lnTo>
                      <a:lnTo>
                        <a:pt x="3849" y="1030"/>
                      </a:lnTo>
                      <a:lnTo>
                        <a:pt x="3839" y="1030"/>
                      </a:lnTo>
                      <a:lnTo>
                        <a:pt x="3829" y="1033"/>
                      </a:lnTo>
                      <a:lnTo>
                        <a:pt x="3829" y="1019"/>
                      </a:lnTo>
                      <a:lnTo>
                        <a:pt x="3833" y="1008"/>
                      </a:lnTo>
                      <a:lnTo>
                        <a:pt x="3827" y="1004"/>
                      </a:lnTo>
                      <a:lnTo>
                        <a:pt x="3813" y="1006"/>
                      </a:lnTo>
                      <a:lnTo>
                        <a:pt x="3803" y="1004"/>
                      </a:lnTo>
                      <a:lnTo>
                        <a:pt x="3795" y="993"/>
                      </a:lnTo>
                      <a:lnTo>
                        <a:pt x="3785" y="993"/>
                      </a:lnTo>
                      <a:lnTo>
                        <a:pt x="3779" y="999"/>
                      </a:lnTo>
                      <a:lnTo>
                        <a:pt x="3769" y="999"/>
                      </a:lnTo>
                      <a:lnTo>
                        <a:pt x="3781" y="990"/>
                      </a:lnTo>
                      <a:lnTo>
                        <a:pt x="3787" y="986"/>
                      </a:lnTo>
                      <a:lnTo>
                        <a:pt x="3799" y="984"/>
                      </a:lnTo>
                      <a:lnTo>
                        <a:pt x="3805" y="990"/>
                      </a:lnTo>
                      <a:lnTo>
                        <a:pt x="3813" y="990"/>
                      </a:lnTo>
                      <a:lnTo>
                        <a:pt x="3817" y="979"/>
                      </a:lnTo>
                      <a:lnTo>
                        <a:pt x="3837" y="993"/>
                      </a:lnTo>
                      <a:lnTo>
                        <a:pt x="3861" y="995"/>
                      </a:lnTo>
                      <a:lnTo>
                        <a:pt x="3873" y="984"/>
                      </a:lnTo>
                      <a:lnTo>
                        <a:pt x="3883" y="982"/>
                      </a:lnTo>
                      <a:lnTo>
                        <a:pt x="3887" y="968"/>
                      </a:lnTo>
                      <a:lnTo>
                        <a:pt x="3913" y="953"/>
                      </a:lnTo>
                      <a:lnTo>
                        <a:pt x="3911" y="944"/>
                      </a:lnTo>
                      <a:lnTo>
                        <a:pt x="3915" y="942"/>
                      </a:lnTo>
                      <a:lnTo>
                        <a:pt x="3913" y="928"/>
                      </a:lnTo>
                      <a:lnTo>
                        <a:pt x="3901" y="924"/>
                      </a:lnTo>
                      <a:lnTo>
                        <a:pt x="3905" y="920"/>
                      </a:lnTo>
                      <a:lnTo>
                        <a:pt x="3913" y="926"/>
                      </a:lnTo>
                      <a:lnTo>
                        <a:pt x="3919" y="926"/>
                      </a:lnTo>
                      <a:lnTo>
                        <a:pt x="3921" y="920"/>
                      </a:lnTo>
                      <a:lnTo>
                        <a:pt x="3901" y="897"/>
                      </a:lnTo>
                      <a:lnTo>
                        <a:pt x="3887" y="895"/>
                      </a:lnTo>
                      <a:lnTo>
                        <a:pt x="3879" y="886"/>
                      </a:lnTo>
                      <a:lnTo>
                        <a:pt x="3835" y="882"/>
                      </a:lnTo>
                      <a:lnTo>
                        <a:pt x="3829" y="884"/>
                      </a:lnTo>
                      <a:lnTo>
                        <a:pt x="3817" y="880"/>
                      </a:lnTo>
                      <a:lnTo>
                        <a:pt x="3771" y="895"/>
                      </a:lnTo>
                      <a:lnTo>
                        <a:pt x="3717" y="917"/>
                      </a:lnTo>
                      <a:lnTo>
                        <a:pt x="3715" y="926"/>
                      </a:lnTo>
                      <a:lnTo>
                        <a:pt x="3705" y="928"/>
                      </a:lnTo>
                      <a:lnTo>
                        <a:pt x="3693" y="937"/>
                      </a:lnTo>
                      <a:lnTo>
                        <a:pt x="3679" y="946"/>
                      </a:lnTo>
                      <a:lnTo>
                        <a:pt x="3671" y="957"/>
                      </a:lnTo>
                      <a:lnTo>
                        <a:pt x="3659" y="957"/>
                      </a:lnTo>
                      <a:lnTo>
                        <a:pt x="3623" y="995"/>
                      </a:lnTo>
                      <a:lnTo>
                        <a:pt x="3621" y="1004"/>
                      </a:lnTo>
                      <a:lnTo>
                        <a:pt x="3597" y="1035"/>
                      </a:lnTo>
                      <a:lnTo>
                        <a:pt x="3597" y="1050"/>
                      </a:lnTo>
                      <a:lnTo>
                        <a:pt x="3579" y="1059"/>
                      </a:lnTo>
                      <a:lnTo>
                        <a:pt x="3577" y="1064"/>
                      </a:lnTo>
                      <a:lnTo>
                        <a:pt x="3569" y="1081"/>
                      </a:lnTo>
                      <a:lnTo>
                        <a:pt x="3531" y="1099"/>
                      </a:lnTo>
                      <a:lnTo>
                        <a:pt x="3515" y="1115"/>
                      </a:lnTo>
                      <a:lnTo>
                        <a:pt x="3497" y="1115"/>
                      </a:lnTo>
                      <a:lnTo>
                        <a:pt x="3481" y="1123"/>
                      </a:lnTo>
                      <a:lnTo>
                        <a:pt x="3471" y="1126"/>
                      </a:lnTo>
                      <a:lnTo>
                        <a:pt x="3459" y="1135"/>
                      </a:lnTo>
                      <a:lnTo>
                        <a:pt x="3445" y="1146"/>
                      </a:lnTo>
                      <a:lnTo>
                        <a:pt x="3469" y="1121"/>
                      </a:lnTo>
                      <a:lnTo>
                        <a:pt x="3479" y="1121"/>
                      </a:lnTo>
                      <a:lnTo>
                        <a:pt x="3479" y="1115"/>
                      </a:lnTo>
                      <a:lnTo>
                        <a:pt x="3493" y="1106"/>
                      </a:lnTo>
                      <a:lnTo>
                        <a:pt x="3493" y="1101"/>
                      </a:lnTo>
                      <a:lnTo>
                        <a:pt x="3521" y="1099"/>
                      </a:lnTo>
                      <a:lnTo>
                        <a:pt x="3533" y="1090"/>
                      </a:lnTo>
                      <a:lnTo>
                        <a:pt x="3535" y="1079"/>
                      </a:lnTo>
                      <a:lnTo>
                        <a:pt x="3555" y="1068"/>
                      </a:lnTo>
                      <a:lnTo>
                        <a:pt x="3559" y="1064"/>
                      </a:lnTo>
                      <a:lnTo>
                        <a:pt x="3567" y="1053"/>
                      </a:lnTo>
                      <a:lnTo>
                        <a:pt x="3569" y="1037"/>
                      </a:lnTo>
                      <a:lnTo>
                        <a:pt x="3583" y="1033"/>
                      </a:lnTo>
                      <a:lnTo>
                        <a:pt x="3603" y="1004"/>
                      </a:lnTo>
                      <a:lnTo>
                        <a:pt x="3609" y="988"/>
                      </a:lnTo>
                      <a:lnTo>
                        <a:pt x="3605" y="971"/>
                      </a:lnTo>
                      <a:lnTo>
                        <a:pt x="3611" y="968"/>
                      </a:lnTo>
                      <a:lnTo>
                        <a:pt x="3615" y="975"/>
                      </a:lnTo>
                      <a:lnTo>
                        <a:pt x="3641" y="951"/>
                      </a:lnTo>
                      <a:lnTo>
                        <a:pt x="3641" y="937"/>
                      </a:lnTo>
                      <a:lnTo>
                        <a:pt x="3651" y="935"/>
                      </a:lnTo>
                      <a:lnTo>
                        <a:pt x="3653" y="917"/>
                      </a:lnTo>
                      <a:lnTo>
                        <a:pt x="3673" y="906"/>
                      </a:lnTo>
                      <a:lnTo>
                        <a:pt x="3675" y="897"/>
                      </a:lnTo>
                      <a:lnTo>
                        <a:pt x="3689" y="886"/>
                      </a:lnTo>
                      <a:lnTo>
                        <a:pt x="3691" y="893"/>
                      </a:lnTo>
                      <a:lnTo>
                        <a:pt x="3703" y="886"/>
                      </a:lnTo>
                      <a:lnTo>
                        <a:pt x="3703" y="882"/>
                      </a:lnTo>
                      <a:lnTo>
                        <a:pt x="3695" y="875"/>
                      </a:lnTo>
                      <a:lnTo>
                        <a:pt x="3723" y="873"/>
                      </a:lnTo>
                      <a:lnTo>
                        <a:pt x="3729" y="864"/>
                      </a:lnTo>
                      <a:lnTo>
                        <a:pt x="3737" y="873"/>
                      </a:lnTo>
                      <a:lnTo>
                        <a:pt x="3747" y="873"/>
                      </a:lnTo>
                      <a:lnTo>
                        <a:pt x="3763" y="820"/>
                      </a:lnTo>
                      <a:lnTo>
                        <a:pt x="3773" y="818"/>
                      </a:lnTo>
                      <a:lnTo>
                        <a:pt x="3775" y="802"/>
                      </a:lnTo>
                      <a:lnTo>
                        <a:pt x="3785" y="791"/>
                      </a:lnTo>
                      <a:lnTo>
                        <a:pt x="3787" y="795"/>
                      </a:lnTo>
                      <a:lnTo>
                        <a:pt x="3805" y="798"/>
                      </a:lnTo>
                      <a:lnTo>
                        <a:pt x="3797" y="780"/>
                      </a:lnTo>
                      <a:lnTo>
                        <a:pt x="3803" y="776"/>
                      </a:lnTo>
                      <a:lnTo>
                        <a:pt x="3809" y="784"/>
                      </a:lnTo>
                      <a:lnTo>
                        <a:pt x="3817" y="789"/>
                      </a:lnTo>
                      <a:lnTo>
                        <a:pt x="3833" y="778"/>
                      </a:lnTo>
                      <a:lnTo>
                        <a:pt x="3845" y="784"/>
                      </a:lnTo>
                      <a:lnTo>
                        <a:pt x="3867" y="776"/>
                      </a:lnTo>
                      <a:lnTo>
                        <a:pt x="3891" y="784"/>
                      </a:lnTo>
                      <a:lnTo>
                        <a:pt x="3909" y="776"/>
                      </a:lnTo>
                      <a:lnTo>
                        <a:pt x="3939" y="773"/>
                      </a:lnTo>
                      <a:lnTo>
                        <a:pt x="3957" y="789"/>
                      </a:lnTo>
                      <a:lnTo>
                        <a:pt x="3971" y="789"/>
                      </a:lnTo>
                      <a:lnTo>
                        <a:pt x="3989" y="778"/>
                      </a:lnTo>
                      <a:lnTo>
                        <a:pt x="4049" y="782"/>
                      </a:lnTo>
                      <a:lnTo>
                        <a:pt x="4077" y="773"/>
                      </a:lnTo>
                      <a:lnTo>
                        <a:pt x="4065" y="793"/>
                      </a:lnTo>
                      <a:lnTo>
                        <a:pt x="4071" y="800"/>
                      </a:lnTo>
                      <a:lnTo>
                        <a:pt x="4105" y="789"/>
                      </a:lnTo>
                      <a:lnTo>
                        <a:pt x="4147" y="784"/>
                      </a:lnTo>
                      <a:lnTo>
                        <a:pt x="4145" y="780"/>
                      </a:lnTo>
                      <a:lnTo>
                        <a:pt x="4137" y="776"/>
                      </a:lnTo>
                      <a:lnTo>
                        <a:pt x="4155" y="762"/>
                      </a:lnTo>
                      <a:lnTo>
                        <a:pt x="4161" y="769"/>
                      </a:lnTo>
                      <a:lnTo>
                        <a:pt x="4149" y="778"/>
                      </a:lnTo>
                      <a:lnTo>
                        <a:pt x="4153" y="784"/>
                      </a:lnTo>
                      <a:lnTo>
                        <a:pt x="4163" y="789"/>
                      </a:lnTo>
                      <a:lnTo>
                        <a:pt x="4171" y="782"/>
                      </a:lnTo>
                      <a:lnTo>
                        <a:pt x="4175" y="767"/>
                      </a:lnTo>
                      <a:lnTo>
                        <a:pt x="4191" y="767"/>
                      </a:lnTo>
                      <a:lnTo>
                        <a:pt x="4203" y="756"/>
                      </a:lnTo>
                      <a:lnTo>
                        <a:pt x="4191" y="749"/>
                      </a:lnTo>
                      <a:lnTo>
                        <a:pt x="4193" y="740"/>
                      </a:lnTo>
                      <a:lnTo>
                        <a:pt x="4197" y="749"/>
                      </a:lnTo>
                      <a:lnTo>
                        <a:pt x="4205" y="749"/>
                      </a:lnTo>
                      <a:lnTo>
                        <a:pt x="4221" y="733"/>
                      </a:lnTo>
                      <a:lnTo>
                        <a:pt x="4217" y="731"/>
                      </a:lnTo>
                      <a:lnTo>
                        <a:pt x="4219" y="718"/>
                      </a:lnTo>
                      <a:lnTo>
                        <a:pt x="4227" y="705"/>
                      </a:lnTo>
                      <a:lnTo>
                        <a:pt x="4227" y="718"/>
                      </a:lnTo>
                      <a:lnTo>
                        <a:pt x="4231" y="722"/>
                      </a:lnTo>
                      <a:lnTo>
                        <a:pt x="4237" y="718"/>
                      </a:lnTo>
                      <a:lnTo>
                        <a:pt x="4243" y="709"/>
                      </a:lnTo>
                      <a:lnTo>
                        <a:pt x="4247" y="689"/>
                      </a:lnTo>
                      <a:lnTo>
                        <a:pt x="4255" y="687"/>
                      </a:lnTo>
                      <a:lnTo>
                        <a:pt x="4257" y="678"/>
                      </a:lnTo>
                      <a:lnTo>
                        <a:pt x="4263" y="685"/>
                      </a:lnTo>
                      <a:lnTo>
                        <a:pt x="4277" y="687"/>
                      </a:lnTo>
                      <a:lnTo>
                        <a:pt x="4291" y="678"/>
                      </a:lnTo>
                      <a:lnTo>
                        <a:pt x="4287" y="663"/>
                      </a:lnTo>
                      <a:lnTo>
                        <a:pt x="4301" y="674"/>
                      </a:lnTo>
                      <a:lnTo>
                        <a:pt x="4307" y="671"/>
                      </a:lnTo>
                      <a:lnTo>
                        <a:pt x="4307" y="600"/>
                      </a:lnTo>
                      <a:lnTo>
                        <a:pt x="4307" y="397"/>
                      </a:lnTo>
                      <a:lnTo>
                        <a:pt x="4303" y="399"/>
                      </a:lnTo>
                      <a:lnTo>
                        <a:pt x="4291" y="399"/>
                      </a:lnTo>
                      <a:lnTo>
                        <a:pt x="4265" y="397"/>
                      </a:lnTo>
                      <a:lnTo>
                        <a:pt x="4257" y="403"/>
                      </a:lnTo>
                      <a:lnTo>
                        <a:pt x="4265" y="406"/>
                      </a:lnTo>
                      <a:lnTo>
                        <a:pt x="4279" y="406"/>
                      </a:lnTo>
                      <a:lnTo>
                        <a:pt x="4299" y="412"/>
                      </a:lnTo>
                      <a:lnTo>
                        <a:pt x="4297" y="417"/>
                      </a:lnTo>
                      <a:lnTo>
                        <a:pt x="4275" y="410"/>
                      </a:lnTo>
                      <a:lnTo>
                        <a:pt x="4249" y="417"/>
                      </a:lnTo>
                      <a:lnTo>
                        <a:pt x="4217" y="448"/>
                      </a:lnTo>
                      <a:lnTo>
                        <a:pt x="4203" y="448"/>
                      </a:lnTo>
                      <a:lnTo>
                        <a:pt x="4195" y="461"/>
                      </a:lnTo>
                      <a:lnTo>
                        <a:pt x="4181" y="465"/>
                      </a:lnTo>
                      <a:lnTo>
                        <a:pt x="4183" y="479"/>
                      </a:lnTo>
                      <a:lnTo>
                        <a:pt x="4191" y="474"/>
                      </a:lnTo>
                      <a:lnTo>
                        <a:pt x="4193" y="481"/>
                      </a:lnTo>
                      <a:lnTo>
                        <a:pt x="4183" y="485"/>
                      </a:lnTo>
                      <a:lnTo>
                        <a:pt x="4177" y="481"/>
                      </a:lnTo>
                      <a:lnTo>
                        <a:pt x="4169" y="474"/>
                      </a:lnTo>
                      <a:lnTo>
                        <a:pt x="4159" y="490"/>
                      </a:lnTo>
                      <a:lnTo>
                        <a:pt x="4151" y="490"/>
                      </a:lnTo>
                      <a:lnTo>
                        <a:pt x="4133" y="521"/>
                      </a:lnTo>
                      <a:lnTo>
                        <a:pt x="4107" y="530"/>
                      </a:lnTo>
                      <a:lnTo>
                        <a:pt x="4133" y="516"/>
                      </a:lnTo>
                      <a:lnTo>
                        <a:pt x="4135" y="494"/>
                      </a:lnTo>
                      <a:lnTo>
                        <a:pt x="4145" y="490"/>
                      </a:lnTo>
                      <a:lnTo>
                        <a:pt x="4145" y="485"/>
                      </a:lnTo>
                      <a:lnTo>
                        <a:pt x="4135" y="483"/>
                      </a:lnTo>
                      <a:lnTo>
                        <a:pt x="4137" y="479"/>
                      </a:lnTo>
                      <a:lnTo>
                        <a:pt x="4155" y="474"/>
                      </a:lnTo>
                      <a:lnTo>
                        <a:pt x="4157" y="468"/>
                      </a:lnTo>
                      <a:lnTo>
                        <a:pt x="4145" y="456"/>
                      </a:lnTo>
                      <a:lnTo>
                        <a:pt x="4123" y="450"/>
                      </a:lnTo>
                      <a:lnTo>
                        <a:pt x="4109" y="454"/>
                      </a:lnTo>
                      <a:lnTo>
                        <a:pt x="4097" y="443"/>
                      </a:lnTo>
                      <a:lnTo>
                        <a:pt x="4095" y="430"/>
                      </a:lnTo>
                      <a:lnTo>
                        <a:pt x="4101" y="439"/>
                      </a:lnTo>
                      <a:lnTo>
                        <a:pt x="4111" y="439"/>
                      </a:lnTo>
                      <a:lnTo>
                        <a:pt x="4131" y="443"/>
                      </a:lnTo>
                      <a:lnTo>
                        <a:pt x="4151" y="454"/>
                      </a:lnTo>
                      <a:lnTo>
                        <a:pt x="4157" y="454"/>
                      </a:lnTo>
                      <a:lnTo>
                        <a:pt x="4163" y="439"/>
                      </a:lnTo>
                      <a:lnTo>
                        <a:pt x="4177" y="434"/>
                      </a:lnTo>
                      <a:lnTo>
                        <a:pt x="4171" y="432"/>
                      </a:lnTo>
                      <a:lnTo>
                        <a:pt x="4183" y="430"/>
                      </a:lnTo>
                      <a:lnTo>
                        <a:pt x="4195" y="434"/>
                      </a:lnTo>
                      <a:lnTo>
                        <a:pt x="4217" y="419"/>
                      </a:lnTo>
                      <a:lnTo>
                        <a:pt x="4233" y="417"/>
                      </a:lnTo>
                      <a:lnTo>
                        <a:pt x="4241" y="410"/>
                      </a:lnTo>
                      <a:lnTo>
                        <a:pt x="4251" y="403"/>
                      </a:lnTo>
                      <a:lnTo>
                        <a:pt x="4251" y="399"/>
                      </a:lnTo>
                      <a:lnTo>
                        <a:pt x="4231" y="408"/>
                      </a:lnTo>
                      <a:lnTo>
                        <a:pt x="4213" y="417"/>
                      </a:lnTo>
                      <a:lnTo>
                        <a:pt x="4183" y="419"/>
                      </a:lnTo>
                      <a:lnTo>
                        <a:pt x="4209" y="410"/>
                      </a:lnTo>
                      <a:lnTo>
                        <a:pt x="4219" y="408"/>
                      </a:lnTo>
                      <a:lnTo>
                        <a:pt x="4241" y="399"/>
                      </a:lnTo>
                      <a:lnTo>
                        <a:pt x="4243" y="390"/>
                      </a:lnTo>
                      <a:lnTo>
                        <a:pt x="4249" y="394"/>
                      </a:lnTo>
                      <a:lnTo>
                        <a:pt x="4271" y="390"/>
                      </a:lnTo>
                      <a:lnTo>
                        <a:pt x="4265" y="386"/>
                      </a:lnTo>
                      <a:lnTo>
                        <a:pt x="4269" y="379"/>
                      </a:lnTo>
                      <a:lnTo>
                        <a:pt x="4277" y="383"/>
                      </a:lnTo>
                      <a:lnTo>
                        <a:pt x="4307" y="379"/>
                      </a:lnTo>
                      <a:lnTo>
                        <a:pt x="4307" y="372"/>
                      </a:lnTo>
                      <a:lnTo>
                        <a:pt x="4297" y="372"/>
                      </a:lnTo>
                      <a:lnTo>
                        <a:pt x="4301" y="368"/>
                      </a:lnTo>
                      <a:lnTo>
                        <a:pt x="4307" y="368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2" name="Freeform 122"/>
                <p:cNvSpPr>
                  <a:spLocks/>
                </p:cNvSpPr>
                <p:nvPr/>
              </p:nvSpPr>
              <p:spPr bwMode="auto">
                <a:xfrm>
                  <a:off x="3553" y="3943"/>
                  <a:ext cx="4" cy="11"/>
                </a:xfrm>
                <a:custGeom>
                  <a:avLst/>
                  <a:gdLst>
                    <a:gd name="T0" fmla="*/ 0 w 4"/>
                    <a:gd name="T1" fmla="*/ 5 h 11"/>
                    <a:gd name="T2" fmla="*/ 0 w 4"/>
                    <a:gd name="T3" fmla="*/ 11 h 11"/>
                    <a:gd name="T4" fmla="*/ 2 w 4"/>
                    <a:gd name="T5" fmla="*/ 11 h 11"/>
                    <a:gd name="T6" fmla="*/ 2 w 4"/>
                    <a:gd name="T7" fmla="*/ 5 h 11"/>
                    <a:gd name="T8" fmla="*/ 4 w 4"/>
                    <a:gd name="T9" fmla="*/ 0 h 11"/>
                    <a:gd name="T10" fmla="*/ 2 w 4"/>
                    <a:gd name="T11" fmla="*/ 0 h 11"/>
                    <a:gd name="T12" fmla="*/ 0 w 4"/>
                    <a:gd name="T13" fmla="*/ 5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11"/>
                    <a:gd name="T23" fmla="*/ 4 w 4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11">
                      <a:moveTo>
                        <a:pt x="0" y="5"/>
                      </a:move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5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3" name="Freeform 123"/>
                <p:cNvSpPr>
                  <a:spLocks/>
                </p:cNvSpPr>
                <p:nvPr/>
              </p:nvSpPr>
              <p:spPr bwMode="auto">
                <a:xfrm>
                  <a:off x="1136" y="1089"/>
                  <a:ext cx="16" cy="18"/>
                </a:xfrm>
                <a:custGeom>
                  <a:avLst/>
                  <a:gdLst>
                    <a:gd name="T0" fmla="*/ 16 w 16"/>
                    <a:gd name="T1" fmla="*/ 5 h 18"/>
                    <a:gd name="T2" fmla="*/ 12 w 16"/>
                    <a:gd name="T3" fmla="*/ 0 h 18"/>
                    <a:gd name="T4" fmla="*/ 0 w 16"/>
                    <a:gd name="T5" fmla="*/ 16 h 18"/>
                    <a:gd name="T6" fmla="*/ 0 w 16"/>
                    <a:gd name="T7" fmla="*/ 18 h 18"/>
                    <a:gd name="T8" fmla="*/ 8 w 16"/>
                    <a:gd name="T9" fmla="*/ 14 h 18"/>
                    <a:gd name="T10" fmla="*/ 16 w 16"/>
                    <a:gd name="T11" fmla="*/ 5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18"/>
                    <a:gd name="T20" fmla="*/ 16 w 16"/>
                    <a:gd name="T21" fmla="*/ 18 h 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18">
                      <a:moveTo>
                        <a:pt x="16" y="5"/>
                      </a:moveTo>
                      <a:lnTo>
                        <a:pt x="12" y="0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8" y="14"/>
                      </a:lnTo>
                      <a:lnTo>
                        <a:pt x="16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4" name="Freeform 124"/>
                <p:cNvSpPr>
                  <a:spLocks/>
                </p:cNvSpPr>
                <p:nvPr/>
              </p:nvSpPr>
              <p:spPr bwMode="auto">
                <a:xfrm>
                  <a:off x="1120" y="1109"/>
                  <a:ext cx="8" cy="7"/>
                </a:xfrm>
                <a:custGeom>
                  <a:avLst/>
                  <a:gdLst>
                    <a:gd name="T0" fmla="*/ 8 w 8"/>
                    <a:gd name="T1" fmla="*/ 0 h 7"/>
                    <a:gd name="T2" fmla="*/ 4 w 8"/>
                    <a:gd name="T3" fmla="*/ 0 h 7"/>
                    <a:gd name="T4" fmla="*/ 0 w 8"/>
                    <a:gd name="T5" fmla="*/ 2 h 7"/>
                    <a:gd name="T6" fmla="*/ 2 w 8"/>
                    <a:gd name="T7" fmla="*/ 7 h 7"/>
                    <a:gd name="T8" fmla="*/ 8 w 8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7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5" name="Freeform 125"/>
                <p:cNvSpPr>
                  <a:spLocks/>
                </p:cNvSpPr>
                <p:nvPr/>
              </p:nvSpPr>
              <p:spPr bwMode="auto">
                <a:xfrm>
                  <a:off x="1102" y="1127"/>
                  <a:ext cx="14" cy="18"/>
                </a:xfrm>
                <a:custGeom>
                  <a:avLst/>
                  <a:gdLst>
                    <a:gd name="T0" fmla="*/ 14 w 14"/>
                    <a:gd name="T1" fmla="*/ 4 h 18"/>
                    <a:gd name="T2" fmla="*/ 12 w 14"/>
                    <a:gd name="T3" fmla="*/ 0 h 18"/>
                    <a:gd name="T4" fmla="*/ 8 w 14"/>
                    <a:gd name="T5" fmla="*/ 4 h 18"/>
                    <a:gd name="T6" fmla="*/ 0 w 14"/>
                    <a:gd name="T7" fmla="*/ 7 h 18"/>
                    <a:gd name="T8" fmla="*/ 2 w 14"/>
                    <a:gd name="T9" fmla="*/ 13 h 18"/>
                    <a:gd name="T10" fmla="*/ 2 w 14"/>
                    <a:gd name="T11" fmla="*/ 15 h 18"/>
                    <a:gd name="T12" fmla="*/ 8 w 14"/>
                    <a:gd name="T13" fmla="*/ 18 h 18"/>
                    <a:gd name="T14" fmla="*/ 12 w 14"/>
                    <a:gd name="T15" fmla="*/ 11 h 18"/>
                    <a:gd name="T16" fmla="*/ 14 w 14"/>
                    <a:gd name="T17" fmla="*/ 4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8"/>
                    <a:gd name="T29" fmla="*/ 14 w 14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8">
                      <a:moveTo>
                        <a:pt x="14" y="4"/>
                      </a:moveTo>
                      <a:lnTo>
                        <a:pt x="12" y="0"/>
                      </a:lnTo>
                      <a:lnTo>
                        <a:pt x="8" y="4"/>
                      </a:lnTo>
                      <a:lnTo>
                        <a:pt x="0" y="7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8" y="18"/>
                      </a:lnTo>
                      <a:lnTo>
                        <a:pt x="12" y="11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6" name="Freeform 126"/>
                <p:cNvSpPr>
                  <a:spLocks/>
                </p:cNvSpPr>
                <p:nvPr/>
              </p:nvSpPr>
              <p:spPr bwMode="auto">
                <a:xfrm>
                  <a:off x="978" y="1167"/>
                  <a:ext cx="84" cy="106"/>
                </a:xfrm>
                <a:custGeom>
                  <a:avLst/>
                  <a:gdLst>
                    <a:gd name="T0" fmla="*/ 46 w 84"/>
                    <a:gd name="T1" fmla="*/ 104 h 106"/>
                    <a:gd name="T2" fmla="*/ 56 w 84"/>
                    <a:gd name="T3" fmla="*/ 100 h 106"/>
                    <a:gd name="T4" fmla="*/ 48 w 84"/>
                    <a:gd name="T5" fmla="*/ 100 h 106"/>
                    <a:gd name="T6" fmla="*/ 66 w 84"/>
                    <a:gd name="T7" fmla="*/ 95 h 106"/>
                    <a:gd name="T8" fmla="*/ 70 w 84"/>
                    <a:gd name="T9" fmla="*/ 77 h 106"/>
                    <a:gd name="T10" fmla="*/ 72 w 84"/>
                    <a:gd name="T11" fmla="*/ 40 h 106"/>
                    <a:gd name="T12" fmla="*/ 84 w 84"/>
                    <a:gd name="T13" fmla="*/ 2 h 106"/>
                    <a:gd name="T14" fmla="*/ 72 w 84"/>
                    <a:gd name="T15" fmla="*/ 13 h 106"/>
                    <a:gd name="T16" fmla="*/ 62 w 84"/>
                    <a:gd name="T17" fmla="*/ 31 h 106"/>
                    <a:gd name="T18" fmla="*/ 52 w 84"/>
                    <a:gd name="T19" fmla="*/ 46 h 106"/>
                    <a:gd name="T20" fmla="*/ 54 w 84"/>
                    <a:gd name="T21" fmla="*/ 57 h 106"/>
                    <a:gd name="T22" fmla="*/ 46 w 84"/>
                    <a:gd name="T23" fmla="*/ 64 h 106"/>
                    <a:gd name="T24" fmla="*/ 36 w 84"/>
                    <a:gd name="T25" fmla="*/ 57 h 106"/>
                    <a:gd name="T26" fmla="*/ 34 w 84"/>
                    <a:gd name="T27" fmla="*/ 53 h 106"/>
                    <a:gd name="T28" fmla="*/ 28 w 84"/>
                    <a:gd name="T29" fmla="*/ 55 h 106"/>
                    <a:gd name="T30" fmla="*/ 32 w 84"/>
                    <a:gd name="T31" fmla="*/ 49 h 106"/>
                    <a:gd name="T32" fmla="*/ 48 w 84"/>
                    <a:gd name="T33" fmla="*/ 40 h 106"/>
                    <a:gd name="T34" fmla="*/ 50 w 84"/>
                    <a:gd name="T35" fmla="*/ 13 h 106"/>
                    <a:gd name="T36" fmla="*/ 32 w 84"/>
                    <a:gd name="T37" fmla="*/ 18 h 106"/>
                    <a:gd name="T38" fmla="*/ 30 w 84"/>
                    <a:gd name="T39" fmla="*/ 24 h 106"/>
                    <a:gd name="T40" fmla="*/ 24 w 84"/>
                    <a:gd name="T41" fmla="*/ 29 h 106"/>
                    <a:gd name="T42" fmla="*/ 30 w 84"/>
                    <a:gd name="T43" fmla="*/ 15 h 106"/>
                    <a:gd name="T44" fmla="*/ 20 w 84"/>
                    <a:gd name="T45" fmla="*/ 11 h 106"/>
                    <a:gd name="T46" fmla="*/ 6 w 84"/>
                    <a:gd name="T47" fmla="*/ 0 h 106"/>
                    <a:gd name="T48" fmla="*/ 4 w 84"/>
                    <a:gd name="T49" fmla="*/ 13 h 106"/>
                    <a:gd name="T50" fmla="*/ 2 w 84"/>
                    <a:gd name="T51" fmla="*/ 35 h 106"/>
                    <a:gd name="T52" fmla="*/ 8 w 84"/>
                    <a:gd name="T53" fmla="*/ 42 h 106"/>
                    <a:gd name="T54" fmla="*/ 18 w 84"/>
                    <a:gd name="T55" fmla="*/ 49 h 106"/>
                    <a:gd name="T56" fmla="*/ 14 w 84"/>
                    <a:gd name="T57" fmla="*/ 57 h 106"/>
                    <a:gd name="T58" fmla="*/ 16 w 84"/>
                    <a:gd name="T59" fmla="*/ 64 h 106"/>
                    <a:gd name="T60" fmla="*/ 14 w 84"/>
                    <a:gd name="T61" fmla="*/ 71 h 106"/>
                    <a:gd name="T62" fmla="*/ 16 w 84"/>
                    <a:gd name="T63" fmla="*/ 75 h 106"/>
                    <a:gd name="T64" fmla="*/ 28 w 84"/>
                    <a:gd name="T65" fmla="*/ 75 h 106"/>
                    <a:gd name="T66" fmla="*/ 36 w 84"/>
                    <a:gd name="T67" fmla="*/ 80 h 106"/>
                    <a:gd name="T68" fmla="*/ 40 w 84"/>
                    <a:gd name="T69" fmla="*/ 84 h 106"/>
                    <a:gd name="T70" fmla="*/ 44 w 84"/>
                    <a:gd name="T71" fmla="*/ 93 h 106"/>
                    <a:gd name="T72" fmla="*/ 42 w 84"/>
                    <a:gd name="T73" fmla="*/ 88 h 106"/>
                    <a:gd name="T74" fmla="*/ 30 w 84"/>
                    <a:gd name="T75" fmla="*/ 91 h 106"/>
                    <a:gd name="T76" fmla="*/ 32 w 84"/>
                    <a:gd name="T77" fmla="*/ 93 h 106"/>
                    <a:gd name="T78" fmla="*/ 32 w 84"/>
                    <a:gd name="T79" fmla="*/ 97 h 106"/>
                    <a:gd name="T80" fmla="*/ 34 w 84"/>
                    <a:gd name="T81" fmla="*/ 102 h 106"/>
                    <a:gd name="T82" fmla="*/ 40 w 84"/>
                    <a:gd name="T83" fmla="*/ 102 h 10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84"/>
                    <a:gd name="T127" fmla="*/ 0 h 106"/>
                    <a:gd name="T128" fmla="*/ 84 w 84"/>
                    <a:gd name="T129" fmla="*/ 106 h 10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84" h="106">
                      <a:moveTo>
                        <a:pt x="40" y="106"/>
                      </a:moveTo>
                      <a:lnTo>
                        <a:pt x="46" y="104"/>
                      </a:lnTo>
                      <a:lnTo>
                        <a:pt x="54" y="102"/>
                      </a:lnTo>
                      <a:lnTo>
                        <a:pt x="56" y="100"/>
                      </a:lnTo>
                      <a:lnTo>
                        <a:pt x="52" y="100"/>
                      </a:lnTo>
                      <a:lnTo>
                        <a:pt x="48" y="100"/>
                      </a:lnTo>
                      <a:lnTo>
                        <a:pt x="50" y="97"/>
                      </a:lnTo>
                      <a:lnTo>
                        <a:pt x="66" y="95"/>
                      </a:lnTo>
                      <a:lnTo>
                        <a:pt x="68" y="91"/>
                      </a:lnTo>
                      <a:lnTo>
                        <a:pt x="70" y="77"/>
                      </a:lnTo>
                      <a:lnTo>
                        <a:pt x="68" y="62"/>
                      </a:lnTo>
                      <a:lnTo>
                        <a:pt x="72" y="40"/>
                      </a:lnTo>
                      <a:lnTo>
                        <a:pt x="82" y="24"/>
                      </a:lnTo>
                      <a:lnTo>
                        <a:pt x="84" y="2"/>
                      </a:lnTo>
                      <a:lnTo>
                        <a:pt x="78" y="11"/>
                      </a:lnTo>
                      <a:lnTo>
                        <a:pt x="72" y="13"/>
                      </a:lnTo>
                      <a:lnTo>
                        <a:pt x="58" y="18"/>
                      </a:lnTo>
                      <a:lnTo>
                        <a:pt x="62" y="31"/>
                      </a:lnTo>
                      <a:lnTo>
                        <a:pt x="56" y="44"/>
                      </a:lnTo>
                      <a:lnTo>
                        <a:pt x="52" y="46"/>
                      </a:lnTo>
                      <a:lnTo>
                        <a:pt x="52" y="51"/>
                      </a:lnTo>
                      <a:lnTo>
                        <a:pt x="54" y="57"/>
                      </a:lnTo>
                      <a:lnTo>
                        <a:pt x="46" y="60"/>
                      </a:lnTo>
                      <a:lnTo>
                        <a:pt x="46" y="64"/>
                      </a:lnTo>
                      <a:lnTo>
                        <a:pt x="40" y="62"/>
                      </a:lnTo>
                      <a:lnTo>
                        <a:pt x="36" y="57"/>
                      </a:lnTo>
                      <a:lnTo>
                        <a:pt x="34" y="60"/>
                      </a:lnTo>
                      <a:lnTo>
                        <a:pt x="34" y="53"/>
                      </a:lnTo>
                      <a:lnTo>
                        <a:pt x="30" y="53"/>
                      </a:lnTo>
                      <a:lnTo>
                        <a:pt x="28" y="55"/>
                      </a:lnTo>
                      <a:lnTo>
                        <a:pt x="28" y="51"/>
                      </a:lnTo>
                      <a:lnTo>
                        <a:pt x="32" y="49"/>
                      </a:lnTo>
                      <a:lnTo>
                        <a:pt x="44" y="46"/>
                      </a:lnTo>
                      <a:lnTo>
                        <a:pt x="48" y="40"/>
                      </a:lnTo>
                      <a:lnTo>
                        <a:pt x="52" y="38"/>
                      </a:lnTo>
                      <a:lnTo>
                        <a:pt x="50" y="13"/>
                      </a:lnTo>
                      <a:lnTo>
                        <a:pt x="40" y="11"/>
                      </a:lnTo>
                      <a:lnTo>
                        <a:pt x="32" y="18"/>
                      </a:lnTo>
                      <a:lnTo>
                        <a:pt x="34" y="24"/>
                      </a:lnTo>
                      <a:lnTo>
                        <a:pt x="30" y="24"/>
                      </a:lnTo>
                      <a:lnTo>
                        <a:pt x="32" y="29"/>
                      </a:lnTo>
                      <a:lnTo>
                        <a:pt x="24" y="29"/>
                      </a:lnTo>
                      <a:lnTo>
                        <a:pt x="30" y="22"/>
                      </a:lnTo>
                      <a:lnTo>
                        <a:pt x="30" y="15"/>
                      </a:lnTo>
                      <a:lnTo>
                        <a:pt x="24" y="11"/>
                      </a:lnTo>
                      <a:lnTo>
                        <a:pt x="20" y="11"/>
                      </a:lnTo>
                      <a:lnTo>
                        <a:pt x="12" y="7"/>
                      </a:lnTo>
                      <a:lnTo>
                        <a:pt x="6" y="0"/>
                      </a:lnTo>
                      <a:lnTo>
                        <a:pt x="2" y="7"/>
                      </a:lnTo>
                      <a:lnTo>
                        <a:pt x="4" y="13"/>
                      </a:lnTo>
                      <a:lnTo>
                        <a:pt x="0" y="26"/>
                      </a:lnTo>
                      <a:lnTo>
                        <a:pt x="2" y="35"/>
                      </a:lnTo>
                      <a:lnTo>
                        <a:pt x="8" y="38"/>
                      </a:lnTo>
                      <a:lnTo>
                        <a:pt x="8" y="42"/>
                      </a:lnTo>
                      <a:lnTo>
                        <a:pt x="16" y="44"/>
                      </a:lnTo>
                      <a:lnTo>
                        <a:pt x="18" y="49"/>
                      </a:lnTo>
                      <a:lnTo>
                        <a:pt x="12" y="51"/>
                      </a:ln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6" y="64"/>
                      </a:lnTo>
                      <a:lnTo>
                        <a:pt x="12" y="64"/>
                      </a:lnTo>
                      <a:lnTo>
                        <a:pt x="14" y="71"/>
                      </a:lnTo>
                      <a:lnTo>
                        <a:pt x="18" y="71"/>
                      </a:lnTo>
                      <a:lnTo>
                        <a:pt x="16" y="75"/>
                      </a:lnTo>
                      <a:lnTo>
                        <a:pt x="24" y="77"/>
                      </a:lnTo>
                      <a:lnTo>
                        <a:pt x="28" y="75"/>
                      </a:lnTo>
                      <a:lnTo>
                        <a:pt x="28" y="77"/>
                      </a:lnTo>
                      <a:lnTo>
                        <a:pt x="36" y="80"/>
                      </a:lnTo>
                      <a:lnTo>
                        <a:pt x="38" y="77"/>
                      </a:lnTo>
                      <a:lnTo>
                        <a:pt x="40" y="84"/>
                      </a:lnTo>
                      <a:lnTo>
                        <a:pt x="46" y="86"/>
                      </a:lnTo>
                      <a:lnTo>
                        <a:pt x="44" y="93"/>
                      </a:lnTo>
                      <a:lnTo>
                        <a:pt x="42" y="95"/>
                      </a:lnTo>
                      <a:lnTo>
                        <a:pt x="42" y="88"/>
                      </a:lnTo>
                      <a:lnTo>
                        <a:pt x="36" y="88"/>
                      </a:lnTo>
                      <a:lnTo>
                        <a:pt x="30" y="91"/>
                      </a:lnTo>
                      <a:lnTo>
                        <a:pt x="26" y="95"/>
                      </a:lnTo>
                      <a:lnTo>
                        <a:pt x="32" y="93"/>
                      </a:lnTo>
                      <a:lnTo>
                        <a:pt x="34" y="93"/>
                      </a:lnTo>
                      <a:lnTo>
                        <a:pt x="32" y="97"/>
                      </a:lnTo>
                      <a:lnTo>
                        <a:pt x="34" y="100"/>
                      </a:lnTo>
                      <a:lnTo>
                        <a:pt x="34" y="102"/>
                      </a:lnTo>
                      <a:lnTo>
                        <a:pt x="38" y="104"/>
                      </a:lnTo>
                      <a:lnTo>
                        <a:pt x="40" y="102"/>
                      </a:lnTo>
                      <a:lnTo>
                        <a:pt x="40" y="106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7" name="Freeform 127"/>
                <p:cNvSpPr>
                  <a:spLocks/>
                </p:cNvSpPr>
                <p:nvPr/>
              </p:nvSpPr>
              <p:spPr bwMode="auto">
                <a:xfrm>
                  <a:off x="986" y="1162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0 w 6"/>
                    <a:gd name="T3" fmla="*/ 0 h 3"/>
                    <a:gd name="T4" fmla="*/ 0 w 6"/>
                    <a:gd name="T5" fmla="*/ 3 h 3"/>
                    <a:gd name="T6" fmla="*/ 6 w 6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6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8" name="Freeform 128"/>
                <p:cNvSpPr>
                  <a:spLocks/>
                </p:cNvSpPr>
                <p:nvPr/>
              </p:nvSpPr>
              <p:spPr bwMode="auto">
                <a:xfrm>
                  <a:off x="1050" y="1284"/>
                  <a:ext cx="14" cy="16"/>
                </a:xfrm>
                <a:custGeom>
                  <a:avLst/>
                  <a:gdLst>
                    <a:gd name="T0" fmla="*/ 4 w 14"/>
                    <a:gd name="T1" fmla="*/ 3 h 16"/>
                    <a:gd name="T2" fmla="*/ 0 w 14"/>
                    <a:gd name="T3" fmla="*/ 0 h 16"/>
                    <a:gd name="T4" fmla="*/ 0 w 14"/>
                    <a:gd name="T5" fmla="*/ 5 h 16"/>
                    <a:gd name="T6" fmla="*/ 4 w 14"/>
                    <a:gd name="T7" fmla="*/ 16 h 16"/>
                    <a:gd name="T8" fmla="*/ 6 w 14"/>
                    <a:gd name="T9" fmla="*/ 16 h 16"/>
                    <a:gd name="T10" fmla="*/ 12 w 14"/>
                    <a:gd name="T11" fmla="*/ 16 h 16"/>
                    <a:gd name="T12" fmla="*/ 14 w 14"/>
                    <a:gd name="T13" fmla="*/ 7 h 16"/>
                    <a:gd name="T14" fmla="*/ 10 w 14"/>
                    <a:gd name="T15" fmla="*/ 0 h 16"/>
                    <a:gd name="T16" fmla="*/ 4 w 14"/>
                    <a:gd name="T17" fmla="*/ 3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16"/>
                    <a:gd name="T29" fmla="*/ 14 w 1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16">
                      <a:moveTo>
                        <a:pt x="4" y="3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2" y="16"/>
                      </a:lnTo>
                      <a:lnTo>
                        <a:pt x="14" y="7"/>
                      </a:lnTo>
                      <a:lnTo>
                        <a:pt x="10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69" name="Freeform 129"/>
                <p:cNvSpPr>
                  <a:spLocks/>
                </p:cNvSpPr>
                <p:nvPr/>
              </p:nvSpPr>
              <p:spPr bwMode="auto">
                <a:xfrm>
                  <a:off x="1056" y="1300"/>
                  <a:ext cx="8" cy="4"/>
                </a:xfrm>
                <a:custGeom>
                  <a:avLst/>
                  <a:gdLst>
                    <a:gd name="T0" fmla="*/ 8 w 8"/>
                    <a:gd name="T1" fmla="*/ 0 h 4"/>
                    <a:gd name="T2" fmla="*/ 2 w 8"/>
                    <a:gd name="T3" fmla="*/ 0 h 4"/>
                    <a:gd name="T4" fmla="*/ 0 w 8"/>
                    <a:gd name="T5" fmla="*/ 2 h 4"/>
                    <a:gd name="T6" fmla="*/ 2 w 8"/>
                    <a:gd name="T7" fmla="*/ 4 h 4"/>
                    <a:gd name="T8" fmla="*/ 8 w 8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4"/>
                    <a:gd name="T17" fmla="*/ 8 w 8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4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0" name="Freeform 130"/>
                <p:cNvSpPr>
                  <a:spLocks/>
                </p:cNvSpPr>
                <p:nvPr/>
              </p:nvSpPr>
              <p:spPr bwMode="auto">
                <a:xfrm>
                  <a:off x="1080" y="1357"/>
                  <a:ext cx="12" cy="27"/>
                </a:xfrm>
                <a:custGeom>
                  <a:avLst/>
                  <a:gdLst>
                    <a:gd name="T0" fmla="*/ 10 w 12"/>
                    <a:gd name="T1" fmla="*/ 7 h 27"/>
                    <a:gd name="T2" fmla="*/ 6 w 12"/>
                    <a:gd name="T3" fmla="*/ 0 h 27"/>
                    <a:gd name="T4" fmla="*/ 2 w 12"/>
                    <a:gd name="T5" fmla="*/ 3 h 27"/>
                    <a:gd name="T6" fmla="*/ 0 w 12"/>
                    <a:gd name="T7" fmla="*/ 14 h 27"/>
                    <a:gd name="T8" fmla="*/ 0 w 12"/>
                    <a:gd name="T9" fmla="*/ 18 h 27"/>
                    <a:gd name="T10" fmla="*/ 0 w 12"/>
                    <a:gd name="T11" fmla="*/ 20 h 27"/>
                    <a:gd name="T12" fmla="*/ 2 w 12"/>
                    <a:gd name="T13" fmla="*/ 25 h 27"/>
                    <a:gd name="T14" fmla="*/ 6 w 12"/>
                    <a:gd name="T15" fmla="*/ 27 h 27"/>
                    <a:gd name="T16" fmla="*/ 6 w 12"/>
                    <a:gd name="T17" fmla="*/ 20 h 27"/>
                    <a:gd name="T18" fmla="*/ 8 w 12"/>
                    <a:gd name="T19" fmla="*/ 20 h 27"/>
                    <a:gd name="T20" fmla="*/ 8 w 12"/>
                    <a:gd name="T21" fmla="*/ 18 h 27"/>
                    <a:gd name="T22" fmla="*/ 4 w 12"/>
                    <a:gd name="T23" fmla="*/ 16 h 27"/>
                    <a:gd name="T24" fmla="*/ 6 w 12"/>
                    <a:gd name="T25" fmla="*/ 14 h 27"/>
                    <a:gd name="T26" fmla="*/ 12 w 12"/>
                    <a:gd name="T27" fmla="*/ 18 h 27"/>
                    <a:gd name="T28" fmla="*/ 12 w 12"/>
                    <a:gd name="T29" fmla="*/ 11 h 27"/>
                    <a:gd name="T30" fmla="*/ 10 w 12"/>
                    <a:gd name="T31" fmla="*/ 9 h 27"/>
                    <a:gd name="T32" fmla="*/ 10 w 12"/>
                    <a:gd name="T33" fmla="*/ 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27"/>
                    <a:gd name="T53" fmla="*/ 12 w 12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27">
                      <a:moveTo>
                        <a:pt x="10" y="7"/>
                      </a:move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2" y="25"/>
                      </a:lnTo>
                      <a:lnTo>
                        <a:pt x="6" y="27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18"/>
                      </a:lnTo>
                      <a:lnTo>
                        <a:pt x="4" y="16"/>
                      </a:lnTo>
                      <a:lnTo>
                        <a:pt x="6" y="14"/>
                      </a:lnTo>
                      <a:lnTo>
                        <a:pt x="12" y="18"/>
                      </a:lnTo>
                      <a:lnTo>
                        <a:pt x="12" y="11"/>
                      </a:lnTo>
                      <a:lnTo>
                        <a:pt x="10" y="9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1" name="Freeform 131"/>
                <p:cNvSpPr>
                  <a:spLocks/>
                </p:cNvSpPr>
                <p:nvPr/>
              </p:nvSpPr>
              <p:spPr bwMode="auto">
                <a:xfrm>
                  <a:off x="1016" y="1260"/>
                  <a:ext cx="74" cy="108"/>
                </a:xfrm>
                <a:custGeom>
                  <a:avLst/>
                  <a:gdLst>
                    <a:gd name="T0" fmla="*/ 64 w 74"/>
                    <a:gd name="T1" fmla="*/ 95 h 108"/>
                    <a:gd name="T2" fmla="*/ 74 w 74"/>
                    <a:gd name="T3" fmla="*/ 93 h 108"/>
                    <a:gd name="T4" fmla="*/ 64 w 74"/>
                    <a:gd name="T5" fmla="*/ 84 h 108"/>
                    <a:gd name="T6" fmla="*/ 54 w 74"/>
                    <a:gd name="T7" fmla="*/ 86 h 108"/>
                    <a:gd name="T8" fmla="*/ 58 w 74"/>
                    <a:gd name="T9" fmla="*/ 80 h 108"/>
                    <a:gd name="T10" fmla="*/ 50 w 74"/>
                    <a:gd name="T11" fmla="*/ 84 h 108"/>
                    <a:gd name="T12" fmla="*/ 46 w 74"/>
                    <a:gd name="T13" fmla="*/ 77 h 108"/>
                    <a:gd name="T14" fmla="*/ 42 w 74"/>
                    <a:gd name="T15" fmla="*/ 80 h 108"/>
                    <a:gd name="T16" fmla="*/ 42 w 74"/>
                    <a:gd name="T17" fmla="*/ 69 h 108"/>
                    <a:gd name="T18" fmla="*/ 36 w 74"/>
                    <a:gd name="T19" fmla="*/ 64 h 108"/>
                    <a:gd name="T20" fmla="*/ 32 w 74"/>
                    <a:gd name="T21" fmla="*/ 60 h 108"/>
                    <a:gd name="T22" fmla="*/ 28 w 74"/>
                    <a:gd name="T23" fmla="*/ 51 h 108"/>
                    <a:gd name="T24" fmla="*/ 36 w 74"/>
                    <a:gd name="T25" fmla="*/ 49 h 108"/>
                    <a:gd name="T26" fmla="*/ 30 w 74"/>
                    <a:gd name="T27" fmla="*/ 42 h 108"/>
                    <a:gd name="T28" fmla="*/ 28 w 74"/>
                    <a:gd name="T29" fmla="*/ 24 h 108"/>
                    <a:gd name="T30" fmla="*/ 48 w 74"/>
                    <a:gd name="T31" fmla="*/ 20 h 108"/>
                    <a:gd name="T32" fmla="*/ 40 w 74"/>
                    <a:gd name="T33" fmla="*/ 11 h 108"/>
                    <a:gd name="T34" fmla="*/ 38 w 74"/>
                    <a:gd name="T35" fmla="*/ 0 h 108"/>
                    <a:gd name="T36" fmla="*/ 12 w 74"/>
                    <a:gd name="T37" fmla="*/ 15 h 108"/>
                    <a:gd name="T38" fmla="*/ 0 w 74"/>
                    <a:gd name="T39" fmla="*/ 22 h 108"/>
                    <a:gd name="T40" fmla="*/ 8 w 74"/>
                    <a:gd name="T41" fmla="*/ 29 h 108"/>
                    <a:gd name="T42" fmla="*/ 14 w 74"/>
                    <a:gd name="T43" fmla="*/ 31 h 108"/>
                    <a:gd name="T44" fmla="*/ 10 w 74"/>
                    <a:gd name="T45" fmla="*/ 33 h 108"/>
                    <a:gd name="T46" fmla="*/ 8 w 74"/>
                    <a:gd name="T47" fmla="*/ 38 h 108"/>
                    <a:gd name="T48" fmla="*/ 12 w 74"/>
                    <a:gd name="T49" fmla="*/ 42 h 108"/>
                    <a:gd name="T50" fmla="*/ 22 w 74"/>
                    <a:gd name="T51" fmla="*/ 44 h 108"/>
                    <a:gd name="T52" fmla="*/ 14 w 74"/>
                    <a:gd name="T53" fmla="*/ 53 h 108"/>
                    <a:gd name="T54" fmla="*/ 18 w 74"/>
                    <a:gd name="T55" fmla="*/ 60 h 108"/>
                    <a:gd name="T56" fmla="*/ 22 w 74"/>
                    <a:gd name="T57" fmla="*/ 71 h 108"/>
                    <a:gd name="T58" fmla="*/ 32 w 74"/>
                    <a:gd name="T59" fmla="*/ 80 h 108"/>
                    <a:gd name="T60" fmla="*/ 36 w 74"/>
                    <a:gd name="T61" fmla="*/ 82 h 108"/>
                    <a:gd name="T62" fmla="*/ 40 w 74"/>
                    <a:gd name="T63" fmla="*/ 86 h 108"/>
                    <a:gd name="T64" fmla="*/ 36 w 74"/>
                    <a:gd name="T65" fmla="*/ 91 h 108"/>
                    <a:gd name="T66" fmla="*/ 42 w 74"/>
                    <a:gd name="T67" fmla="*/ 91 h 108"/>
                    <a:gd name="T68" fmla="*/ 48 w 74"/>
                    <a:gd name="T69" fmla="*/ 100 h 108"/>
                    <a:gd name="T70" fmla="*/ 50 w 74"/>
                    <a:gd name="T71" fmla="*/ 104 h 108"/>
                    <a:gd name="T72" fmla="*/ 54 w 74"/>
                    <a:gd name="T73" fmla="*/ 104 h 108"/>
                    <a:gd name="T74" fmla="*/ 56 w 74"/>
                    <a:gd name="T75" fmla="*/ 100 h 108"/>
                    <a:gd name="T76" fmla="*/ 56 w 74"/>
                    <a:gd name="T77" fmla="*/ 108 h 108"/>
                    <a:gd name="T78" fmla="*/ 62 w 74"/>
                    <a:gd name="T79" fmla="*/ 102 h 10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"/>
                    <a:gd name="T121" fmla="*/ 0 h 108"/>
                    <a:gd name="T122" fmla="*/ 74 w 74"/>
                    <a:gd name="T123" fmla="*/ 108 h 10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" h="108">
                      <a:moveTo>
                        <a:pt x="62" y="91"/>
                      </a:moveTo>
                      <a:lnTo>
                        <a:pt x="64" y="95"/>
                      </a:lnTo>
                      <a:lnTo>
                        <a:pt x="68" y="95"/>
                      </a:lnTo>
                      <a:lnTo>
                        <a:pt x="74" y="93"/>
                      </a:lnTo>
                      <a:lnTo>
                        <a:pt x="70" y="84"/>
                      </a:lnTo>
                      <a:lnTo>
                        <a:pt x="64" y="84"/>
                      </a:lnTo>
                      <a:lnTo>
                        <a:pt x="56" y="89"/>
                      </a:lnTo>
                      <a:lnTo>
                        <a:pt x="54" y="86"/>
                      </a:lnTo>
                      <a:lnTo>
                        <a:pt x="60" y="84"/>
                      </a:lnTo>
                      <a:lnTo>
                        <a:pt x="58" y="80"/>
                      </a:lnTo>
                      <a:lnTo>
                        <a:pt x="54" y="77"/>
                      </a:lnTo>
                      <a:lnTo>
                        <a:pt x="50" y="84"/>
                      </a:lnTo>
                      <a:lnTo>
                        <a:pt x="44" y="82"/>
                      </a:lnTo>
                      <a:lnTo>
                        <a:pt x="46" y="77"/>
                      </a:lnTo>
                      <a:lnTo>
                        <a:pt x="46" y="73"/>
                      </a:lnTo>
                      <a:lnTo>
                        <a:pt x="42" y="80"/>
                      </a:lnTo>
                      <a:lnTo>
                        <a:pt x="38" y="71"/>
                      </a:lnTo>
                      <a:lnTo>
                        <a:pt x="42" y="69"/>
                      </a:lnTo>
                      <a:lnTo>
                        <a:pt x="34" y="69"/>
                      </a:lnTo>
                      <a:lnTo>
                        <a:pt x="36" y="64"/>
                      </a:lnTo>
                      <a:lnTo>
                        <a:pt x="32" y="64"/>
                      </a:lnTo>
                      <a:lnTo>
                        <a:pt x="32" y="60"/>
                      </a:lnTo>
                      <a:lnTo>
                        <a:pt x="26" y="55"/>
                      </a:lnTo>
                      <a:lnTo>
                        <a:pt x="28" y="51"/>
                      </a:lnTo>
                      <a:lnTo>
                        <a:pt x="34" y="53"/>
                      </a:lnTo>
                      <a:lnTo>
                        <a:pt x="36" y="49"/>
                      </a:lnTo>
                      <a:lnTo>
                        <a:pt x="34" y="42"/>
                      </a:lnTo>
                      <a:lnTo>
                        <a:pt x="30" y="42"/>
                      </a:lnTo>
                      <a:lnTo>
                        <a:pt x="34" y="38"/>
                      </a:lnTo>
                      <a:lnTo>
                        <a:pt x="28" y="24"/>
                      </a:lnTo>
                      <a:lnTo>
                        <a:pt x="32" y="22"/>
                      </a:lnTo>
                      <a:lnTo>
                        <a:pt x="48" y="20"/>
                      </a:lnTo>
                      <a:lnTo>
                        <a:pt x="46" y="13"/>
                      </a:lnTo>
                      <a:lnTo>
                        <a:pt x="40" y="11"/>
                      </a:lnTo>
                      <a:lnTo>
                        <a:pt x="42" y="7"/>
                      </a:lnTo>
                      <a:lnTo>
                        <a:pt x="38" y="0"/>
                      </a:lnTo>
                      <a:lnTo>
                        <a:pt x="22" y="15"/>
                      </a:lnTo>
                      <a:lnTo>
                        <a:pt x="12" y="15"/>
                      </a:lnTo>
                      <a:lnTo>
                        <a:pt x="10" y="20"/>
                      </a:lnTo>
                      <a:lnTo>
                        <a:pt x="0" y="22"/>
                      </a:lnTo>
                      <a:lnTo>
                        <a:pt x="4" y="27"/>
                      </a:lnTo>
                      <a:lnTo>
                        <a:pt x="8" y="29"/>
                      </a:lnTo>
                      <a:lnTo>
                        <a:pt x="14" y="27"/>
                      </a:lnTo>
                      <a:lnTo>
                        <a:pt x="14" y="31"/>
                      </a:lnTo>
                      <a:lnTo>
                        <a:pt x="18" y="31"/>
                      </a:lnTo>
                      <a:lnTo>
                        <a:pt x="10" y="33"/>
                      </a:lnTo>
                      <a:lnTo>
                        <a:pt x="6" y="33"/>
                      </a:lnTo>
                      <a:lnTo>
                        <a:pt x="8" y="38"/>
                      </a:lnTo>
                      <a:lnTo>
                        <a:pt x="14" y="38"/>
                      </a:lnTo>
                      <a:lnTo>
                        <a:pt x="12" y="42"/>
                      </a:lnTo>
                      <a:lnTo>
                        <a:pt x="20" y="40"/>
                      </a:lnTo>
                      <a:lnTo>
                        <a:pt x="22" y="44"/>
                      </a:lnTo>
                      <a:lnTo>
                        <a:pt x="14" y="46"/>
                      </a:lnTo>
                      <a:lnTo>
                        <a:pt x="14" y="53"/>
                      </a:lnTo>
                      <a:lnTo>
                        <a:pt x="20" y="53"/>
                      </a:lnTo>
                      <a:lnTo>
                        <a:pt x="18" y="60"/>
                      </a:lnTo>
                      <a:lnTo>
                        <a:pt x="24" y="69"/>
                      </a:lnTo>
                      <a:lnTo>
                        <a:pt x="22" y="71"/>
                      </a:lnTo>
                      <a:lnTo>
                        <a:pt x="28" y="82"/>
                      </a:lnTo>
                      <a:lnTo>
                        <a:pt x="32" y="80"/>
                      </a:lnTo>
                      <a:lnTo>
                        <a:pt x="32" y="82"/>
                      </a:lnTo>
                      <a:lnTo>
                        <a:pt x="36" y="82"/>
                      </a:lnTo>
                      <a:lnTo>
                        <a:pt x="38" y="82"/>
                      </a:lnTo>
                      <a:lnTo>
                        <a:pt x="40" y="86"/>
                      </a:lnTo>
                      <a:lnTo>
                        <a:pt x="36" y="86"/>
                      </a:lnTo>
                      <a:lnTo>
                        <a:pt x="36" y="91"/>
                      </a:lnTo>
                      <a:lnTo>
                        <a:pt x="40" y="95"/>
                      </a:lnTo>
                      <a:lnTo>
                        <a:pt x="42" y="91"/>
                      </a:lnTo>
                      <a:lnTo>
                        <a:pt x="44" y="97"/>
                      </a:lnTo>
                      <a:lnTo>
                        <a:pt x="48" y="100"/>
                      </a:lnTo>
                      <a:lnTo>
                        <a:pt x="46" y="91"/>
                      </a:lnTo>
                      <a:lnTo>
                        <a:pt x="50" y="104"/>
                      </a:lnTo>
                      <a:lnTo>
                        <a:pt x="52" y="106"/>
                      </a:lnTo>
                      <a:lnTo>
                        <a:pt x="54" y="104"/>
                      </a:lnTo>
                      <a:lnTo>
                        <a:pt x="52" y="95"/>
                      </a:lnTo>
                      <a:lnTo>
                        <a:pt x="56" y="100"/>
                      </a:lnTo>
                      <a:lnTo>
                        <a:pt x="58" y="104"/>
                      </a:lnTo>
                      <a:lnTo>
                        <a:pt x="56" y="108"/>
                      </a:lnTo>
                      <a:lnTo>
                        <a:pt x="58" y="108"/>
                      </a:lnTo>
                      <a:lnTo>
                        <a:pt x="62" y="102"/>
                      </a:lnTo>
                      <a:lnTo>
                        <a:pt x="62" y="91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2" name="Freeform 132"/>
                <p:cNvSpPr>
                  <a:spLocks/>
                </p:cNvSpPr>
                <p:nvPr/>
              </p:nvSpPr>
              <p:spPr bwMode="auto">
                <a:xfrm>
                  <a:off x="1052" y="1311"/>
                  <a:ext cx="16" cy="15"/>
                </a:xfrm>
                <a:custGeom>
                  <a:avLst/>
                  <a:gdLst>
                    <a:gd name="T0" fmla="*/ 16 w 16"/>
                    <a:gd name="T1" fmla="*/ 2 h 15"/>
                    <a:gd name="T2" fmla="*/ 12 w 16"/>
                    <a:gd name="T3" fmla="*/ 0 h 15"/>
                    <a:gd name="T4" fmla="*/ 6 w 16"/>
                    <a:gd name="T5" fmla="*/ 7 h 15"/>
                    <a:gd name="T6" fmla="*/ 2 w 16"/>
                    <a:gd name="T7" fmla="*/ 4 h 15"/>
                    <a:gd name="T8" fmla="*/ 6 w 16"/>
                    <a:gd name="T9" fmla="*/ 4 h 15"/>
                    <a:gd name="T10" fmla="*/ 6 w 16"/>
                    <a:gd name="T11" fmla="*/ 2 h 15"/>
                    <a:gd name="T12" fmla="*/ 0 w 16"/>
                    <a:gd name="T13" fmla="*/ 2 h 15"/>
                    <a:gd name="T14" fmla="*/ 0 w 16"/>
                    <a:gd name="T15" fmla="*/ 7 h 15"/>
                    <a:gd name="T16" fmla="*/ 2 w 16"/>
                    <a:gd name="T17" fmla="*/ 11 h 15"/>
                    <a:gd name="T18" fmla="*/ 6 w 16"/>
                    <a:gd name="T19" fmla="*/ 15 h 15"/>
                    <a:gd name="T20" fmla="*/ 6 w 16"/>
                    <a:gd name="T21" fmla="*/ 13 h 15"/>
                    <a:gd name="T22" fmla="*/ 8 w 16"/>
                    <a:gd name="T23" fmla="*/ 13 h 15"/>
                    <a:gd name="T24" fmla="*/ 8 w 16"/>
                    <a:gd name="T25" fmla="*/ 9 h 15"/>
                    <a:gd name="T26" fmla="*/ 10 w 16"/>
                    <a:gd name="T27" fmla="*/ 11 h 15"/>
                    <a:gd name="T28" fmla="*/ 14 w 16"/>
                    <a:gd name="T29" fmla="*/ 11 h 15"/>
                    <a:gd name="T30" fmla="*/ 12 w 16"/>
                    <a:gd name="T31" fmla="*/ 7 h 15"/>
                    <a:gd name="T32" fmla="*/ 14 w 16"/>
                    <a:gd name="T33" fmla="*/ 7 h 15"/>
                    <a:gd name="T34" fmla="*/ 16 w 16"/>
                    <a:gd name="T35" fmla="*/ 2 h 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"/>
                    <a:gd name="T55" fmla="*/ 0 h 15"/>
                    <a:gd name="T56" fmla="*/ 16 w 16"/>
                    <a:gd name="T57" fmla="*/ 15 h 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" h="15">
                      <a:moveTo>
                        <a:pt x="16" y="2"/>
                      </a:move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2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11"/>
                      </a:lnTo>
                      <a:lnTo>
                        <a:pt x="6" y="15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8" y="9"/>
                      </a:lnTo>
                      <a:lnTo>
                        <a:pt x="10" y="11"/>
                      </a:lnTo>
                      <a:lnTo>
                        <a:pt x="14" y="11"/>
                      </a:lnTo>
                      <a:lnTo>
                        <a:pt x="12" y="7"/>
                      </a:lnTo>
                      <a:lnTo>
                        <a:pt x="14" y="7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3" name="Freeform 133"/>
                <p:cNvSpPr>
                  <a:spLocks/>
                </p:cNvSpPr>
                <p:nvPr/>
              </p:nvSpPr>
              <p:spPr bwMode="auto">
                <a:xfrm>
                  <a:off x="1140" y="1167"/>
                  <a:ext cx="8" cy="7"/>
                </a:xfrm>
                <a:custGeom>
                  <a:avLst/>
                  <a:gdLst>
                    <a:gd name="T0" fmla="*/ 0 w 8"/>
                    <a:gd name="T1" fmla="*/ 4 h 7"/>
                    <a:gd name="T2" fmla="*/ 6 w 8"/>
                    <a:gd name="T3" fmla="*/ 7 h 7"/>
                    <a:gd name="T4" fmla="*/ 8 w 8"/>
                    <a:gd name="T5" fmla="*/ 4 h 7"/>
                    <a:gd name="T6" fmla="*/ 4 w 8"/>
                    <a:gd name="T7" fmla="*/ 0 h 7"/>
                    <a:gd name="T8" fmla="*/ 0 w 8"/>
                    <a:gd name="T9" fmla="*/ 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"/>
                    <a:gd name="T17" fmla="*/ 8 w 8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">
                      <a:moveTo>
                        <a:pt x="0" y="4"/>
                      </a:moveTo>
                      <a:lnTo>
                        <a:pt x="6" y="7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4" name="Freeform 134"/>
                <p:cNvSpPr>
                  <a:spLocks/>
                </p:cNvSpPr>
                <p:nvPr/>
              </p:nvSpPr>
              <p:spPr bwMode="auto">
                <a:xfrm>
                  <a:off x="1112" y="1140"/>
                  <a:ext cx="4" cy="7"/>
                </a:xfrm>
                <a:custGeom>
                  <a:avLst/>
                  <a:gdLst>
                    <a:gd name="T0" fmla="*/ 4 w 4"/>
                    <a:gd name="T1" fmla="*/ 2 h 7"/>
                    <a:gd name="T2" fmla="*/ 4 w 4"/>
                    <a:gd name="T3" fmla="*/ 0 h 7"/>
                    <a:gd name="T4" fmla="*/ 0 w 4"/>
                    <a:gd name="T5" fmla="*/ 5 h 7"/>
                    <a:gd name="T6" fmla="*/ 2 w 4"/>
                    <a:gd name="T7" fmla="*/ 7 h 7"/>
                    <a:gd name="T8" fmla="*/ 4 w 4"/>
                    <a:gd name="T9" fmla="*/ 2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4" y="2"/>
                      </a:move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5" name="Freeform 135"/>
                <p:cNvSpPr>
                  <a:spLocks/>
                </p:cNvSpPr>
                <p:nvPr/>
              </p:nvSpPr>
              <p:spPr bwMode="auto">
                <a:xfrm>
                  <a:off x="1112" y="1165"/>
                  <a:ext cx="10" cy="15"/>
                </a:xfrm>
                <a:custGeom>
                  <a:avLst/>
                  <a:gdLst>
                    <a:gd name="T0" fmla="*/ 10 w 10"/>
                    <a:gd name="T1" fmla="*/ 11 h 15"/>
                    <a:gd name="T2" fmla="*/ 8 w 10"/>
                    <a:gd name="T3" fmla="*/ 9 h 15"/>
                    <a:gd name="T4" fmla="*/ 8 w 10"/>
                    <a:gd name="T5" fmla="*/ 4 h 15"/>
                    <a:gd name="T6" fmla="*/ 4 w 10"/>
                    <a:gd name="T7" fmla="*/ 0 h 15"/>
                    <a:gd name="T8" fmla="*/ 0 w 10"/>
                    <a:gd name="T9" fmla="*/ 0 h 15"/>
                    <a:gd name="T10" fmla="*/ 0 w 10"/>
                    <a:gd name="T11" fmla="*/ 6 h 15"/>
                    <a:gd name="T12" fmla="*/ 6 w 10"/>
                    <a:gd name="T13" fmla="*/ 9 h 15"/>
                    <a:gd name="T14" fmla="*/ 6 w 10"/>
                    <a:gd name="T15" fmla="*/ 13 h 15"/>
                    <a:gd name="T16" fmla="*/ 8 w 10"/>
                    <a:gd name="T17" fmla="*/ 15 h 15"/>
                    <a:gd name="T18" fmla="*/ 10 w 10"/>
                    <a:gd name="T19" fmla="*/ 11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5"/>
                    <a:gd name="T32" fmla="*/ 10 w 10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5">
                      <a:moveTo>
                        <a:pt x="10" y="11"/>
                      </a:moveTo>
                      <a:lnTo>
                        <a:pt x="8" y="9"/>
                      </a:lnTo>
                      <a:lnTo>
                        <a:pt x="8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6" y="9"/>
                      </a:lnTo>
                      <a:lnTo>
                        <a:pt x="6" y="13"/>
                      </a:lnTo>
                      <a:lnTo>
                        <a:pt x="8" y="15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6" name="Freeform 136"/>
                <p:cNvSpPr>
                  <a:spLocks/>
                </p:cNvSpPr>
                <p:nvPr/>
              </p:nvSpPr>
              <p:spPr bwMode="auto">
                <a:xfrm>
                  <a:off x="1118" y="1180"/>
                  <a:ext cx="24" cy="27"/>
                </a:xfrm>
                <a:custGeom>
                  <a:avLst/>
                  <a:gdLst>
                    <a:gd name="T0" fmla="*/ 6 w 24"/>
                    <a:gd name="T1" fmla="*/ 20 h 27"/>
                    <a:gd name="T2" fmla="*/ 4 w 24"/>
                    <a:gd name="T3" fmla="*/ 16 h 27"/>
                    <a:gd name="T4" fmla="*/ 8 w 24"/>
                    <a:gd name="T5" fmla="*/ 13 h 27"/>
                    <a:gd name="T6" fmla="*/ 8 w 24"/>
                    <a:gd name="T7" fmla="*/ 20 h 27"/>
                    <a:gd name="T8" fmla="*/ 12 w 24"/>
                    <a:gd name="T9" fmla="*/ 22 h 27"/>
                    <a:gd name="T10" fmla="*/ 14 w 24"/>
                    <a:gd name="T11" fmla="*/ 16 h 27"/>
                    <a:gd name="T12" fmla="*/ 16 w 24"/>
                    <a:gd name="T13" fmla="*/ 13 h 27"/>
                    <a:gd name="T14" fmla="*/ 18 w 24"/>
                    <a:gd name="T15" fmla="*/ 16 h 27"/>
                    <a:gd name="T16" fmla="*/ 12 w 24"/>
                    <a:gd name="T17" fmla="*/ 22 h 27"/>
                    <a:gd name="T18" fmla="*/ 14 w 24"/>
                    <a:gd name="T19" fmla="*/ 25 h 27"/>
                    <a:gd name="T20" fmla="*/ 18 w 24"/>
                    <a:gd name="T21" fmla="*/ 25 h 27"/>
                    <a:gd name="T22" fmla="*/ 20 w 24"/>
                    <a:gd name="T23" fmla="*/ 27 h 27"/>
                    <a:gd name="T24" fmla="*/ 24 w 24"/>
                    <a:gd name="T25" fmla="*/ 20 h 27"/>
                    <a:gd name="T26" fmla="*/ 24 w 24"/>
                    <a:gd name="T27" fmla="*/ 11 h 27"/>
                    <a:gd name="T28" fmla="*/ 18 w 24"/>
                    <a:gd name="T29" fmla="*/ 5 h 27"/>
                    <a:gd name="T30" fmla="*/ 16 w 24"/>
                    <a:gd name="T31" fmla="*/ 0 h 27"/>
                    <a:gd name="T32" fmla="*/ 10 w 24"/>
                    <a:gd name="T33" fmla="*/ 2 h 27"/>
                    <a:gd name="T34" fmla="*/ 6 w 24"/>
                    <a:gd name="T35" fmla="*/ 7 h 27"/>
                    <a:gd name="T36" fmla="*/ 8 w 24"/>
                    <a:gd name="T37" fmla="*/ 11 h 27"/>
                    <a:gd name="T38" fmla="*/ 6 w 24"/>
                    <a:gd name="T39" fmla="*/ 11 h 27"/>
                    <a:gd name="T40" fmla="*/ 0 w 24"/>
                    <a:gd name="T41" fmla="*/ 13 h 27"/>
                    <a:gd name="T42" fmla="*/ 0 w 24"/>
                    <a:gd name="T43" fmla="*/ 18 h 27"/>
                    <a:gd name="T44" fmla="*/ 2 w 24"/>
                    <a:gd name="T45" fmla="*/ 22 h 27"/>
                    <a:gd name="T46" fmla="*/ 6 w 24"/>
                    <a:gd name="T47" fmla="*/ 25 h 27"/>
                    <a:gd name="T48" fmla="*/ 6 w 24"/>
                    <a:gd name="T49" fmla="*/ 20 h 2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4"/>
                    <a:gd name="T76" fmla="*/ 0 h 27"/>
                    <a:gd name="T77" fmla="*/ 24 w 24"/>
                    <a:gd name="T78" fmla="*/ 27 h 2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4" h="27">
                      <a:moveTo>
                        <a:pt x="6" y="20"/>
                      </a:moveTo>
                      <a:lnTo>
                        <a:pt x="4" y="16"/>
                      </a:lnTo>
                      <a:lnTo>
                        <a:pt x="8" y="13"/>
                      </a:lnTo>
                      <a:lnTo>
                        <a:pt x="8" y="20"/>
                      </a:lnTo>
                      <a:lnTo>
                        <a:pt x="12" y="22"/>
                      </a:lnTo>
                      <a:lnTo>
                        <a:pt x="14" y="16"/>
                      </a:lnTo>
                      <a:lnTo>
                        <a:pt x="16" y="13"/>
                      </a:lnTo>
                      <a:lnTo>
                        <a:pt x="18" y="16"/>
                      </a:lnTo>
                      <a:lnTo>
                        <a:pt x="12" y="22"/>
                      </a:lnTo>
                      <a:lnTo>
                        <a:pt x="14" y="25"/>
                      </a:lnTo>
                      <a:lnTo>
                        <a:pt x="18" y="25"/>
                      </a:lnTo>
                      <a:lnTo>
                        <a:pt x="20" y="27"/>
                      </a:lnTo>
                      <a:lnTo>
                        <a:pt x="24" y="20"/>
                      </a:lnTo>
                      <a:lnTo>
                        <a:pt x="24" y="11"/>
                      </a:lnTo>
                      <a:lnTo>
                        <a:pt x="18" y="5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6" y="7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6" y="25"/>
                      </a:lnTo>
                      <a:lnTo>
                        <a:pt x="6" y="2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7" name="Freeform 137"/>
                <p:cNvSpPr>
                  <a:spLocks/>
                </p:cNvSpPr>
                <p:nvPr/>
              </p:nvSpPr>
              <p:spPr bwMode="auto">
                <a:xfrm>
                  <a:off x="1124" y="1202"/>
                  <a:ext cx="6" cy="3"/>
                </a:xfrm>
                <a:custGeom>
                  <a:avLst/>
                  <a:gdLst>
                    <a:gd name="T0" fmla="*/ 6 w 6"/>
                    <a:gd name="T1" fmla="*/ 3 h 3"/>
                    <a:gd name="T2" fmla="*/ 2 w 6"/>
                    <a:gd name="T3" fmla="*/ 0 h 3"/>
                    <a:gd name="T4" fmla="*/ 0 w 6"/>
                    <a:gd name="T5" fmla="*/ 3 h 3"/>
                    <a:gd name="T6" fmla="*/ 6 w 6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3"/>
                    <a:gd name="T14" fmla="*/ 6 w 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3">
                      <a:moveTo>
                        <a:pt x="6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8" name="Freeform 138"/>
                <p:cNvSpPr>
                  <a:spLocks/>
                </p:cNvSpPr>
                <p:nvPr/>
              </p:nvSpPr>
              <p:spPr bwMode="auto">
                <a:xfrm>
                  <a:off x="1130" y="1207"/>
                  <a:ext cx="6" cy="4"/>
                </a:xfrm>
                <a:custGeom>
                  <a:avLst/>
                  <a:gdLst>
                    <a:gd name="T0" fmla="*/ 0 w 6"/>
                    <a:gd name="T1" fmla="*/ 2 h 4"/>
                    <a:gd name="T2" fmla="*/ 4 w 6"/>
                    <a:gd name="T3" fmla="*/ 4 h 4"/>
                    <a:gd name="T4" fmla="*/ 6 w 6"/>
                    <a:gd name="T5" fmla="*/ 0 h 4"/>
                    <a:gd name="T6" fmla="*/ 0 w 6"/>
                    <a:gd name="T7" fmla="*/ 2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"/>
                    <a:gd name="T14" fmla="*/ 6 w 6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">
                      <a:moveTo>
                        <a:pt x="0" y="2"/>
                      </a:move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79" name="Freeform 139"/>
                <p:cNvSpPr>
                  <a:spLocks/>
                </p:cNvSpPr>
                <p:nvPr/>
              </p:nvSpPr>
              <p:spPr bwMode="auto">
                <a:xfrm>
                  <a:off x="1140" y="120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2 h 2"/>
                    <a:gd name="T4" fmla="*/ 4 w 4"/>
                    <a:gd name="T5" fmla="*/ 0 h 2"/>
                    <a:gd name="T6" fmla="*/ 0 w 4"/>
                    <a:gd name="T7" fmla="*/ 0 h 2"/>
                    <a:gd name="T8" fmla="*/ 0 w 4"/>
                    <a:gd name="T9" fmla="*/ 2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"/>
                    <a:gd name="T17" fmla="*/ 4 w 4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0" name="Freeform 140"/>
                <p:cNvSpPr>
                  <a:spLocks/>
                </p:cNvSpPr>
                <p:nvPr/>
              </p:nvSpPr>
              <p:spPr bwMode="auto">
                <a:xfrm>
                  <a:off x="1138" y="1211"/>
                  <a:ext cx="16" cy="20"/>
                </a:xfrm>
                <a:custGeom>
                  <a:avLst/>
                  <a:gdLst>
                    <a:gd name="T0" fmla="*/ 8 w 16"/>
                    <a:gd name="T1" fmla="*/ 0 h 20"/>
                    <a:gd name="T2" fmla="*/ 6 w 16"/>
                    <a:gd name="T3" fmla="*/ 2 h 20"/>
                    <a:gd name="T4" fmla="*/ 0 w 16"/>
                    <a:gd name="T5" fmla="*/ 5 h 20"/>
                    <a:gd name="T6" fmla="*/ 0 w 16"/>
                    <a:gd name="T7" fmla="*/ 13 h 20"/>
                    <a:gd name="T8" fmla="*/ 8 w 16"/>
                    <a:gd name="T9" fmla="*/ 18 h 20"/>
                    <a:gd name="T10" fmla="*/ 16 w 16"/>
                    <a:gd name="T11" fmla="*/ 20 h 20"/>
                    <a:gd name="T12" fmla="*/ 12 w 16"/>
                    <a:gd name="T13" fmla="*/ 16 h 20"/>
                    <a:gd name="T14" fmla="*/ 12 w 16"/>
                    <a:gd name="T15" fmla="*/ 9 h 20"/>
                    <a:gd name="T16" fmla="*/ 10 w 16"/>
                    <a:gd name="T17" fmla="*/ 7 h 20"/>
                    <a:gd name="T18" fmla="*/ 10 w 16"/>
                    <a:gd name="T19" fmla="*/ 0 h 20"/>
                    <a:gd name="T20" fmla="*/ 8 w 16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"/>
                    <a:gd name="T34" fmla="*/ 0 h 20"/>
                    <a:gd name="T35" fmla="*/ 16 w 16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" h="20">
                      <a:moveTo>
                        <a:pt x="8" y="0"/>
                      </a:moveTo>
                      <a:lnTo>
                        <a:pt x="6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8" y="18"/>
                      </a:lnTo>
                      <a:lnTo>
                        <a:pt x="16" y="20"/>
                      </a:lnTo>
                      <a:lnTo>
                        <a:pt x="12" y="16"/>
                      </a:lnTo>
                      <a:lnTo>
                        <a:pt x="12" y="9"/>
                      </a:lnTo>
                      <a:lnTo>
                        <a:pt x="10" y="7"/>
                      </a:lnTo>
                      <a:lnTo>
                        <a:pt x="1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1" name="Freeform 141"/>
                <p:cNvSpPr>
                  <a:spLocks/>
                </p:cNvSpPr>
                <p:nvPr/>
              </p:nvSpPr>
              <p:spPr bwMode="auto">
                <a:xfrm>
                  <a:off x="1124" y="1229"/>
                  <a:ext cx="46" cy="46"/>
                </a:xfrm>
                <a:custGeom>
                  <a:avLst/>
                  <a:gdLst>
                    <a:gd name="T0" fmla="*/ 38 w 46"/>
                    <a:gd name="T1" fmla="*/ 20 h 46"/>
                    <a:gd name="T2" fmla="*/ 28 w 46"/>
                    <a:gd name="T3" fmla="*/ 9 h 46"/>
                    <a:gd name="T4" fmla="*/ 18 w 46"/>
                    <a:gd name="T5" fmla="*/ 7 h 46"/>
                    <a:gd name="T6" fmla="*/ 10 w 46"/>
                    <a:gd name="T7" fmla="*/ 0 h 46"/>
                    <a:gd name="T8" fmla="*/ 2 w 46"/>
                    <a:gd name="T9" fmla="*/ 0 h 46"/>
                    <a:gd name="T10" fmla="*/ 0 w 46"/>
                    <a:gd name="T11" fmla="*/ 2 h 46"/>
                    <a:gd name="T12" fmla="*/ 2 w 46"/>
                    <a:gd name="T13" fmla="*/ 2 h 46"/>
                    <a:gd name="T14" fmla="*/ 4 w 46"/>
                    <a:gd name="T15" fmla="*/ 7 h 46"/>
                    <a:gd name="T16" fmla="*/ 8 w 46"/>
                    <a:gd name="T17" fmla="*/ 9 h 46"/>
                    <a:gd name="T18" fmla="*/ 8 w 46"/>
                    <a:gd name="T19" fmla="*/ 13 h 46"/>
                    <a:gd name="T20" fmla="*/ 20 w 46"/>
                    <a:gd name="T21" fmla="*/ 24 h 46"/>
                    <a:gd name="T22" fmla="*/ 26 w 46"/>
                    <a:gd name="T23" fmla="*/ 24 h 46"/>
                    <a:gd name="T24" fmla="*/ 26 w 46"/>
                    <a:gd name="T25" fmla="*/ 31 h 46"/>
                    <a:gd name="T26" fmla="*/ 32 w 46"/>
                    <a:gd name="T27" fmla="*/ 35 h 46"/>
                    <a:gd name="T28" fmla="*/ 34 w 46"/>
                    <a:gd name="T29" fmla="*/ 44 h 46"/>
                    <a:gd name="T30" fmla="*/ 40 w 46"/>
                    <a:gd name="T31" fmla="*/ 46 h 46"/>
                    <a:gd name="T32" fmla="*/ 40 w 46"/>
                    <a:gd name="T33" fmla="*/ 42 h 46"/>
                    <a:gd name="T34" fmla="*/ 44 w 46"/>
                    <a:gd name="T35" fmla="*/ 46 h 46"/>
                    <a:gd name="T36" fmla="*/ 46 w 46"/>
                    <a:gd name="T37" fmla="*/ 42 h 46"/>
                    <a:gd name="T38" fmla="*/ 42 w 46"/>
                    <a:gd name="T39" fmla="*/ 31 h 46"/>
                    <a:gd name="T40" fmla="*/ 38 w 46"/>
                    <a:gd name="T41" fmla="*/ 20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6"/>
                    <a:gd name="T64" fmla="*/ 0 h 46"/>
                    <a:gd name="T65" fmla="*/ 46 w 46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6" h="46">
                      <a:moveTo>
                        <a:pt x="38" y="20"/>
                      </a:moveTo>
                      <a:lnTo>
                        <a:pt x="28" y="9"/>
                      </a:lnTo>
                      <a:lnTo>
                        <a:pt x="18" y="7"/>
                      </a:lnTo>
                      <a:lnTo>
                        <a:pt x="1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4" y="7"/>
                      </a:lnTo>
                      <a:lnTo>
                        <a:pt x="8" y="9"/>
                      </a:lnTo>
                      <a:lnTo>
                        <a:pt x="8" y="13"/>
                      </a:lnTo>
                      <a:lnTo>
                        <a:pt x="20" y="24"/>
                      </a:lnTo>
                      <a:lnTo>
                        <a:pt x="26" y="24"/>
                      </a:lnTo>
                      <a:lnTo>
                        <a:pt x="26" y="31"/>
                      </a:lnTo>
                      <a:lnTo>
                        <a:pt x="32" y="35"/>
                      </a:lnTo>
                      <a:lnTo>
                        <a:pt x="34" y="44"/>
                      </a:lnTo>
                      <a:lnTo>
                        <a:pt x="40" y="46"/>
                      </a:lnTo>
                      <a:lnTo>
                        <a:pt x="40" y="42"/>
                      </a:lnTo>
                      <a:lnTo>
                        <a:pt x="44" y="46"/>
                      </a:lnTo>
                      <a:lnTo>
                        <a:pt x="46" y="42"/>
                      </a:lnTo>
                      <a:lnTo>
                        <a:pt x="42" y="31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2" name="Freeform 142"/>
                <p:cNvSpPr>
                  <a:spLocks/>
                </p:cNvSpPr>
                <p:nvPr/>
              </p:nvSpPr>
              <p:spPr bwMode="auto">
                <a:xfrm>
                  <a:off x="1154" y="1229"/>
                  <a:ext cx="6" cy="7"/>
                </a:xfrm>
                <a:custGeom>
                  <a:avLst/>
                  <a:gdLst>
                    <a:gd name="T0" fmla="*/ 4 w 6"/>
                    <a:gd name="T1" fmla="*/ 2 h 7"/>
                    <a:gd name="T2" fmla="*/ 4 w 6"/>
                    <a:gd name="T3" fmla="*/ 4 h 7"/>
                    <a:gd name="T4" fmla="*/ 2 w 6"/>
                    <a:gd name="T5" fmla="*/ 0 h 7"/>
                    <a:gd name="T6" fmla="*/ 0 w 6"/>
                    <a:gd name="T7" fmla="*/ 4 h 7"/>
                    <a:gd name="T8" fmla="*/ 4 w 6"/>
                    <a:gd name="T9" fmla="*/ 7 h 7"/>
                    <a:gd name="T10" fmla="*/ 6 w 6"/>
                    <a:gd name="T11" fmla="*/ 2 h 7"/>
                    <a:gd name="T12" fmla="*/ 4 w 6"/>
                    <a:gd name="T13" fmla="*/ 2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7"/>
                    <a:gd name="T23" fmla="*/ 6 w 6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7">
                      <a:moveTo>
                        <a:pt x="4" y="2"/>
                      </a:move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3" name="Freeform 143"/>
                <p:cNvSpPr>
                  <a:spLocks/>
                </p:cNvSpPr>
                <p:nvPr/>
              </p:nvSpPr>
              <p:spPr bwMode="auto">
                <a:xfrm>
                  <a:off x="1172" y="1273"/>
                  <a:ext cx="6" cy="5"/>
                </a:xfrm>
                <a:custGeom>
                  <a:avLst/>
                  <a:gdLst>
                    <a:gd name="T0" fmla="*/ 6 w 6"/>
                    <a:gd name="T1" fmla="*/ 5 h 5"/>
                    <a:gd name="T2" fmla="*/ 4 w 6"/>
                    <a:gd name="T3" fmla="*/ 0 h 5"/>
                    <a:gd name="T4" fmla="*/ 0 w 6"/>
                    <a:gd name="T5" fmla="*/ 0 h 5"/>
                    <a:gd name="T6" fmla="*/ 0 w 6"/>
                    <a:gd name="T7" fmla="*/ 5 h 5"/>
                    <a:gd name="T8" fmla="*/ 6 w 6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5"/>
                    <a:gd name="T17" fmla="*/ 6 w 6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5">
                      <a:moveTo>
                        <a:pt x="6" y="5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4" name="Freeform 144"/>
                <p:cNvSpPr>
                  <a:spLocks/>
                </p:cNvSpPr>
                <p:nvPr/>
              </p:nvSpPr>
              <p:spPr bwMode="auto">
                <a:xfrm>
                  <a:off x="1174" y="1282"/>
                  <a:ext cx="6" cy="2"/>
                </a:xfrm>
                <a:custGeom>
                  <a:avLst/>
                  <a:gdLst>
                    <a:gd name="T0" fmla="*/ 6 w 6"/>
                    <a:gd name="T1" fmla="*/ 0 h 2"/>
                    <a:gd name="T2" fmla="*/ 0 w 6"/>
                    <a:gd name="T3" fmla="*/ 0 h 2"/>
                    <a:gd name="T4" fmla="*/ 0 w 6"/>
                    <a:gd name="T5" fmla="*/ 2 h 2"/>
                    <a:gd name="T6" fmla="*/ 6 w 6"/>
                    <a:gd name="T7" fmla="*/ 0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6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5" name="Freeform 145"/>
                <p:cNvSpPr>
                  <a:spLocks/>
                </p:cNvSpPr>
                <p:nvPr/>
              </p:nvSpPr>
              <p:spPr bwMode="auto">
                <a:xfrm>
                  <a:off x="1178" y="1287"/>
                  <a:ext cx="12" cy="6"/>
                </a:xfrm>
                <a:custGeom>
                  <a:avLst/>
                  <a:gdLst>
                    <a:gd name="T0" fmla="*/ 2 w 12"/>
                    <a:gd name="T1" fmla="*/ 0 h 6"/>
                    <a:gd name="T2" fmla="*/ 0 w 12"/>
                    <a:gd name="T3" fmla="*/ 2 h 6"/>
                    <a:gd name="T4" fmla="*/ 4 w 12"/>
                    <a:gd name="T5" fmla="*/ 6 h 6"/>
                    <a:gd name="T6" fmla="*/ 8 w 12"/>
                    <a:gd name="T7" fmla="*/ 6 h 6"/>
                    <a:gd name="T8" fmla="*/ 6 w 12"/>
                    <a:gd name="T9" fmla="*/ 2 h 6"/>
                    <a:gd name="T10" fmla="*/ 12 w 12"/>
                    <a:gd name="T11" fmla="*/ 4 h 6"/>
                    <a:gd name="T12" fmla="*/ 12 w 12"/>
                    <a:gd name="T13" fmla="*/ 2 h 6"/>
                    <a:gd name="T14" fmla="*/ 8 w 12"/>
                    <a:gd name="T15" fmla="*/ 0 h 6"/>
                    <a:gd name="T16" fmla="*/ 2 w 12"/>
                    <a:gd name="T17" fmla="*/ 0 h 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6"/>
                    <a:gd name="T29" fmla="*/ 12 w 12"/>
                    <a:gd name="T30" fmla="*/ 6 h 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6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6"/>
                      </a:lnTo>
                      <a:lnTo>
                        <a:pt x="6" y="2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6" name="Freeform 146"/>
                <p:cNvSpPr>
                  <a:spLocks/>
                </p:cNvSpPr>
                <p:nvPr/>
              </p:nvSpPr>
              <p:spPr bwMode="auto">
                <a:xfrm>
                  <a:off x="1198" y="1304"/>
                  <a:ext cx="2" cy="5"/>
                </a:xfrm>
                <a:custGeom>
                  <a:avLst/>
                  <a:gdLst>
                    <a:gd name="T0" fmla="*/ 2 w 2"/>
                    <a:gd name="T1" fmla="*/ 0 h 5"/>
                    <a:gd name="T2" fmla="*/ 0 w 2"/>
                    <a:gd name="T3" fmla="*/ 0 h 5"/>
                    <a:gd name="T4" fmla="*/ 0 w 2"/>
                    <a:gd name="T5" fmla="*/ 5 h 5"/>
                    <a:gd name="T6" fmla="*/ 2 w 2"/>
                    <a:gd name="T7" fmla="*/ 2 h 5"/>
                    <a:gd name="T8" fmla="*/ 2 w 2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7" name="Freeform 147"/>
                <p:cNvSpPr>
                  <a:spLocks/>
                </p:cNvSpPr>
                <p:nvPr/>
              </p:nvSpPr>
              <p:spPr bwMode="auto">
                <a:xfrm>
                  <a:off x="1200" y="1304"/>
                  <a:ext cx="18" cy="38"/>
                </a:xfrm>
                <a:custGeom>
                  <a:avLst/>
                  <a:gdLst>
                    <a:gd name="T0" fmla="*/ 6 w 18"/>
                    <a:gd name="T1" fmla="*/ 7 h 38"/>
                    <a:gd name="T2" fmla="*/ 6 w 18"/>
                    <a:gd name="T3" fmla="*/ 5 h 38"/>
                    <a:gd name="T4" fmla="*/ 2 w 18"/>
                    <a:gd name="T5" fmla="*/ 0 h 38"/>
                    <a:gd name="T6" fmla="*/ 4 w 18"/>
                    <a:gd name="T7" fmla="*/ 5 h 38"/>
                    <a:gd name="T8" fmla="*/ 0 w 18"/>
                    <a:gd name="T9" fmla="*/ 7 h 38"/>
                    <a:gd name="T10" fmla="*/ 2 w 18"/>
                    <a:gd name="T11" fmla="*/ 14 h 38"/>
                    <a:gd name="T12" fmla="*/ 4 w 18"/>
                    <a:gd name="T13" fmla="*/ 18 h 38"/>
                    <a:gd name="T14" fmla="*/ 2 w 18"/>
                    <a:gd name="T15" fmla="*/ 20 h 38"/>
                    <a:gd name="T16" fmla="*/ 2 w 18"/>
                    <a:gd name="T17" fmla="*/ 27 h 38"/>
                    <a:gd name="T18" fmla="*/ 6 w 18"/>
                    <a:gd name="T19" fmla="*/ 27 h 38"/>
                    <a:gd name="T20" fmla="*/ 8 w 18"/>
                    <a:gd name="T21" fmla="*/ 31 h 38"/>
                    <a:gd name="T22" fmla="*/ 10 w 18"/>
                    <a:gd name="T23" fmla="*/ 36 h 38"/>
                    <a:gd name="T24" fmla="*/ 12 w 18"/>
                    <a:gd name="T25" fmla="*/ 36 h 38"/>
                    <a:gd name="T26" fmla="*/ 12 w 18"/>
                    <a:gd name="T27" fmla="*/ 38 h 38"/>
                    <a:gd name="T28" fmla="*/ 16 w 18"/>
                    <a:gd name="T29" fmla="*/ 38 h 38"/>
                    <a:gd name="T30" fmla="*/ 18 w 18"/>
                    <a:gd name="T31" fmla="*/ 22 h 38"/>
                    <a:gd name="T32" fmla="*/ 12 w 18"/>
                    <a:gd name="T33" fmla="*/ 9 h 38"/>
                    <a:gd name="T34" fmla="*/ 6 w 18"/>
                    <a:gd name="T35" fmla="*/ 7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"/>
                    <a:gd name="T55" fmla="*/ 0 h 38"/>
                    <a:gd name="T56" fmla="*/ 18 w 18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" h="38">
                      <a:moveTo>
                        <a:pt x="6" y="7"/>
                      </a:moveTo>
                      <a:lnTo>
                        <a:pt x="6" y="5"/>
                      </a:lnTo>
                      <a:lnTo>
                        <a:pt x="2" y="0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2" y="14"/>
                      </a:lnTo>
                      <a:lnTo>
                        <a:pt x="4" y="18"/>
                      </a:lnTo>
                      <a:lnTo>
                        <a:pt x="2" y="20"/>
                      </a:lnTo>
                      <a:lnTo>
                        <a:pt x="2" y="27"/>
                      </a:lnTo>
                      <a:lnTo>
                        <a:pt x="6" y="27"/>
                      </a:lnTo>
                      <a:lnTo>
                        <a:pt x="8" y="31"/>
                      </a:lnTo>
                      <a:lnTo>
                        <a:pt x="10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6" y="38"/>
                      </a:lnTo>
                      <a:lnTo>
                        <a:pt x="18" y="22"/>
                      </a:lnTo>
                      <a:lnTo>
                        <a:pt x="12" y="9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8" name="Freeform 148"/>
                <p:cNvSpPr>
                  <a:spLocks/>
                </p:cNvSpPr>
                <p:nvPr/>
              </p:nvSpPr>
              <p:spPr bwMode="auto">
                <a:xfrm>
                  <a:off x="1184" y="1271"/>
                  <a:ext cx="20" cy="22"/>
                </a:xfrm>
                <a:custGeom>
                  <a:avLst/>
                  <a:gdLst>
                    <a:gd name="T0" fmla="*/ 16 w 20"/>
                    <a:gd name="T1" fmla="*/ 22 h 22"/>
                    <a:gd name="T2" fmla="*/ 18 w 20"/>
                    <a:gd name="T3" fmla="*/ 20 h 22"/>
                    <a:gd name="T4" fmla="*/ 20 w 20"/>
                    <a:gd name="T5" fmla="*/ 18 h 22"/>
                    <a:gd name="T6" fmla="*/ 16 w 20"/>
                    <a:gd name="T7" fmla="*/ 9 h 22"/>
                    <a:gd name="T8" fmla="*/ 12 w 20"/>
                    <a:gd name="T9" fmla="*/ 9 h 22"/>
                    <a:gd name="T10" fmla="*/ 8 w 20"/>
                    <a:gd name="T11" fmla="*/ 0 h 22"/>
                    <a:gd name="T12" fmla="*/ 4 w 20"/>
                    <a:gd name="T13" fmla="*/ 0 h 22"/>
                    <a:gd name="T14" fmla="*/ 0 w 20"/>
                    <a:gd name="T15" fmla="*/ 2 h 22"/>
                    <a:gd name="T16" fmla="*/ 2 w 20"/>
                    <a:gd name="T17" fmla="*/ 4 h 22"/>
                    <a:gd name="T18" fmla="*/ 6 w 20"/>
                    <a:gd name="T19" fmla="*/ 7 h 22"/>
                    <a:gd name="T20" fmla="*/ 4 w 20"/>
                    <a:gd name="T21" fmla="*/ 7 h 22"/>
                    <a:gd name="T22" fmla="*/ 4 w 20"/>
                    <a:gd name="T23" fmla="*/ 9 h 22"/>
                    <a:gd name="T24" fmla="*/ 6 w 20"/>
                    <a:gd name="T25" fmla="*/ 9 h 22"/>
                    <a:gd name="T26" fmla="*/ 8 w 20"/>
                    <a:gd name="T27" fmla="*/ 11 h 22"/>
                    <a:gd name="T28" fmla="*/ 8 w 20"/>
                    <a:gd name="T29" fmla="*/ 13 h 22"/>
                    <a:gd name="T30" fmla="*/ 16 w 20"/>
                    <a:gd name="T31" fmla="*/ 22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"/>
                    <a:gd name="T49" fmla="*/ 0 h 22"/>
                    <a:gd name="T50" fmla="*/ 20 w 20"/>
                    <a:gd name="T51" fmla="*/ 22 h 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" h="22">
                      <a:moveTo>
                        <a:pt x="16" y="22"/>
                      </a:moveTo>
                      <a:lnTo>
                        <a:pt x="18" y="20"/>
                      </a:lnTo>
                      <a:lnTo>
                        <a:pt x="20" y="18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16" y="2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89" name="Freeform 149"/>
                <p:cNvSpPr>
                  <a:spLocks/>
                </p:cNvSpPr>
                <p:nvPr/>
              </p:nvSpPr>
              <p:spPr bwMode="auto">
                <a:xfrm>
                  <a:off x="1144" y="1200"/>
                  <a:ext cx="46" cy="64"/>
                </a:xfrm>
                <a:custGeom>
                  <a:avLst/>
                  <a:gdLst>
                    <a:gd name="T0" fmla="*/ 32 w 46"/>
                    <a:gd name="T1" fmla="*/ 53 h 64"/>
                    <a:gd name="T2" fmla="*/ 36 w 46"/>
                    <a:gd name="T3" fmla="*/ 53 h 64"/>
                    <a:gd name="T4" fmla="*/ 30 w 46"/>
                    <a:gd name="T5" fmla="*/ 58 h 64"/>
                    <a:gd name="T6" fmla="*/ 34 w 46"/>
                    <a:gd name="T7" fmla="*/ 58 h 64"/>
                    <a:gd name="T8" fmla="*/ 34 w 46"/>
                    <a:gd name="T9" fmla="*/ 64 h 64"/>
                    <a:gd name="T10" fmla="*/ 42 w 46"/>
                    <a:gd name="T11" fmla="*/ 64 h 64"/>
                    <a:gd name="T12" fmla="*/ 42 w 46"/>
                    <a:gd name="T13" fmla="*/ 58 h 64"/>
                    <a:gd name="T14" fmla="*/ 40 w 46"/>
                    <a:gd name="T15" fmla="*/ 55 h 64"/>
                    <a:gd name="T16" fmla="*/ 42 w 46"/>
                    <a:gd name="T17" fmla="*/ 53 h 64"/>
                    <a:gd name="T18" fmla="*/ 44 w 46"/>
                    <a:gd name="T19" fmla="*/ 55 h 64"/>
                    <a:gd name="T20" fmla="*/ 44 w 46"/>
                    <a:gd name="T21" fmla="*/ 53 h 64"/>
                    <a:gd name="T22" fmla="*/ 46 w 46"/>
                    <a:gd name="T23" fmla="*/ 49 h 64"/>
                    <a:gd name="T24" fmla="*/ 46 w 46"/>
                    <a:gd name="T25" fmla="*/ 42 h 64"/>
                    <a:gd name="T26" fmla="*/ 40 w 46"/>
                    <a:gd name="T27" fmla="*/ 40 h 64"/>
                    <a:gd name="T28" fmla="*/ 38 w 46"/>
                    <a:gd name="T29" fmla="*/ 38 h 64"/>
                    <a:gd name="T30" fmla="*/ 38 w 46"/>
                    <a:gd name="T31" fmla="*/ 36 h 64"/>
                    <a:gd name="T32" fmla="*/ 30 w 46"/>
                    <a:gd name="T33" fmla="*/ 29 h 64"/>
                    <a:gd name="T34" fmla="*/ 24 w 46"/>
                    <a:gd name="T35" fmla="*/ 18 h 64"/>
                    <a:gd name="T36" fmla="*/ 12 w 46"/>
                    <a:gd name="T37" fmla="*/ 5 h 64"/>
                    <a:gd name="T38" fmla="*/ 6 w 46"/>
                    <a:gd name="T39" fmla="*/ 0 h 64"/>
                    <a:gd name="T40" fmla="*/ 0 w 46"/>
                    <a:gd name="T41" fmla="*/ 0 h 64"/>
                    <a:gd name="T42" fmla="*/ 0 w 46"/>
                    <a:gd name="T43" fmla="*/ 7 h 64"/>
                    <a:gd name="T44" fmla="*/ 6 w 46"/>
                    <a:gd name="T45" fmla="*/ 13 h 64"/>
                    <a:gd name="T46" fmla="*/ 6 w 46"/>
                    <a:gd name="T47" fmla="*/ 18 h 64"/>
                    <a:gd name="T48" fmla="*/ 10 w 46"/>
                    <a:gd name="T49" fmla="*/ 20 h 64"/>
                    <a:gd name="T50" fmla="*/ 16 w 46"/>
                    <a:gd name="T51" fmla="*/ 20 h 64"/>
                    <a:gd name="T52" fmla="*/ 20 w 46"/>
                    <a:gd name="T53" fmla="*/ 24 h 64"/>
                    <a:gd name="T54" fmla="*/ 12 w 46"/>
                    <a:gd name="T55" fmla="*/ 22 h 64"/>
                    <a:gd name="T56" fmla="*/ 12 w 46"/>
                    <a:gd name="T57" fmla="*/ 27 h 64"/>
                    <a:gd name="T58" fmla="*/ 16 w 46"/>
                    <a:gd name="T59" fmla="*/ 29 h 64"/>
                    <a:gd name="T60" fmla="*/ 18 w 46"/>
                    <a:gd name="T61" fmla="*/ 33 h 64"/>
                    <a:gd name="T62" fmla="*/ 26 w 46"/>
                    <a:gd name="T63" fmla="*/ 33 h 64"/>
                    <a:gd name="T64" fmla="*/ 26 w 46"/>
                    <a:gd name="T65" fmla="*/ 36 h 64"/>
                    <a:gd name="T66" fmla="*/ 20 w 46"/>
                    <a:gd name="T67" fmla="*/ 36 h 64"/>
                    <a:gd name="T68" fmla="*/ 24 w 46"/>
                    <a:gd name="T69" fmla="*/ 42 h 64"/>
                    <a:gd name="T70" fmla="*/ 28 w 46"/>
                    <a:gd name="T71" fmla="*/ 42 h 64"/>
                    <a:gd name="T72" fmla="*/ 24 w 46"/>
                    <a:gd name="T73" fmla="*/ 44 h 64"/>
                    <a:gd name="T74" fmla="*/ 30 w 46"/>
                    <a:gd name="T75" fmla="*/ 44 h 64"/>
                    <a:gd name="T76" fmla="*/ 26 w 46"/>
                    <a:gd name="T77" fmla="*/ 47 h 64"/>
                    <a:gd name="T78" fmla="*/ 32 w 46"/>
                    <a:gd name="T79" fmla="*/ 53 h 6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6"/>
                    <a:gd name="T121" fmla="*/ 0 h 64"/>
                    <a:gd name="T122" fmla="*/ 46 w 46"/>
                    <a:gd name="T123" fmla="*/ 64 h 6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6" h="64">
                      <a:moveTo>
                        <a:pt x="32" y="53"/>
                      </a:moveTo>
                      <a:lnTo>
                        <a:pt x="36" y="53"/>
                      </a:lnTo>
                      <a:lnTo>
                        <a:pt x="30" y="58"/>
                      </a:lnTo>
                      <a:lnTo>
                        <a:pt x="34" y="58"/>
                      </a:lnTo>
                      <a:lnTo>
                        <a:pt x="34" y="64"/>
                      </a:lnTo>
                      <a:lnTo>
                        <a:pt x="42" y="64"/>
                      </a:lnTo>
                      <a:lnTo>
                        <a:pt x="42" y="58"/>
                      </a:lnTo>
                      <a:lnTo>
                        <a:pt x="40" y="55"/>
                      </a:lnTo>
                      <a:lnTo>
                        <a:pt x="42" y="53"/>
                      </a:lnTo>
                      <a:lnTo>
                        <a:pt x="44" y="55"/>
                      </a:lnTo>
                      <a:lnTo>
                        <a:pt x="44" y="53"/>
                      </a:lnTo>
                      <a:lnTo>
                        <a:pt x="46" y="49"/>
                      </a:lnTo>
                      <a:lnTo>
                        <a:pt x="46" y="42"/>
                      </a:lnTo>
                      <a:lnTo>
                        <a:pt x="40" y="40"/>
                      </a:lnTo>
                      <a:lnTo>
                        <a:pt x="38" y="38"/>
                      </a:lnTo>
                      <a:lnTo>
                        <a:pt x="38" y="36"/>
                      </a:lnTo>
                      <a:lnTo>
                        <a:pt x="30" y="29"/>
                      </a:lnTo>
                      <a:lnTo>
                        <a:pt x="24" y="18"/>
                      </a:lnTo>
                      <a:lnTo>
                        <a:pt x="12" y="5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10" y="20"/>
                      </a:lnTo>
                      <a:lnTo>
                        <a:pt x="16" y="20"/>
                      </a:lnTo>
                      <a:lnTo>
                        <a:pt x="20" y="24"/>
                      </a:lnTo>
                      <a:lnTo>
                        <a:pt x="12" y="22"/>
                      </a:lnTo>
                      <a:lnTo>
                        <a:pt x="12" y="27"/>
                      </a:lnTo>
                      <a:lnTo>
                        <a:pt x="16" y="29"/>
                      </a:lnTo>
                      <a:lnTo>
                        <a:pt x="18" y="33"/>
                      </a:lnTo>
                      <a:lnTo>
                        <a:pt x="26" y="33"/>
                      </a:lnTo>
                      <a:lnTo>
                        <a:pt x="26" y="36"/>
                      </a:lnTo>
                      <a:lnTo>
                        <a:pt x="20" y="36"/>
                      </a:lnTo>
                      <a:lnTo>
                        <a:pt x="24" y="42"/>
                      </a:lnTo>
                      <a:lnTo>
                        <a:pt x="28" y="42"/>
                      </a:lnTo>
                      <a:lnTo>
                        <a:pt x="24" y="44"/>
                      </a:lnTo>
                      <a:lnTo>
                        <a:pt x="30" y="44"/>
                      </a:lnTo>
                      <a:lnTo>
                        <a:pt x="26" y="47"/>
                      </a:lnTo>
                      <a:lnTo>
                        <a:pt x="32" y="5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0" name="Freeform 150"/>
                <p:cNvSpPr>
                  <a:spLocks/>
                </p:cNvSpPr>
                <p:nvPr/>
              </p:nvSpPr>
              <p:spPr bwMode="auto">
                <a:xfrm>
                  <a:off x="1146" y="1185"/>
                  <a:ext cx="6" cy="8"/>
                </a:xfrm>
                <a:custGeom>
                  <a:avLst/>
                  <a:gdLst>
                    <a:gd name="T0" fmla="*/ 0 w 6"/>
                    <a:gd name="T1" fmla="*/ 6 h 8"/>
                    <a:gd name="T2" fmla="*/ 2 w 6"/>
                    <a:gd name="T3" fmla="*/ 8 h 8"/>
                    <a:gd name="T4" fmla="*/ 6 w 6"/>
                    <a:gd name="T5" fmla="*/ 6 h 8"/>
                    <a:gd name="T6" fmla="*/ 4 w 6"/>
                    <a:gd name="T7" fmla="*/ 0 h 8"/>
                    <a:gd name="T8" fmla="*/ 0 w 6"/>
                    <a:gd name="T9" fmla="*/ 2 h 8"/>
                    <a:gd name="T10" fmla="*/ 0 w 6"/>
                    <a:gd name="T11" fmla="*/ 6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0" y="6"/>
                      </a:moveTo>
                      <a:lnTo>
                        <a:pt x="2" y="8"/>
                      </a:lnTo>
                      <a:lnTo>
                        <a:pt x="6" y="6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1" name="Freeform 151"/>
                <p:cNvSpPr>
                  <a:spLocks/>
                </p:cNvSpPr>
                <p:nvPr/>
              </p:nvSpPr>
              <p:spPr bwMode="auto">
                <a:xfrm>
                  <a:off x="1196" y="1255"/>
                  <a:ext cx="12" cy="23"/>
                </a:xfrm>
                <a:custGeom>
                  <a:avLst/>
                  <a:gdLst>
                    <a:gd name="T0" fmla="*/ 0 w 12"/>
                    <a:gd name="T1" fmla="*/ 20 h 23"/>
                    <a:gd name="T2" fmla="*/ 2 w 12"/>
                    <a:gd name="T3" fmla="*/ 23 h 23"/>
                    <a:gd name="T4" fmla="*/ 6 w 12"/>
                    <a:gd name="T5" fmla="*/ 23 h 23"/>
                    <a:gd name="T6" fmla="*/ 12 w 12"/>
                    <a:gd name="T7" fmla="*/ 23 h 23"/>
                    <a:gd name="T8" fmla="*/ 12 w 12"/>
                    <a:gd name="T9" fmla="*/ 18 h 23"/>
                    <a:gd name="T10" fmla="*/ 8 w 12"/>
                    <a:gd name="T11" fmla="*/ 18 h 23"/>
                    <a:gd name="T12" fmla="*/ 8 w 12"/>
                    <a:gd name="T13" fmla="*/ 14 h 23"/>
                    <a:gd name="T14" fmla="*/ 12 w 12"/>
                    <a:gd name="T15" fmla="*/ 12 h 23"/>
                    <a:gd name="T16" fmla="*/ 10 w 12"/>
                    <a:gd name="T17" fmla="*/ 7 h 23"/>
                    <a:gd name="T18" fmla="*/ 4 w 12"/>
                    <a:gd name="T19" fmla="*/ 0 h 23"/>
                    <a:gd name="T20" fmla="*/ 2 w 12"/>
                    <a:gd name="T21" fmla="*/ 3 h 23"/>
                    <a:gd name="T22" fmla="*/ 4 w 12"/>
                    <a:gd name="T23" fmla="*/ 9 h 23"/>
                    <a:gd name="T24" fmla="*/ 0 w 12"/>
                    <a:gd name="T25" fmla="*/ 14 h 23"/>
                    <a:gd name="T26" fmla="*/ 0 w 12"/>
                    <a:gd name="T27" fmla="*/ 20 h 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"/>
                    <a:gd name="T43" fmla="*/ 0 h 23"/>
                    <a:gd name="T44" fmla="*/ 12 w 12"/>
                    <a:gd name="T45" fmla="*/ 23 h 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" h="23">
                      <a:moveTo>
                        <a:pt x="0" y="20"/>
                      </a:moveTo>
                      <a:lnTo>
                        <a:pt x="2" y="23"/>
                      </a:lnTo>
                      <a:lnTo>
                        <a:pt x="6" y="23"/>
                      </a:lnTo>
                      <a:lnTo>
                        <a:pt x="12" y="23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14"/>
                      </a:lnTo>
                      <a:lnTo>
                        <a:pt x="12" y="12"/>
                      </a:ln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2" y="3"/>
                      </a:ln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2" name="Freeform 152"/>
                <p:cNvSpPr>
                  <a:spLocks/>
                </p:cNvSpPr>
                <p:nvPr/>
              </p:nvSpPr>
              <p:spPr bwMode="auto">
                <a:xfrm>
                  <a:off x="1194" y="1260"/>
                  <a:ext cx="4" cy="4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0 h 4"/>
                    <a:gd name="T4" fmla="*/ 0 w 4"/>
                    <a:gd name="T5" fmla="*/ 0 h 4"/>
                    <a:gd name="T6" fmla="*/ 2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2" y="4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3" name="Freeform 153"/>
                <p:cNvSpPr>
                  <a:spLocks/>
                </p:cNvSpPr>
                <p:nvPr/>
              </p:nvSpPr>
              <p:spPr bwMode="auto">
                <a:xfrm>
                  <a:off x="1192" y="1247"/>
                  <a:ext cx="6" cy="11"/>
                </a:xfrm>
                <a:custGeom>
                  <a:avLst/>
                  <a:gdLst>
                    <a:gd name="T0" fmla="*/ 0 w 6"/>
                    <a:gd name="T1" fmla="*/ 4 h 11"/>
                    <a:gd name="T2" fmla="*/ 2 w 6"/>
                    <a:gd name="T3" fmla="*/ 6 h 11"/>
                    <a:gd name="T4" fmla="*/ 0 w 6"/>
                    <a:gd name="T5" fmla="*/ 11 h 11"/>
                    <a:gd name="T6" fmla="*/ 6 w 6"/>
                    <a:gd name="T7" fmla="*/ 11 h 11"/>
                    <a:gd name="T8" fmla="*/ 6 w 6"/>
                    <a:gd name="T9" fmla="*/ 6 h 11"/>
                    <a:gd name="T10" fmla="*/ 2 w 6"/>
                    <a:gd name="T11" fmla="*/ 0 h 11"/>
                    <a:gd name="T12" fmla="*/ 0 w 6"/>
                    <a:gd name="T13" fmla="*/ 4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1"/>
                    <a:gd name="T23" fmla="*/ 6 w 6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1">
                      <a:moveTo>
                        <a:pt x="0" y="4"/>
                      </a:move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6" y="11"/>
                      </a:lnTo>
                      <a:lnTo>
                        <a:pt x="6" y="6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4" name="Freeform 154"/>
                <p:cNvSpPr>
                  <a:spLocks/>
                </p:cNvSpPr>
                <p:nvPr/>
              </p:nvSpPr>
              <p:spPr bwMode="auto">
                <a:xfrm>
                  <a:off x="1222" y="1231"/>
                  <a:ext cx="2" cy="5"/>
                </a:xfrm>
                <a:custGeom>
                  <a:avLst/>
                  <a:gdLst>
                    <a:gd name="T0" fmla="*/ 0 w 2"/>
                    <a:gd name="T1" fmla="*/ 5 h 5"/>
                    <a:gd name="T2" fmla="*/ 2 w 2"/>
                    <a:gd name="T3" fmla="*/ 2 h 5"/>
                    <a:gd name="T4" fmla="*/ 2 w 2"/>
                    <a:gd name="T5" fmla="*/ 0 h 5"/>
                    <a:gd name="T6" fmla="*/ 0 w 2"/>
                    <a:gd name="T7" fmla="*/ 0 h 5"/>
                    <a:gd name="T8" fmla="*/ 0 w 2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5"/>
                    <a:gd name="T17" fmla="*/ 2 w 2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5">
                      <a:moveTo>
                        <a:pt x="0" y="5"/>
                      </a:move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5" name="Freeform 155"/>
                <p:cNvSpPr>
                  <a:spLocks/>
                </p:cNvSpPr>
                <p:nvPr/>
              </p:nvSpPr>
              <p:spPr bwMode="auto">
                <a:xfrm>
                  <a:off x="1206" y="1260"/>
                  <a:ext cx="36" cy="77"/>
                </a:xfrm>
                <a:custGeom>
                  <a:avLst/>
                  <a:gdLst>
                    <a:gd name="T0" fmla="*/ 22 w 36"/>
                    <a:gd name="T1" fmla="*/ 75 h 77"/>
                    <a:gd name="T2" fmla="*/ 28 w 36"/>
                    <a:gd name="T3" fmla="*/ 77 h 77"/>
                    <a:gd name="T4" fmla="*/ 34 w 36"/>
                    <a:gd name="T5" fmla="*/ 73 h 77"/>
                    <a:gd name="T6" fmla="*/ 32 w 36"/>
                    <a:gd name="T7" fmla="*/ 49 h 77"/>
                    <a:gd name="T8" fmla="*/ 36 w 36"/>
                    <a:gd name="T9" fmla="*/ 38 h 77"/>
                    <a:gd name="T10" fmla="*/ 30 w 36"/>
                    <a:gd name="T11" fmla="*/ 13 h 77"/>
                    <a:gd name="T12" fmla="*/ 20 w 36"/>
                    <a:gd name="T13" fmla="*/ 2 h 77"/>
                    <a:gd name="T14" fmla="*/ 14 w 36"/>
                    <a:gd name="T15" fmla="*/ 0 h 77"/>
                    <a:gd name="T16" fmla="*/ 12 w 36"/>
                    <a:gd name="T17" fmla="*/ 2 h 77"/>
                    <a:gd name="T18" fmla="*/ 6 w 36"/>
                    <a:gd name="T19" fmla="*/ 0 h 77"/>
                    <a:gd name="T20" fmla="*/ 4 w 36"/>
                    <a:gd name="T21" fmla="*/ 0 h 77"/>
                    <a:gd name="T22" fmla="*/ 6 w 36"/>
                    <a:gd name="T23" fmla="*/ 9 h 77"/>
                    <a:gd name="T24" fmla="*/ 16 w 36"/>
                    <a:gd name="T25" fmla="*/ 15 h 77"/>
                    <a:gd name="T26" fmla="*/ 8 w 36"/>
                    <a:gd name="T27" fmla="*/ 11 h 77"/>
                    <a:gd name="T28" fmla="*/ 10 w 36"/>
                    <a:gd name="T29" fmla="*/ 24 h 77"/>
                    <a:gd name="T30" fmla="*/ 8 w 36"/>
                    <a:gd name="T31" fmla="*/ 24 h 77"/>
                    <a:gd name="T32" fmla="*/ 6 w 36"/>
                    <a:gd name="T33" fmla="*/ 22 h 77"/>
                    <a:gd name="T34" fmla="*/ 0 w 36"/>
                    <a:gd name="T35" fmla="*/ 24 h 77"/>
                    <a:gd name="T36" fmla="*/ 2 w 36"/>
                    <a:gd name="T37" fmla="*/ 33 h 77"/>
                    <a:gd name="T38" fmla="*/ 6 w 36"/>
                    <a:gd name="T39" fmla="*/ 40 h 77"/>
                    <a:gd name="T40" fmla="*/ 8 w 36"/>
                    <a:gd name="T41" fmla="*/ 38 h 77"/>
                    <a:gd name="T42" fmla="*/ 8 w 36"/>
                    <a:gd name="T43" fmla="*/ 44 h 77"/>
                    <a:gd name="T44" fmla="*/ 12 w 36"/>
                    <a:gd name="T45" fmla="*/ 44 h 77"/>
                    <a:gd name="T46" fmla="*/ 16 w 36"/>
                    <a:gd name="T47" fmla="*/ 35 h 77"/>
                    <a:gd name="T48" fmla="*/ 14 w 36"/>
                    <a:gd name="T49" fmla="*/ 44 h 77"/>
                    <a:gd name="T50" fmla="*/ 8 w 36"/>
                    <a:gd name="T51" fmla="*/ 46 h 77"/>
                    <a:gd name="T52" fmla="*/ 8 w 36"/>
                    <a:gd name="T53" fmla="*/ 51 h 77"/>
                    <a:gd name="T54" fmla="*/ 14 w 36"/>
                    <a:gd name="T55" fmla="*/ 58 h 77"/>
                    <a:gd name="T56" fmla="*/ 18 w 36"/>
                    <a:gd name="T57" fmla="*/ 62 h 77"/>
                    <a:gd name="T58" fmla="*/ 20 w 36"/>
                    <a:gd name="T59" fmla="*/ 62 h 77"/>
                    <a:gd name="T60" fmla="*/ 20 w 36"/>
                    <a:gd name="T61" fmla="*/ 64 h 77"/>
                    <a:gd name="T62" fmla="*/ 22 w 36"/>
                    <a:gd name="T63" fmla="*/ 64 h 77"/>
                    <a:gd name="T64" fmla="*/ 24 w 36"/>
                    <a:gd name="T65" fmla="*/ 62 h 77"/>
                    <a:gd name="T66" fmla="*/ 22 w 36"/>
                    <a:gd name="T67" fmla="*/ 49 h 77"/>
                    <a:gd name="T68" fmla="*/ 30 w 36"/>
                    <a:gd name="T69" fmla="*/ 40 h 77"/>
                    <a:gd name="T70" fmla="*/ 24 w 36"/>
                    <a:gd name="T71" fmla="*/ 49 h 77"/>
                    <a:gd name="T72" fmla="*/ 26 w 36"/>
                    <a:gd name="T73" fmla="*/ 62 h 77"/>
                    <a:gd name="T74" fmla="*/ 22 w 36"/>
                    <a:gd name="T75" fmla="*/ 66 h 77"/>
                    <a:gd name="T76" fmla="*/ 22 w 36"/>
                    <a:gd name="T77" fmla="*/ 75 h 7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36"/>
                    <a:gd name="T118" fmla="*/ 0 h 77"/>
                    <a:gd name="T119" fmla="*/ 36 w 36"/>
                    <a:gd name="T120" fmla="*/ 77 h 7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36" h="77">
                      <a:moveTo>
                        <a:pt x="22" y="75"/>
                      </a:moveTo>
                      <a:lnTo>
                        <a:pt x="28" y="77"/>
                      </a:lnTo>
                      <a:lnTo>
                        <a:pt x="34" y="73"/>
                      </a:lnTo>
                      <a:lnTo>
                        <a:pt x="32" y="49"/>
                      </a:lnTo>
                      <a:lnTo>
                        <a:pt x="36" y="38"/>
                      </a:lnTo>
                      <a:lnTo>
                        <a:pt x="30" y="13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2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9"/>
                      </a:lnTo>
                      <a:lnTo>
                        <a:pt x="16" y="15"/>
                      </a:lnTo>
                      <a:lnTo>
                        <a:pt x="8" y="11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2"/>
                      </a:lnTo>
                      <a:lnTo>
                        <a:pt x="0" y="24"/>
                      </a:lnTo>
                      <a:lnTo>
                        <a:pt x="2" y="33"/>
                      </a:lnTo>
                      <a:lnTo>
                        <a:pt x="6" y="40"/>
                      </a:lnTo>
                      <a:lnTo>
                        <a:pt x="8" y="38"/>
                      </a:lnTo>
                      <a:lnTo>
                        <a:pt x="8" y="44"/>
                      </a:lnTo>
                      <a:lnTo>
                        <a:pt x="12" y="44"/>
                      </a:lnTo>
                      <a:lnTo>
                        <a:pt x="16" y="35"/>
                      </a:lnTo>
                      <a:lnTo>
                        <a:pt x="14" y="44"/>
                      </a:lnTo>
                      <a:lnTo>
                        <a:pt x="8" y="46"/>
                      </a:lnTo>
                      <a:lnTo>
                        <a:pt x="8" y="51"/>
                      </a:lnTo>
                      <a:lnTo>
                        <a:pt x="14" y="58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0" y="64"/>
                      </a:lnTo>
                      <a:lnTo>
                        <a:pt x="22" y="64"/>
                      </a:lnTo>
                      <a:lnTo>
                        <a:pt x="24" y="62"/>
                      </a:lnTo>
                      <a:lnTo>
                        <a:pt x="22" y="49"/>
                      </a:lnTo>
                      <a:lnTo>
                        <a:pt x="30" y="40"/>
                      </a:lnTo>
                      <a:lnTo>
                        <a:pt x="24" y="49"/>
                      </a:lnTo>
                      <a:lnTo>
                        <a:pt x="26" y="62"/>
                      </a:lnTo>
                      <a:lnTo>
                        <a:pt x="22" y="66"/>
                      </a:lnTo>
                      <a:lnTo>
                        <a:pt x="22" y="7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6" name="Freeform 156"/>
                <p:cNvSpPr>
                  <a:spLocks/>
                </p:cNvSpPr>
                <p:nvPr/>
              </p:nvSpPr>
              <p:spPr bwMode="auto">
                <a:xfrm>
                  <a:off x="1228" y="1333"/>
                  <a:ext cx="14" cy="20"/>
                </a:xfrm>
                <a:custGeom>
                  <a:avLst/>
                  <a:gdLst>
                    <a:gd name="T0" fmla="*/ 14 w 14"/>
                    <a:gd name="T1" fmla="*/ 0 h 20"/>
                    <a:gd name="T2" fmla="*/ 8 w 14"/>
                    <a:gd name="T3" fmla="*/ 7 h 20"/>
                    <a:gd name="T4" fmla="*/ 4 w 14"/>
                    <a:gd name="T5" fmla="*/ 7 h 20"/>
                    <a:gd name="T6" fmla="*/ 6 w 14"/>
                    <a:gd name="T7" fmla="*/ 11 h 20"/>
                    <a:gd name="T8" fmla="*/ 2 w 14"/>
                    <a:gd name="T9" fmla="*/ 11 h 20"/>
                    <a:gd name="T10" fmla="*/ 0 w 14"/>
                    <a:gd name="T11" fmla="*/ 16 h 20"/>
                    <a:gd name="T12" fmla="*/ 2 w 14"/>
                    <a:gd name="T13" fmla="*/ 20 h 20"/>
                    <a:gd name="T14" fmla="*/ 8 w 14"/>
                    <a:gd name="T15" fmla="*/ 13 h 20"/>
                    <a:gd name="T16" fmla="*/ 12 w 14"/>
                    <a:gd name="T17" fmla="*/ 20 h 20"/>
                    <a:gd name="T18" fmla="*/ 14 w 14"/>
                    <a:gd name="T19" fmla="*/ 16 h 20"/>
                    <a:gd name="T20" fmla="*/ 14 w 14"/>
                    <a:gd name="T21" fmla="*/ 0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"/>
                    <a:gd name="T34" fmla="*/ 0 h 20"/>
                    <a:gd name="T35" fmla="*/ 14 w 14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" h="20">
                      <a:moveTo>
                        <a:pt x="14" y="0"/>
                      </a:moveTo>
                      <a:lnTo>
                        <a:pt x="8" y="7"/>
                      </a:lnTo>
                      <a:lnTo>
                        <a:pt x="4" y="7"/>
                      </a:lnTo>
                      <a:lnTo>
                        <a:pt x="6" y="11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8" y="13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7" name="Freeform 157"/>
                <p:cNvSpPr>
                  <a:spLocks/>
                </p:cNvSpPr>
                <p:nvPr/>
              </p:nvSpPr>
              <p:spPr bwMode="auto">
                <a:xfrm>
                  <a:off x="1232" y="1351"/>
                  <a:ext cx="6" cy="13"/>
                </a:xfrm>
                <a:custGeom>
                  <a:avLst/>
                  <a:gdLst>
                    <a:gd name="T0" fmla="*/ 0 w 6"/>
                    <a:gd name="T1" fmla="*/ 4 h 13"/>
                    <a:gd name="T2" fmla="*/ 0 w 6"/>
                    <a:gd name="T3" fmla="*/ 9 h 13"/>
                    <a:gd name="T4" fmla="*/ 4 w 6"/>
                    <a:gd name="T5" fmla="*/ 13 h 13"/>
                    <a:gd name="T6" fmla="*/ 4 w 6"/>
                    <a:gd name="T7" fmla="*/ 11 h 13"/>
                    <a:gd name="T8" fmla="*/ 6 w 6"/>
                    <a:gd name="T9" fmla="*/ 9 h 13"/>
                    <a:gd name="T10" fmla="*/ 4 w 6"/>
                    <a:gd name="T11" fmla="*/ 0 h 13"/>
                    <a:gd name="T12" fmla="*/ 0 w 6"/>
                    <a:gd name="T13" fmla="*/ 4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3"/>
                    <a:gd name="T23" fmla="*/ 6 w 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3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8" name="Freeform 158"/>
                <p:cNvSpPr>
                  <a:spLocks/>
                </p:cNvSpPr>
                <p:nvPr/>
              </p:nvSpPr>
              <p:spPr bwMode="auto">
                <a:xfrm>
                  <a:off x="1208" y="1236"/>
                  <a:ext cx="12" cy="24"/>
                </a:xfrm>
                <a:custGeom>
                  <a:avLst/>
                  <a:gdLst>
                    <a:gd name="T0" fmla="*/ 6 w 12"/>
                    <a:gd name="T1" fmla="*/ 0 h 24"/>
                    <a:gd name="T2" fmla="*/ 4 w 12"/>
                    <a:gd name="T3" fmla="*/ 8 h 24"/>
                    <a:gd name="T4" fmla="*/ 0 w 12"/>
                    <a:gd name="T5" fmla="*/ 13 h 24"/>
                    <a:gd name="T6" fmla="*/ 2 w 12"/>
                    <a:gd name="T7" fmla="*/ 22 h 24"/>
                    <a:gd name="T8" fmla="*/ 6 w 12"/>
                    <a:gd name="T9" fmla="*/ 19 h 24"/>
                    <a:gd name="T10" fmla="*/ 8 w 12"/>
                    <a:gd name="T11" fmla="*/ 24 h 24"/>
                    <a:gd name="T12" fmla="*/ 12 w 12"/>
                    <a:gd name="T13" fmla="*/ 22 h 24"/>
                    <a:gd name="T14" fmla="*/ 12 w 12"/>
                    <a:gd name="T15" fmla="*/ 15 h 24"/>
                    <a:gd name="T16" fmla="*/ 8 w 12"/>
                    <a:gd name="T17" fmla="*/ 13 h 24"/>
                    <a:gd name="T18" fmla="*/ 8 w 12"/>
                    <a:gd name="T19" fmla="*/ 6 h 24"/>
                    <a:gd name="T20" fmla="*/ 10 w 12"/>
                    <a:gd name="T21" fmla="*/ 2 h 24"/>
                    <a:gd name="T22" fmla="*/ 6 w 12"/>
                    <a:gd name="T23" fmla="*/ 0 h 2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"/>
                    <a:gd name="T37" fmla="*/ 0 h 24"/>
                    <a:gd name="T38" fmla="*/ 12 w 12"/>
                    <a:gd name="T39" fmla="*/ 24 h 2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" h="24">
                      <a:moveTo>
                        <a:pt x="6" y="0"/>
                      </a:moveTo>
                      <a:lnTo>
                        <a:pt x="4" y="8"/>
                      </a:lnTo>
                      <a:lnTo>
                        <a:pt x="0" y="13"/>
                      </a:lnTo>
                      <a:lnTo>
                        <a:pt x="2" y="22"/>
                      </a:lnTo>
                      <a:lnTo>
                        <a:pt x="6" y="19"/>
                      </a:lnTo>
                      <a:lnTo>
                        <a:pt x="8" y="24"/>
                      </a:lnTo>
                      <a:lnTo>
                        <a:pt x="12" y="22"/>
                      </a:lnTo>
                      <a:lnTo>
                        <a:pt x="12" y="15"/>
                      </a:lnTo>
                      <a:lnTo>
                        <a:pt x="8" y="13"/>
                      </a:lnTo>
                      <a:lnTo>
                        <a:pt x="8" y="6"/>
                      </a:lnTo>
                      <a:lnTo>
                        <a:pt x="10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599" name="Freeform 159"/>
                <p:cNvSpPr>
                  <a:spLocks/>
                </p:cNvSpPr>
                <p:nvPr/>
              </p:nvSpPr>
              <p:spPr bwMode="auto">
                <a:xfrm>
                  <a:off x="1206" y="1213"/>
                  <a:ext cx="22" cy="34"/>
                </a:xfrm>
                <a:custGeom>
                  <a:avLst/>
                  <a:gdLst>
                    <a:gd name="T0" fmla="*/ 2 w 22"/>
                    <a:gd name="T1" fmla="*/ 11 h 34"/>
                    <a:gd name="T2" fmla="*/ 0 w 22"/>
                    <a:gd name="T3" fmla="*/ 20 h 34"/>
                    <a:gd name="T4" fmla="*/ 2 w 22"/>
                    <a:gd name="T5" fmla="*/ 34 h 34"/>
                    <a:gd name="T6" fmla="*/ 4 w 22"/>
                    <a:gd name="T7" fmla="*/ 29 h 34"/>
                    <a:gd name="T8" fmla="*/ 6 w 22"/>
                    <a:gd name="T9" fmla="*/ 29 h 34"/>
                    <a:gd name="T10" fmla="*/ 6 w 22"/>
                    <a:gd name="T11" fmla="*/ 18 h 34"/>
                    <a:gd name="T12" fmla="*/ 12 w 22"/>
                    <a:gd name="T13" fmla="*/ 20 h 34"/>
                    <a:gd name="T14" fmla="*/ 14 w 22"/>
                    <a:gd name="T15" fmla="*/ 16 h 34"/>
                    <a:gd name="T16" fmla="*/ 18 w 22"/>
                    <a:gd name="T17" fmla="*/ 16 h 34"/>
                    <a:gd name="T18" fmla="*/ 22 w 22"/>
                    <a:gd name="T19" fmla="*/ 18 h 34"/>
                    <a:gd name="T20" fmla="*/ 18 w 22"/>
                    <a:gd name="T21" fmla="*/ 11 h 34"/>
                    <a:gd name="T22" fmla="*/ 20 w 22"/>
                    <a:gd name="T23" fmla="*/ 5 h 34"/>
                    <a:gd name="T24" fmla="*/ 18 w 22"/>
                    <a:gd name="T25" fmla="*/ 0 h 34"/>
                    <a:gd name="T26" fmla="*/ 14 w 22"/>
                    <a:gd name="T27" fmla="*/ 0 h 34"/>
                    <a:gd name="T28" fmla="*/ 14 w 22"/>
                    <a:gd name="T29" fmla="*/ 5 h 34"/>
                    <a:gd name="T30" fmla="*/ 8 w 22"/>
                    <a:gd name="T31" fmla="*/ 5 h 34"/>
                    <a:gd name="T32" fmla="*/ 2 w 22"/>
                    <a:gd name="T33" fmla="*/ 1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2"/>
                    <a:gd name="T52" fmla="*/ 0 h 34"/>
                    <a:gd name="T53" fmla="*/ 22 w 22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2" h="34">
                      <a:moveTo>
                        <a:pt x="2" y="11"/>
                      </a:moveTo>
                      <a:lnTo>
                        <a:pt x="0" y="20"/>
                      </a:lnTo>
                      <a:lnTo>
                        <a:pt x="2" y="34"/>
                      </a:lnTo>
                      <a:lnTo>
                        <a:pt x="4" y="29"/>
                      </a:lnTo>
                      <a:lnTo>
                        <a:pt x="6" y="29"/>
                      </a:lnTo>
                      <a:lnTo>
                        <a:pt x="6" y="18"/>
                      </a:lnTo>
                      <a:lnTo>
                        <a:pt x="12" y="20"/>
                      </a:lnTo>
                      <a:lnTo>
                        <a:pt x="14" y="16"/>
                      </a:lnTo>
                      <a:lnTo>
                        <a:pt x="18" y="16"/>
                      </a:lnTo>
                      <a:lnTo>
                        <a:pt x="22" y="18"/>
                      </a:lnTo>
                      <a:lnTo>
                        <a:pt x="18" y="11"/>
                      </a:lnTo>
                      <a:lnTo>
                        <a:pt x="20" y="5"/>
                      </a:lnTo>
                      <a:lnTo>
                        <a:pt x="18" y="0"/>
                      </a:lnTo>
                      <a:lnTo>
                        <a:pt x="14" y="0"/>
                      </a:lnTo>
                      <a:lnTo>
                        <a:pt x="14" y="5"/>
                      </a:lnTo>
                      <a:lnTo>
                        <a:pt x="8" y="5"/>
                      </a:lnTo>
                      <a:lnTo>
                        <a:pt x="2" y="11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0" name="Freeform 160"/>
                <p:cNvSpPr>
                  <a:spLocks/>
                </p:cNvSpPr>
                <p:nvPr/>
              </p:nvSpPr>
              <p:spPr bwMode="auto">
                <a:xfrm>
                  <a:off x="1214" y="1209"/>
                  <a:ext cx="6" cy="7"/>
                </a:xfrm>
                <a:custGeom>
                  <a:avLst/>
                  <a:gdLst>
                    <a:gd name="T0" fmla="*/ 0 w 6"/>
                    <a:gd name="T1" fmla="*/ 7 h 7"/>
                    <a:gd name="T2" fmla="*/ 4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7"/>
                    <a:gd name="T14" fmla="*/ 6 w 6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7">
                      <a:moveTo>
                        <a:pt x="0" y="7"/>
                      </a:moveTo>
                      <a:lnTo>
                        <a:pt x="4" y="7"/>
                      </a:lnTo>
                      <a:lnTo>
                        <a:pt x="6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1" name="Freeform 161"/>
                <p:cNvSpPr>
                  <a:spLocks/>
                </p:cNvSpPr>
                <p:nvPr/>
              </p:nvSpPr>
              <p:spPr bwMode="auto">
                <a:xfrm>
                  <a:off x="1224" y="1207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2 h 4"/>
                    <a:gd name="T4" fmla="*/ 0 w 4"/>
                    <a:gd name="T5" fmla="*/ 4 h 4"/>
                    <a:gd name="T6" fmla="*/ 4 w 4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2" name="Freeform 162"/>
                <p:cNvSpPr>
                  <a:spLocks/>
                </p:cNvSpPr>
                <p:nvPr/>
              </p:nvSpPr>
              <p:spPr bwMode="auto">
                <a:xfrm>
                  <a:off x="1248" y="1346"/>
                  <a:ext cx="4" cy="5"/>
                </a:xfrm>
                <a:custGeom>
                  <a:avLst/>
                  <a:gdLst>
                    <a:gd name="T0" fmla="*/ 0 w 4"/>
                    <a:gd name="T1" fmla="*/ 0 h 5"/>
                    <a:gd name="T2" fmla="*/ 0 w 4"/>
                    <a:gd name="T3" fmla="*/ 5 h 5"/>
                    <a:gd name="T4" fmla="*/ 4 w 4"/>
                    <a:gd name="T5" fmla="*/ 3 h 5"/>
                    <a:gd name="T6" fmla="*/ 4 w 4"/>
                    <a:gd name="T7" fmla="*/ 0 h 5"/>
                    <a:gd name="T8" fmla="*/ 0 w 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3" name="Freeform 163"/>
                <p:cNvSpPr>
                  <a:spLocks/>
                </p:cNvSpPr>
                <p:nvPr/>
              </p:nvSpPr>
              <p:spPr bwMode="auto">
                <a:xfrm>
                  <a:off x="1246" y="1331"/>
                  <a:ext cx="12" cy="15"/>
                </a:xfrm>
                <a:custGeom>
                  <a:avLst/>
                  <a:gdLst>
                    <a:gd name="T0" fmla="*/ 10 w 12"/>
                    <a:gd name="T1" fmla="*/ 0 h 15"/>
                    <a:gd name="T2" fmla="*/ 2 w 12"/>
                    <a:gd name="T3" fmla="*/ 4 h 15"/>
                    <a:gd name="T4" fmla="*/ 2 w 12"/>
                    <a:gd name="T5" fmla="*/ 9 h 15"/>
                    <a:gd name="T6" fmla="*/ 0 w 12"/>
                    <a:gd name="T7" fmla="*/ 11 h 15"/>
                    <a:gd name="T8" fmla="*/ 2 w 12"/>
                    <a:gd name="T9" fmla="*/ 15 h 15"/>
                    <a:gd name="T10" fmla="*/ 6 w 12"/>
                    <a:gd name="T11" fmla="*/ 13 h 15"/>
                    <a:gd name="T12" fmla="*/ 10 w 12"/>
                    <a:gd name="T13" fmla="*/ 9 h 15"/>
                    <a:gd name="T14" fmla="*/ 8 w 12"/>
                    <a:gd name="T15" fmla="*/ 4 h 15"/>
                    <a:gd name="T16" fmla="*/ 12 w 12"/>
                    <a:gd name="T17" fmla="*/ 4 h 15"/>
                    <a:gd name="T18" fmla="*/ 10 w 12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"/>
                    <a:gd name="T31" fmla="*/ 0 h 15"/>
                    <a:gd name="T32" fmla="*/ 12 w 12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" h="15">
                      <a:moveTo>
                        <a:pt x="10" y="0"/>
                      </a:moveTo>
                      <a:lnTo>
                        <a:pt x="2" y="4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10" y="9"/>
                      </a:lnTo>
                      <a:lnTo>
                        <a:pt x="8" y="4"/>
                      </a:lnTo>
                      <a:lnTo>
                        <a:pt x="12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4" name="Freeform 164"/>
                <p:cNvSpPr>
                  <a:spLocks/>
                </p:cNvSpPr>
                <p:nvPr/>
              </p:nvSpPr>
              <p:spPr bwMode="auto">
                <a:xfrm>
                  <a:off x="1248" y="1326"/>
                  <a:ext cx="8" cy="7"/>
                </a:xfrm>
                <a:custGeom>
                  <a:avLst/>
                  <a:gdLst>
                    <a:gd name="T0" fmla="*/ 8 w 8"/>
                    <a:gd name="T1" fmla="*/ 3 h 7"/>
                    <a:gd name="T2" fmla="*/ 8 w 8"/>
                    <a:gd name="T3" fmla="*/ 0 h 7"/>
                    <a:gd name="T4" fmla="*/ 0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  <a:gd name="T10" fmla="*/ 8 w 8"/>
                    <a:gd name="T11" fmla="*/ 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8" y="3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0" y="7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5" name="Freeform 165"/>
                <p:cNvSpPr>
                  <a:spLocks/>
                </p:cNvSpPr>
                <p:nvPr/>
              </p:nvSpPr>
              <p:spPr bwMode="auto">
                <a:xfrm>
                  <a:off x="1244" y="1304"/>
                  <a:ext cx="10" cy="20"/>
                </a:xfrm>
                <a:custGeom>
                  <a:avLst/>
                  <a:gdLst>
                    <a:gd name="T0" fmla="*/ 2 w 10"/>
                    <a:gd name="T1" fmla="*/ 2 h 20"/>
                    <a:gd name="T2" fmla="*/ 0 w 10"/>
                    <a:gd name="T3" fmla="*/ 0 h 20"/>
                    <a:gd name="T4" fmla="*/ 2 w 10"/>
                    <a:gd name="T5" fmla="*/ 20 h 20"/>
                    <a:gd name="T6" fmla="*/ 10 w 10"/>
                    <a:gd name="T7" fmla="*/ 20 h 20"/>
                    <a:gd name="T8" fmla="*/ 10 w 10"/>
                    <a:gd name="T9" fmla="*/ 11 h 20"/>
                    <a:gd name="T10" fmla="*/ 4 w 10"/>
                    <a:gd name="T11" fmla="*/ 9 h 20"/>
                    <a:gd name="T12" fmla="*/ 2 w 10"/>
                    <a:gd name="T13" fmla="*/ 2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20"/>
                    <a:gd name="T23" fmla="*/ 10 w 10"/>
                    <a:gd name="T24" fmla="*/ 20 h 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20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20"/>
                      </a:lnTo>
                      <a:lnTo>
                        <a:pt x="10" y="20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6" name="Freeform 166"/>
                <p:cNvSpPr>
                  <a:spLocks/>
                </p:cNvSpPr>
                <p:nvPr/>
              </p:nvSpPr>
              <p:spPr bwMode="auto">
                <a:xfrm>
                  <a:off x="1252" y="1304"/>
                  <a:ext cx="10" cy="20"/>
                </a:xfrm>
                <a:custGeom>
                  <a:avLst/>
                  <a:gdLst>
                    <a:gd name="T0" fmla="*/ 8 w 10"/>
                    <a:gd name="T1" fmla="*/ 9 h 20"/>
                    <a:gd name="T2" fmla="*/ 10 w 10"/>
                    <a:gd name="T3" fmla="*/ 5 h 20"/>
                    <a:gd name="T4" fmla="*/ 8 w 10"/>
                    <a:gd name="T5" fmla="*/ 0 h 20"/>
                    <a:gd name="T6" fmla="*/ 6 w 10"/>
                    <a:gd name="T7" fmla="*/ 5 h 20"/>
                    <a:gd name="T8" fmla="*/ 2 w 10"/>
                    <a:gd name="T9" fmla="*/ 5 h 20"/>
                    <a:gd name="T10" fmla="*/ 0 w 10"/>
                    <a:gd name="T11" fmla="*/ 7 h 20"/>
                    <a:gd name="T12" fmla="*/ 4 w 10"/>
                    <a:gd name="T13" fmla="*/ 9 h 20"/>
                    <a:gd name="T14" fmla="*/ 6 w 10"/>
                    <a:gd name="T15" fmla="*/ 20 h 20"/>
                    <a:gd name="T16" fmla="*/ 8 w 10"/>
                    <a:gd name="T17" fmla="*/ 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0"/>
                    <a:gd name="T29" fmla="*/ 10 w 10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0">
                      <a:moveTo>
                        <a:pt x="8" y="9"/>
                      </a:moveTo>
                      <a:lnTo>
                        <a:pt x="10" y="5"/>
                      </a:lnTo>
                      <a:lnTo>
                        <a:pt x="8" y="0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4" y="9"/>
                      </a:lnTo>
                      <a:lnTo>
                        <a:pt x="6" y="20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7" name="Freeform 167"/>
                <p:cNvSpPr>
                  <a:spLocks/>
                </p:cNvSpPr>
                <p:nvPr/>
              </p:nvSpPr>
              <p:spPr bwMode="auto">
                <a:xfrm>
                  <a:off x="1248" y="1362"/>
                  <a:ext cx="6" cy="9"/>
                </a:xfrm>
                <a:custGeom>
                  <a:avLst/>
                  <a:gdLst>
                    <a:gd name="T0" fmla="*/ 2 w 6"/>
                    <a:gd name="T1" fmla="*/ 0 h 9"/>
                    <a:gd name="T2" fmla="*/ 0 w 6"/>
                    <a:gd name="T3" fmla="*/ 9 h 9"/>
                    <a:gd name="T4" fmla="*/ 6 w 6"/>
                    <a:gd name="T5" fmla="*/ 0 h 9"/>
                    <a:gd name="T6" fmla="*/ 2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2" y="0"/>
                      </a:moveTo>
                      <a:lnTo>
                        <a:pt x="0" y="9"/>
                      </a:lnTo>
                      <a:lnTo>
                        <a:pt x="6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8" name="Freeform 168"/>
                <p:cNvSpPr>
                  <a:spLocks/>
                </p:cNvSpPr>
                <p:nvPr/>
              </p:nvSpPr>
              <p:spPr bwMode="auto">
                <a:xfrm>
                  <a:off x="1240" y="1362"/>
                  <a:ext cx="6" cy="9"/>
                </a:xfrm>
                <a:custGeom>
                  <a:avLst/>
                  <a:gdLst>
                    <a:gd name="T0" fmla="*/ 6 w 6"/>
                    <a:gd name="T1" fmla="*/ 0 h 9"/>
                    <a:gd name="T2" fmla="*/ 0 w 6"/>
                    <a:gd name="T3" fmla="*/ 9 h 9"/>
                    <a:gd name="T4" fmla="*/ 6 w 6"/>
                    <a:gd name="T5" fmla="*/ 6 h 9"/>
                    <a:gd name="T6" fmla="*/ 6 w 6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9"/>
                    <a:gd name="T14" fmla="*/ 6 w 6"/>
                    <a:gd name="T15" fmla="*/ 9 h 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9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09" name="Freeform 169"/>
                <p:cNvSpPr>
                  <a:spLocks/>
                </p:cNvSpPr>
                <p:nvPr/>
              </p:nvSpPr>
              <p:spPr bwMode="auto">
                <a:xfrm>
                  <a:off x="1250" y="1364"/>
                  <a:ext cx="8" cy="11"/>
                </a:xfrm>
                <a:custGeom>
                  <a:avLst/>
                  <a:gdLst>
                    <a:gd name="T0" fmla="*/ 8 w 8"/>
                    <a:gd name="T1" fmla="*/ 2 h 11"/>
                    <a:gd name="T2" fmla="*/ 4 w 8"/>
                    <a:gd name="T3" fmla="*/ 0 h 11"/>
                    <a:gd name="T4" fmla="*/ 0 w 8"/>
                    <a:gd name="T5" fmla="*/ 7 h 11"/>
                    <a:gd name="T6" fmla="*/ 0 w 8"/>
                    <a:gd name="T7" fmla="*/ 11 h 11"/>
                    <a:gd name="T8" fmla="*/ 4 w 8"/>
                    <a:gd name="T9" fmla="*/ 4 h 11"/>
                    <a:gd name="T10" fmla="*/ 8 w 8"/>
                    <a:gd name="T11" fmla="*/ 2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1"/>
                    <a:gd name="T20" fmla="*/ 8 w 8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1">
                      <a:moveTo>
                        <a:pt x="8" y="2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4" y="4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0" name="Freeform 170"/>
                <p:cNvSpPr>
                  <a:spLocks/>
                </p:cNvSpPr>
                <p:nvPr/>
              </p:nvSpPr>
              <p:spPr bwMode="auto">
                <a:xfrm>
                  <a:off x="1244" y="1371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4 w 4"/>
                    <a:gd name="T3" fmla="*/ 0 h 4"/>
                    <a:gd name="T4" fmla="*/ 0 w 4"/>
                    <a:gd name="T5" fmla="*/ 2 h 4"/>
                    <a:gd name="T6" fmla="*/ 4 w 4"/>
                    <a:gd name="T7" fmla="*/ 4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4"/>
                    <a:gd name="T14" fmla="*/ 4 w 4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4">
                      <a:moveTo>
                        <a:pt x="4" y="4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1" name="Freeform 171"/>
                <p:cNvSpPr>
                  <a:spLocks/>
                </p:cNvSpPr>
                <p:nvPr/>
              </p:nvSpPr>
              <p:spPr bwMode="auto">
                <a:xfrm>
                  <a:off x="1254" y="1366"/>
                  <a:ext cx="12" cy="18"/>
                </a:xfrm>
                <a:custGeom>
                  <a:avLst/>
                  <a:gdLst>
                    <a:gd name="T0" fmla="*/ 2 w 12"/>
                    <a:gd name="T1" fmla="*/ 7 h 18"/>
                    <a:gd name="T2" fmla="*/ 4 w 12"/>
                    <a:gd name="T3" fmla="*/ 7 h 18"/>
                    <a:gd name="T4" fmla="*/ 0 w 12"/>
                    <a:gd name="T5" fmla="*/ 11 h 18"/>
                    <a:gd name="T6" fmla="*/ 0 w 12"/>
                    <a:gd name="T7" fmla="*/ 16 h 18"/>
                    <a:gd name="T8" fmla="*/ 4 w 12"/>
                    <a:gd name="T9" fmla="*/ 18 h 18"/>
                    <a:gd name="T10" fmla="*/ 4 w 12"/>
                    <a:gd name="T11" fmla="*/ 14 h 18"/>
                    <a:gd name="T12" fmla="*/ 6 w 12"/>
                    <a:gd name="T13" fmla="*/ 18 h 18"/>
                    <a:gd name="T14" fmla="*/ 8 w 12"/>
                    <a:gd name="T15" fmla="*/ 18 h 18"/>
                    <a:gd name="T16" fmla="*/ 8 w 12"/>
                    <a:gd name="T17" fmla="*/ 11 h 18"/>
                    <a:gd name="T18" fmla="*/ 12 w 12"/>
                    <a:gd name="T19" fmla="*/ 9 h 18"/>
                    <a:gd name="T20" fmla="*/ 12 w 12"/>
                    <a:gd name="T21" fmla="*/ 5 h 18"/>
                    <a:gd name="T22" fmla="*/ 8 w 12"/>
                    <a:gd name="T23" fmla="*/ 0 h 18"/>
                    <a:gd name="T24" fmla="*/ 2 w 12"/>
                    <a:gd name="T25" fmla="*/ 7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18"/>
                    <a:gd name="T41" fmla="*/ 12 w 12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18">
                      <a:moveTo>
                        <a:pt x="2" y="7"/>
                      </a:move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4" y="18"/>
                      </a:lnTo>
                      <a:lnTo>
                        <a:pt x="4" y="14"/>
                      </a:lnTo>
                      <a:lnTo>
                        <a:pt x="6" y="18"/>
                      </a:lnTo>
                      <a:lnTo>
                        <a:pt x="8" y="18"/>
                      </a:lnTo>
                      <a:lnTo>
                        <a:pt x="8" y="11"/>
                      </a:lnTo>
                      <a:lnTo>
                        <a:pt x="12" y="9"/>
                      </a:lnTo>
                      <a:lnTo>
                        <a:pt x="12" y="5"/>
                      </a:lnTo>
                      <a:lnTo>
                        <a:pt x="8" y="0"/>
                      </a:ln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2" name="Freeform 172"/>
                <p:cNvSpPr>
                  <a:spLocks/>
                </p:cNvSpPr>
                <p:nvPr/>
              </p:nvSpPr>
              <p:spPr bwMode="auto">
                <a:xfrm>
                  <a:off x="1262" y="1360"/>
                  <a:ext cx="10" cy="6"/>
                </a:xfrm>
                <a:custGeom>
                  <a:avLst/>
                  <a:gdLst>
                    <a:gd name="T0" fmla="*/ 6 w 10"/>
                    <a:gd name="T1" fmla="*/ 2 h 6"/>
                    <a:gd name="T2" fmla="*/ 4 w 10"/>
                    <a:gd name="T3" fmla="*/ 0 h 6"/>
                    <a:gd name="T4" fmla="*/ 0 w 10"/>
                    <a:gd name="T5" fmla="*/ 4 h 6"/>
                    <a:gd name="T6" fmla="*/ 4 w 10"/>
                    <a:gd name="T7" fmla="*/ 6 h 6"/>
                    <a:gd name="T8" fmla="*/ 8 w 10"/>
                    <a:gd name="T9" fmla="*/ 4 h 6"/>
                    <a:gd name="T10" fmla="*/ 10 w 10"/>
                    <a:gd name="T11" fmla="*/ 2 h 6"/>
                    <a:gd name="T12" fmla="*/ 6 w 10"/>
                    <a:gd name="T13" fmla="*/ 0 h 6"/>
                    <a:gd name="T14" fmla="*/ 6 w 10"/>
                    <a:gd name="T15" fmla="*/ 2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"/>
                    <a:gd name="T25" fmla="*/ 0 h 6"/>
                    <a:gd name="T26" fmla="*/ 10 w 10"/>
                    <a:gd name="T27" fmla="*/ 6 h 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" h="6">
                      <a:moveTo>
                        <a:pt x="6" y="2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6"/>
                      </a:lnTo>
                      <a:lnTo>
                        <a:pt x="8" y="4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3" name="Freeform 173"/>
                <p:cNvSpPr>
                  <a:spLocks/>
                </p:cNvSpPr>
                <p:nvPr/>
              </p:nvSpPr>
              <p:spPr bwMode="auto">
                <a:xfrm>
                  <a:off x="1270" y="1349"/>
                  <a:ext cx="8" cy="13"/>
                </a:xfrm>
                <a:custGeom>
                  <a:avLst/>
                  <a:gdLst>
                    <a:gd name="T0" fmla="*/ 0 w 8"/>
                    <a:gd name="T1" fmla="*/ 8 h 13"/>
                    <a:gd name="T2" fmla="*/ 4 w 8"/>
                    <a:gd name="T3" fmla="*/ 11 h 13"/>
                    <a:gd name="T4" fmla="*/ 8 w 8"/>
                    <a:gd name="T5" fmla="*/ 13 h 13"/>
                    <a:gd name="T6" fmla="*/ 4 w 8"/>
                    <a:gd name="T7" fmla="*/ 0 h 13"/>
                    <a:gd name="T8" fmla="*/ 0 w 8"/>
                    <a:gd name="T9" fmla="*/ 8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3"/>
                    <a:gd name="T17" fmla="*/ 8 w 8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3">
                      <a:moveTo>
                        <a:pt x="0" y="8"/>
                      </a:moveTo>
                      <a:lnTo>
                        <a:pt x="4" y="11"/>
                      </a:lnTo>
                      <a:lnTo>
                        <a:pt x="8" y="13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4" name="Freeform 174"/>
                <p:cNvSpPr>
                  <a:spLocks/>
                </p:cNvSpPr>
                <p:nvPr/>
              </p:nvSpPr>
              <p:spPr bwMode="auto">
                <a:xfrm>
                  <a:off x="1256" y="1346"/>
                  <a:ext cx="58" cy="65"/>
                </a:xfrm>
                <a:custGeom>
                  <a:avLst/>
                  <a:gdLst>
                    <a:gd name="T0" fmla="*/ 22 w 58"/>
                    <a:gd name="T1" fmla="*/ 34 h 65"/>
                    <a:gd name="T2" fmla="*/ 24 w 58"/>
                    <a:gd name="T3" fmla="*/ 34 h 65"/>
                    <a:gd name="T4" fmla="*/ 24 w 58"/>
                    <a:gd name="T5" fmla="*/ 38 h 65"/>
                    <a:gd name="T6" fmla="*/ 22 w 58"/>
                    <a:gd name="T7" fmla="*/ 40 h 65"/>
                    <a:gd name="T8" fmla="*/ 22 w 58"/>
                    <a:gd name="T9" fmla="*/ 45 h 65"/>
                    <a:gd name="T10" fmla="*/ 18 w 58"/>
                    <a:gd name="T11" fmla="*/ 47 h 65"/>
                    <a:gd name="T12" fmla="*/ 20 w 58"/>
                    <a:gd name="T13" fmla="*/ 47 h 65"/>
                    <a:gd name="T14" fmla="*/ 16 w 58"/>
                    <a:gd name="T15" fmla="*/ 42 h 65"/>
                    <a:gd name="T16" fmla="*/ 18 w 58"/>
                    <a:gd name="T17" fmla="*/ 36 h 65"/>
                    <a:gd name="T18" fmla="*/ 14 w 58"/>
                    <a:gd name="T19" fmla="*/ 36 h 65"/>
                    <a:gd name="T20" fmla="*/ 10 w 58"/>
                    <a:gd name="T21" fmla="*/ 36 h 65"/>
                    <a:gd name="T22" fmla="*/ 10 w 58"/>
                    <a:gd name="T23" fmla="*/ 40 h 65"/>
                    <a:gd name="T24" fmla="*/ 4 w 58"/>
                    <a:gd name="T25" fmla="*/ 45 h 65"/>
                    <a:gd name="T26" fmla="*/ 4 w 58"/>
                    <a:gd name="T27" fmla="*/ 49 h 65"/>
                    <a:gd name="T28" fmla="*/ 0 w 58"/>
                    <a:gd name="T29" fmla="*/ 51 h 65"/>
                    <a:gd name="T30" fmla="*/ 0 w 58"/>
                    <a:gd name="T31" fmla="*/ 56 h 65"/>
                    <a:gd name="T32" fmla="*/ 2 w 58"/>
                    <a:gd name="T33" fmla="*/ 58 h 65"/>
                    <a:gd name="T34" fmla="*/ 2 w 58"/>
                    <a:gd name="T35" fmla="*/ 56 h 65"/>
                    <a:gd name="T36" fmla="*/ 4 w 58"/>
                    <a:gd name="T37" fmla="*/ 56 h 65"/>
                    <a:gd name="T38" fmla="*/ 8 w 58"/>
                    <a:gd name="T39" fmla="*/ 49 h 65"/>
                    <a:gd name="T40" fmla="*/ 8 w 58"/>
                    <a:gd name="T41" fmla="*/ 47 h 65"/>
                    <a:gd name="T42" fmla="*/ 10 w 58"/>
                    <a:gd name="T43" fmla="*/ 49 h 65"/>
                    <a:gd name="T44" fmla="*/ 14 w 58"/>
                    <a:gd name="T45" fmla="*/ 47 h 65"/>
                    <a:gd name="T46" fmla="*/ 14 w 58"/>
                    <a:gd name="T47" fmla="*/ 49 h 65"/>
                    <a:gd name="T48" fmla="*/ 8 w 58"/>
                    <a:gd name="T49" fmla="*/ 54 h 65"/>
                    <a:gd name="T50" fmla="*/ 6 w 58"/>
                    <a:gd name="T51" fmla="*/ 60 h 65"/>
                    <a:gd name="T52" fmla="*/ 8 w 58"/>
                    <a:gd name="T53" fmla="*/ 65 h 65"/>
                    <a:gd name="T54" fmla="*/ 14 w 58"/>
                    <a:gd name="T55" fmla="*/ 60 h 65"/>
                    <a:gd name="T56" fmla="*/ 14 w 58"/>
                    <a:gd name="T57" fmla="*/ 54 h 65"/>
                    <a:gd name="T58" fmla="*/ 18 w 58"/>
                    <a:gd name="T59" fmla="*/ 54 h 65"/>
                    <a:gd name="T60" fmla="*/ 18 w 58"/>
                    <a:gd name="T61" fmla="*/ 47 h 65"/>
                    <a:gd name="T62" fmla="*/ 30 w 58"/>
                    <a:gd name="T63" fmla="*/ 45 h 65"/>
                    <a:gd name="T64" fmla="*/ 32 w 58"/>
                    <a:gd name="T65" fmla="*/ 42 h 65"/>
                    <a:gd name="T66" fmla="*/ 34 w 58"/>
                    <a:gd name="T67" fmla="*/ 45 h 65"/>
                    <a:gd name="T68" fmla="*/ 36 w 58"/>
                    <a:gd name="T69" fmla="*/ 31 h 65"/>
                    <a:gd name="T70" fmla="*/ 40 w 58"/>
                    <a:gd name="T71" fmla="*/ 29 h 65"/>
                    <a:gd name="T72" fmla="*/ 40 w 58"/>
                    <a:gd name="T73" fmla="*/ 25 h 65"/>
                    <a:gd name="T74" fmla="*/ 48 w 58"/>
                    <a:gd name="T75" fmla="*/ 20 h 65"/>
                    <a:gd name="T76" fmla="*/ 54 w 58"/>
                    <a:gd name="T77" fmla="*/ 18 h 65"/>
                    <a:gd name="T78" fmla="*/ 58 w 58"/>
                    <a:gd name="T79" fmla="*/ 11 h 65"/>
                    <a:gd name="T80" fmla="*/ 58 w 58"/>
                    <a:gd name="T81" fmla="*/ 9 h 65"/>
                    <a:gd name="T82" fmla="*/ 58 w 58"/>
                    <a:gd name="T83" fmla="*/ 0 h 65"/>
                    <a:gd name="T84" fmla="*/ 54 w 58"/>
                    <a:gd name="T85" fmla="*/ 0 h 65"/>
                    <a:gd name="T86" fmla="*/ 50 w 58"/>
                    <a:gd name="T87" fmla="*/ 5 h 65"/>
                    <a:gd name="T88" fmla="*/ 46 w 58"/>
                    <a:gd name="T89" fmla="*/ 5 h 65"/>
                    <a:gd name="T90" fmla="*/ 44 w 58"/>
                    <a:gd name="T91" fmla="*/ 9 h 65"/>
                    <a:gd name="T92" fmla="*/ 40 w 58"/>
                    <a:gd name="T93" fmla="*/ 9 h 65"/>
                    <a:gd name="T94" fmla="*/ 40 w 58"/>
                    <a:gd name="T95" fmla="*/ 14 h 65"/>
                    <a:gd name="T96" fmla="*/ 38 w 58"/>
                    <a:gd name="T97" fmla="*/ 11 h 65"/>
                    <a:gd name="T98" fmla="*/ 30 w 58"/>
                    <a:gd name="T99" fmla="*/ 18 h 65"/>
                    <a:gd name="T100" fmla="*/ 28 w 58"/>
                    <a:gd name="T101" fmla="*/ 22 h 65"/>
                    <a:gd name="T102" fmla="*/ 28 w 58"/>
                    <a:gd name="T103" fmla="*/ 27 h 65"/>
                    <a:gd name="T104" fmla="*/ 30 w 58"/>
                    <a:gd name="T105" fmla="*/ 31 h 65"/>
                    <a:gd name="T106" fmla="*/ 22 w 58"/>
                    <a:gd name="T107" fmla="*/ 34 h 65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8"/>
                    <a:gd name="T163" fmla="*/ 0 h 65"/>
                    <a:gd name="T164" fmla="*/ 58 w 58"/>
                    <a:gd name="T165" fmla="*/ 65 h 65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8" h="65">
                      <a:moveTo>
                        <a:pt x="22" y="34"/>
                      </a:moveTo>
                      <a:lnTo>
                        <a:pt x="24" y="34"/>
                      </a:lnTo>
                      <a:lnTo>
                        <a:pt x="24" y="38"/>
                      </a:lnTo>
                      <a:lnTo>
                        <a:pt x="22" y="40"/>
                      </a:lnTo>
                      <a:lnTo>
                        <a:pt x="22" y="45"/>
                      </a:lnTo>
                      <a:lnTo>
                        <a:pt x="18" y="47"/>
                      </a:lnTo>
                      <a:lnTo>
                        <a:pt x="20" y="47"/>
                      </a:lnTo>
                      <a:lnTo>
                        <a:pt x="16" y="42"/>
                      </a:lnTo>
                      <a:lnTo>
                        <a:pt x="18" y="36"/>
                      </a:lnTo>
                      <a:lnTo>
                        <a:pt x="14" y="36"/>
                      </a:lnTo>
                      <a:lnTo>
                        <a:pt x="10" y="36"/>
                      </a:lnTo>
                      <a:lnTo>
                        <a:pt x="10" y="40"/>
                      </a:lnTo>
                      <a:lnTo>
                        <a:pt x="4" y="45"/>
                      </a:lnTo>
                      <a:lnTo>
                        <a:pt x="4" y="49"/>
                      </a:lnTo>
                      <a:lnTo>
                        <a:pt x="0" y="51"/>
                      </a:lnTo>
                      <a:lnTo>
                        <a:pt x="0" y="56"/>
                      </a:lnTo>
                      <a:lnTo>
                        <a:pt x="2" y="58"/>
                      </a:lnTo>
                      <a:lnTo>
                        <a:pt x="2" y="56"/>
                      </a:lnTo>
                      <a:lnTo>
                        <a:pt x="4" y="56"/>
                      </a:lnTo>
                      <a:lnTo>
                        <a:pt x="8" y="49"/>
                      </a:lnTo>
                      <a:lnTo>
                        <a:pt x="8" y="47"/>
                      </a:lnTo>
                      <a:lnTo>
                        <a:pt x="10" y="49"/>
                      </a:lnTo>
                      <a:lnTo>
                        <a:pt x="14" y="47"/>
                      </a:lnTo>
                      <a:lnTo>
                        <a:pt x="14" y="49"/>
                      </a:lnTo>
                      <a:lnTo>
                        <a:pt x="8" y="54"/>
                      </a:lnTo>
                      <a:lnTo>
                        <a:pt x="6" y="60"/>
                      </a:lnTo>
                      <a:lnTo>
                        <a:pt x="8" y="65"/>
                      </a:lnTo>
                      <a:lnTo>
                        <a:pt x="14" y="60"/>
                      </a:lnTo>
                      <a:lnTo>
                        <a:pt x="14" y="54"/>
                      </a:lnTo>
                      <a:lnTo>
                        <a:pt x="18" y="54"/>
                      </a:lnTo>
                      <a:lnTo>
                        <a:pt x="18" y="47"/>
                      </a:lnTo>
                      <a:lnTo>
                        <a:pt x="30" y="45"/>
                      </a:lnTo>
                      <a:lnTo>
                        <a:pt x="32" y="42"/>
                      </a:lnTo>
                      <a:lnTo>
                        <a:pt x="34" y="45"/>
                      </a:lnTo>
                      <a:lnTo>
                        <a:pt x="36" y="31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8" y="20"/>
                      </a:lnTo>
                      <a:lnTo>
                        <a:pt x="54" y="18"/>
                      </a:lnTo>
                      <a:lnTo>
                        <a:pt x="58" y="11"/>
                      </a:lnTo>
                      <a:lnTo>
                        <a:pt x="58" y="9"/>
                      </a:lnTo>
                      <a:lnTo>
                        <a:pt x="58" y="0"/>
                      </a:lnTo>
                      <a:lnTo>
                        <a:pt x="54" y="0"/>
                      </a:lnTo>
                      <a:lnTo>
                        <a:pt x="50" y="5"/>
                      </a:lnTo>
                      <a:lnTo>
                        <a:pt x="46" y="5"/>
                      </a:lnTo>
                      <a:lnTo>
                        <a:pt x="44" y="9"/>
                      </a:lnTo>
                      <a:lnTo>
                        <a:pt x="40" y="9"/>
                      </a:lnTo>
                      <a:lnTo>
                        <a:pt x="40" y="14"/>
                      </a:lnTo>
                      <a:lnTo>
                        <a:pt x="38" y="11"/>
                      </a:lnTo>
                      <a:lnTo>
                        <a:pt x="30" y="18"/>
                      </a:lnTo>
                      <a:lnTo>
                        <a:pt x="28" y="22"/>
                      </a:lnTo>
                      <a:lnTo>
                        <a:pt x="28" y="27"/>
                      </a:lnTo>
                      <a:lnTo>
                        <a:pt x="30" y="31"/>
                      </a:lnTo>
                      <a:lnTo>
                        <a:pt x="22" y="3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5" name="Freeform 175"/>
                <p:cNvSpPr>
                  <a:spLocks/>
                </p:cNvSpPr>
                <p:nvPr/>
              </p:nvSpPr>
              <p:spPr bwMode="auto">
                <a:xfrm>
                  <a:off x="1268" y="1364"/>
                  <a:ext cx="12" cy="16"/>
                </a:xfrm>
                <a:custGeom>
                  <a:avLst/>
                  <a:gdLst>
                    <a:gd name="T0" fmla="*/ 2 w 12"/>
                    <a:gd name="T1" fmla="*/ 2 h 16"/>
                    <a:gd name="T2" fmla="*/ 2 w 12"/>
                    <a:gd name="T3" fmla="*/ 7 h 16"/>
                    <a:gd name="T4" fmla="*/ 6 w 12"/>
                    <a:gd name="T5" fmla="*/ 11 h 16"/>
                    <a:gd name="T6" fmla="*/ 0 w 12"/>
                    <a:gd name="T7" fmla="*/ 9 h 16"/>
                    <a:gd name="T8" fmla="*/ 0 w 12"/>
                    <a:gd name="T9" fmla="*/ 16 h 16"/>
                    <a:gd name="T10" fmla="*/ 8 w 12"/>
                    <a:gd name="T11" fmla="*/ 16 h 16"/>
                    <a:gd name="T12" fmla="*/ 12 w 12"/>
                    <a:gd name="T13" fmla="*/ 7 h 16"/>
                    <a:gd name="T14" fmla="*/ 8 w 12"/>
                    <a:gd name="T15" fmla="*/ 0 h 16"/>
                    <a:gd name="T16" fmla="*/ 2 w 12"/>
                    <a:gd name="T17" fmla="*/ 2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6"/>
                    <a:gd name="T29" fmla="*/ 12 w 12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6">
                      <a:moveTo>
                        <a:pt x="2" y="2"/>
                      </a:moveTo>
                      <a:lnTo>
                        <a:pt x="2" y="7"/>
                      </a:lnTo>
                      <a:lnTo>
                        <a:pt x="6" y="11"/>
                      </a:ln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8" y="16"/>
                      </a:ln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6" name="Freeform 176"/>
                <p:cNvSpPr>
                  <a:spLocks/>
                </p:cNvSpPr>
                <p:nvPr/>
              </p:nvSpPr>
              <p:spPr bwMode="auto">
                <a:xfrm>
                  <a:off x="1262" y="1422"/>
                  <a:ext cx="16" cy="24"/>
                </a:xfrm>
                <a:custGeom>
                  <a:avLst/>
                  <a:gdLst>
                    <a:gd name="T0" fmla="*/ 8 w 16"/>
                    <a:gd name="T1" fmla="*/ 4 h 24"/>
                    <a:gd name="T2" fmla="*/ 2 w 16"/>
                    <a:gd name="T3" fmla="*/ 6 h 24"/>
                    <a:gd name="T4" fmla="*/ 4 w 16"/>
                    <a:gd name="T5" fmla="*/ 0 h 24"/>
                    <a:gd name="T6" fmla="*/ 0 w 16"/>
                    <a:gd name="T7" fmla="*/ 0 h 24"/>
                    <a:gd name="T8" fmla="*/ 2 w 16"/>
                    <a:gd name="T9" fmla="*/ 6 h 24"/>
                    <a:gd name="T10" fmla="*/ 0 w 16"/>
                    <a:gd name="T11" fmla="*/ 11 h 24"/>
                    <a:gd name="T12" fmla="*/ 4 w 16"/>
                    <a:gd name="T13" fmla="*/ 17 h 24"/>
                    <a:gd name="T14" fmla="*/ 6 w 16"/>
                    <a:gd name="T15" fmla="*/ 17 h 24"/>
                    <a:gd name="T16" fmla="*/ 12 w 16"/>
                    <a:gd name="T17" fmla="*/ 24 h 24"/>
                    <a:gd name="T18" fmla="*/ 16 w 16"/>
                    <a:gd name="T19" fmla="*/ 20 h 24"/>
                    <a:gd name="T20" fmla="*/ 12 w 16"/>
                    <a:gd name="T21" fmla="*/ 15 h 24"/>
                    <a:gd name="T22" fmla="*/ 14 w 16"/>
                    <a:gd name="T23" fmla="*/ 11 h 24"/>
                    <a:gd name="T24" fmla="*/ 8 w 16"/>
                    <a:gd name="T25" fmla="*/ 4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"/>
                    <a:gd name="T40" fmla="*/ 0 h 24"/>
                    <a:gd name="T41" fmla="*/ 16 w 16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" h="24">
                      <a:moveTo>
                        <a:pt x="8" y="4"/>
                      </a:move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12" y="24"/>
                      </a:lnTo>
                      <a:lnTo>
                        <a:pt x="16" y="20"/>
                      </a:lnTo>
                      <a:lnTo>
                        <a:pt x="12" y="15"/>
                      </a:lnTo>
                      <a:lnTo>
                        <a:pt x="14" y="11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7" name="Freeform 177"/>
                <p:cNvSpPr>
                  <a:spLocks/>
                </p:cNvSpPr>
                <p:nvPr/>
              </p:nvSpPr>
              <p:spPr bwMode="auto">
                <a:xfrm>
                  <a:off x="1268" y="1415"/>
                  <a:ext cx="6" cy="9"/>
                </a:xfrm>
                <a:custGeom>
                  <a:avLst/>
                  <a:gdLst>
                    <a:gd name="T0" fmla="*/ 0 w 6"/>
                    <a:gd name="T1" fmla="*/ 4 h 9"/>
                    <a:gd name="T2" fmla="*/ 0 w 6"/>
                    <a:gd name="T3" fmla="*/ 9 h 9"/>
                    <a:gd name="T4" fmla="*/ 6 w 6"/>
                    <a:gd name="T5" fmla="*/ 9 h 9"/>
                    <a:gd name="T6" fmla="*/ 2 w 6"/>
                    <a:gd name="T7" fmla="*/ 0 h 9"/>
                    <a:gd name="T8" fmla="*/ 0 w 6"/>
                    <a:gd name="T9" fmla="*/ 4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9"/>
                    <a:gd name="T17" fmla="*/ 6 w 6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9">
                      <a:moveTo>
                        <a:pt x="0" y="4"/>
                      </a:moveTo>
                      <a:lnTo>
                        <a:pt x="0" y="9"/>
                      </a:lnTo>
                      <a:lnTo>
                        <a:pt x="6" y="9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8" name="Freeform 178"/>
                <p:cNvSpPr>
                  <a:spLocks/>
                </p:cNvSpPr>
                <p:nvPr/>
              </p:nvSpPr>
              <p:spPr bwMode="auto">
                <a:xfrm>
                  <a:off x="1250" y="1497"/>
                  <a:ext cx="294" cy="233"/>
                </a:xfrm>
                <a:custGeom>
                  <a:avLst/>
                  <a:gdLst>
                    <a:gd name="T0" fmla="*/ 288 w 294"/>
                    <a:gd name="T1" fmla="*/ 197 h 233"/>
                    <a:gd name="T2" fmla="*/ 282 w 294"/>
                    <a:gd name="T3" fmla="*/ 202 h 233"/>
                    <a:gd name="T4" fmla="*/ 274 w 294"/>
                    <a:gd name="T5" fmla="*/ 211 h 233"/>
                    <a:gd name="T6" fmla="*/ 268 w 294"/>
                    <a:gd name="T7" fmla="*/ 193 h 233"/>
                    <a:gd name="T8" fmla="*/ 258 w 294"/>
                    <a:gd name="T9" fmla="*/ 175 h 233"/>
                    <a:gd name="T10" fmla="*/ 262 w 294"/>
                    <a:gd name="T11" fmla="*/ 166 h 233"/>
                    <a:gd name="T12" fmla="*/ 244 w 294"/>
                    <a:gd name="T13" fmla="*/ 148 h 233"/>
                    <a:gd name="T14" fmla="*/ 206 w 294"/>
                    <a:gd name="T15" fmla="*/ 131 h 233"/>
                    <a:gd name="T16" fmla="*/ 192 w 294"/>
                    <a:gd name="T17" fmla="*/ 113 h 233"/>
                    <a:gd name="T18" fmla="*/ 180 w 294"/>
                    <a:gd name="T19" fmla="*/ 82 h 233"/>
                    <a:gd name="T20" fmla="*/ 172 w 294"/>
                    <a:gd name="T21" fmla="*/ 69 h 233"/>
                    <a:gd name="T22" fmla="*/ 70 w 294"/>
                    <a:gd name="T23" fmla="*/ 27 h 233"/>
                    <a:gd name="T24" fmla="*/ 16 w 294"/>
                    <a:gd name="T25" fmla="*/ 0 h 233"/>
                    <a:gd name="T26" fmla="*/ 0 w 294"/>
                    <a:gd name="T27" fmla="*/ 11 h 233"/>
                    <a:gd name="T28" fmla="*/ 8 w 294"/>
                    <a:gd name="T29" fmla="*/ 22 h 233"/>
                    <a:gd name="T30" fmla="*/ 20 w 294"/>
                    <a:gd name="T31" fmla="*/ 27 h 233"/>
                    <a:gd name="T32" fmla="*/ 20 w 294"/>
                    <a:gd name="T33" fmla="*/ 38 h 233"/>
                    <a:gd name="T34" fmla="*/ 16 w 294"/>
                    <a:gd name="T35" fmla="*/ 16 h 233"/>
                    <a:gd name="T36" fmla="*/ 48 w 294"/>
                    <a:gd name="T37" fmla="*/ 33 h 233"/>
                    <a:gd name="T38" fmla="*/ 46 w 294"/>
                    <a:gd name="T39" fmla="*/ 49 h 233"/>
                    <a:gd name="T40" fmla="*/ 20 w 294"/>
                    <a:gd name="T41" fmla="*/ 49 h 233"/>
                    <a:gd name="T42" fmla="*/ 38 w 294"/>
                    <a:gd name="T43" fmla="*/ 58 h 233"/>
                    <a:gd name="T44" fmla="*/ 32 w 294"/>
                    <a:gd name="T45" fmla="*/ 73 h 233"/>
                    <a:gd name="T46" fmla="*/ 48 w 294"/>
                    <a:gd name="T47" fmla="*/ 69 h 233"/>
                    <a:gd name="T48" fmla="*/ 58 w 294"/>
                    <a:gd name="T49" fmla="*/ 78 h 233"/>
                    <a:gd name="T50" fmla="*/ 62 w 294"/>
                    <a:gd name="T51" fmla="*/ 64 h 233"/>
                    <a:gd name="T52" fmla="*/ 70 w 294"/>
                    <a:gd name="T53" fmla="*/ 71 h 233"/>
                    <a:gd name="T54" fmla="*/ 70 w 294"/>
                    <a:gd name="T55" fmla="*/ 78 h 233"/>
                    <a:gd name="T56" fmla="*/ 68 w 294"/>
                    <a:gd name="T57" fmla="*/ 95 h 233"/>
                    <a:gd name="T58" fmla="*/ 78 w 294"/>
                    <a:gd name="T59" fmla="*/ 93 h 233"/>
                    <a:gd name="T60" fmla="*/ 86 w 294"/>
                    <a:gd name="T61" fmla="*/ 91 h 233"/>
                    <a:gd name="T62" fmla="*/ 98 w 294"/>
                    <a:gd name="T63" fmla="*/ 93 h 233"/>
                    <a:gd name="T64" fmla="*/ 112 w 294"/>
                    <a:gd name="T65" fmla="*/ 100 h 233"/>
                    <a:gd name="T66" fmla="*/ 112 w 294"/>
                    <a:gd name="T67" fmla="*/ 109 h 233"/>
                    <a:gd name="T68" fmla="*/ 136 w 294"/>
                    <a:gd name="T69" fmla="*/ 111 h 233"/>
                    <a:gd name="T70" fmla="*/ 116 w 294"/>
                    <a:gd name="T71" fmla="*/ 115 h 233"/>
                    <a:gd name="T72" fmla="*/ 104 w 294"/>
                    <a:gd name="T73" fmla="*/ 129 h 233"/>
                    <a:gd name="T74" fmla="*/ 120 w 294"/>
                    <a:gd name="T75" fmla="*/ 129 h 233"/>
                    <a:gd name="T76" fmla="*/ 124 w 294"/>
                    <a:gd name="T77" fmla="*/ 137 h 233"/>
                    <a:gd name="T78" fmla="*/ 130 w 294"/>
                    <a:gd name="T79" fmla="*/ 142 h 233"/>
                    <a:gd name="T80" fmla="*/ 138 w 294"/>
                    <a:gd name="T81" fmla="*/ 133 h 233"/>
                    <a:gd name="T82" fmla="*/ 148 w 294"/>
                    <a:gd name="T83" fmla="*/ 146 h 233"/>
                    <a:gd name="T84" fmla="*/ 164 w 294"/>
                    <a:gd name="T85" fmla="*/ 157 h 233"/>
                    <a:gd name="T86" fmla="*/ 166 w 294"/>
                    <a:gd name="T87" fmla="*/ 162 h 233"/>
                    <a:gd name="T88" fmla="*/ 160 w 294"/>
                    <a:gd name="T89" fmla="*/ 171 h 233"/>
                    <a:gd name="T90" fmla="*/ 150 w 294"/>
                    <a:gd name="T91" fmla="*/ 166 h 233"/>
                    <a:gd name="T92" fmla="*/ 180 w 294"/>
                    <a:gd name="T93" fmla="*/ 177 h 233"/>
                    <a:gd name="T94" fmla="*/ 186 w 294"/>
                    <a:gd name="T95" fmla="*/ 173 h 233"/>
                    <a:gd name="T96" fmla="*/ 196 w 294"/>
                    <a:gd name="T97" fmla="*/ 173 h 233"/>
                    <a:gd name="T98" fmla="*/ 204 w 294"/>
                    <a:gd name="T99" fmla="*/ 173 h 233"/>
                    <a:gd name="T100" fmla="*/ 212 w 294"/>
                    <a:gd name="T101" fmla="*/ 173 h 233"/>
                    <a:gd name="T102" fmla="*/ 194 w 294"/>
                    <a:gd name="T103" fmla="*/ 184 h 233"/>
                    <a:gd name="T104" fmla="*/ 200 w 294"/>
                    <a:gd name="T105" fmla="*/ 202 h 233"/>
                    <a:gd name="T106" fmla="*/ 226 w 294"/>
                    <a:gd name="T107" fmla="*/ 211 h 233"/>
                    <a:gd name="T108" fmla="*/ 256 w 294"/>
                    <a:gd name="T109" fmla="*/ 228 h 233"/>
                    <a:gd name="T110" fmla="*/ 272 w 294"/>
                    <a:gd name="T111" fmla="*/ 228 h 233"/>
                    <a:gd name="T112" fmla="*/ 282 w 294"/>
                    <a:gd name="T113" fmla="*/ 222 h 233"/>
                    <a:gd name="T114" fmla="*/ 294 w 294"/>
                    <a:gd name="T115" fmla="*/ 217 h 233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294"/>
                    <a:gd name="T175" fmla="*/ 0 h 233"/>
                    <a:gd name="T176" fmla="*/ 294 w 294"/>
                    <a:gd name="T177" fmla="*/ 233 h 233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294" h="233">
                      <a:moveTo>
                        <a:pt x="288" y="215"/>
                      </a:moveTo>
                      <a:lnTo>
                        <a:pt x="290" y="208"/>
                      </a:lnTo>
                      <a:lnTo>
                        <a:pt x="286" y="202"/>
                      </a:lnTo>
                      <a:lnTo>
                        <a:pt x="288" y="197"/>
                      </a:lnTo>
                      <a:lnTo>
                        <a:pt x="284" y="195"/>
                      </a:lnTo>
                      <a:lnTo>
                        <a:pt x="282" y="197"/>
                      </a:lnTo>
                      <a:lnTo>
                        <a:pt x="284" y="199"/>
                      </a:lnTo>
                      <a:lnTo>
                        <a:pt x="282" y="202"/>
                      </a:lnTo>
                      <a:lnTo>
                        <a:pt x="282" y="208"/>
                      </a:lnTo>
                      <a:lnTo>
                        <a:pt x="276" y="211"/>
                      </a:lnTo>
                      <a:lnTo>
                        <a:pt x="278" y="217"/>
                      </a:lnTo>
                      <a:lnTo>
                        <a:pt x="274" y="211"/>
                      </a:lnTo>
                      <a:lnTo>
                        <a:pt x="276" y="206"/>
                      </a:lnTo>
                      <a:lnTo>
                        <a:pt x="274" y="202"/>
                      </a:lnTo>
                      <a:lnTo>
                        <a:pt x="268" y="197"/>
                      </a:lnTo>
                      <a:lnTo>
                        <a:pt x="268" y="193"/>
                      </a:lnTo>
                      <a:lnTo>
                        <a:pt x="274" y="197"/>
                      </a:lnTo>
                      <a:lnTo>
                        <a:pt x="274" y="191"/>
                      </a:lnTo>
                      <a:lnTo>
                        <a:pt x="268" y="180"/>
                      </a:lnTo>
                      <a:lnTo>
                        <a:pt x="258" y="175"/>
                      </a:lnTo>
                      <a:lnTo>
                        <a:pt x="250" y="166"/>
                      </a:lnTo>
                      <a:lnTo>
                        <a:pt x="260" y="171"/>
                      </a:lnTo>
                      <a:lnTo>
                        <a:pt x="262" y="171"/>
                      </a:lnTo>
                      <a:lnTo>
                        <a:pt x="262" y="166"/>
                      </a:lnTo>
                      <a:lnTo>
                        <a:pt x="250" y="151"/>
                      </a:lnTo>
                      <a:lnTo>
                        <a:pt x="246" y="151"/>
                      </a:lnTo>
                      <a:lnTo>
                        <a:pt x="240" y="148"/>
                      </a:lnTo>
                      <a:lnTo>
                        <a:pt x="244" y="148"/>
                      </a:lnTo>
                      <a:lnTo>
                        <a:pt x="234" y="142"/>
                      </a:lnTo>
                      <a:lnTo>
                        <a:pt x="222" y="142"/>
                      </a:lnTo>
                      <a:lnTo>
                        <a:pt x="212" y="131"/>
                      </a:lnTo>
                      <a:lnTo>
                        <a:pt x="206" y="131"/>
                      </a:lnTo>
                      <a:lnTo>
                        <a:pt x="200" y="129"/>
                      </a:lnTo>
                      <a:lnTo>
                        <a:pt x="198" y="117"/>
                      </a:lnTo>
                      <a:lnTo>
                        <a:pt x="194" y="115"/>
                      </a:lnTo>
                      <a:lnTo>
                        <a:pt x="192" y="113"/>
                      </a:lnTo>
                      <a:lnTo>
                        <a:pt x="202" y="113"/>
                      </a:lnTo>
                      <a:lnTo>
                        <a:pt x="202" y="109"/>
                      </a:lnTo>
                      <a:lnTo>
                        <a:pt x="184" y="89"/>
                      </a:lnTo>
                      <a:lnTo>
                        <a:pt x="180" y="82"/>
                      </a:lnTo>
                      <a:lnTo>
                        <a:pt x="174" y="75"/>
                      </a:lnTo>
                      <a:lnTo>
                        <a:pt x="170" y="75"/>
                      </a:lnTo>
                      <a:lnTo>
                        <a:pt x="168" y="71"/>
                      </a:lnTo>
                      <a:lnTo>
                        <a:pt x="172" y="69"/>
                      </a:lnTo>
                      <a:lnTo>
                        <a:pt x="172" y="64"/>
                      </a:lnTo>
                      <a:lnTo>
                        <a:pt x="168" y="53"/>
                      </a:lnTo>
                      <a:lnTo>
                        <a:pt x="104" y="40"/>
                      </a:lnTo>
                      <a:lnTo>
                        <a:pt x="70" y="27"/>
                      </a:lnTo>
                      <a:lnTo>
                        <a:pt x="36" y="4"/>
                      </a:lnTo>
                      <a:lnTo>
                        <a:pt x="32" y="4"/>
                      </a:lnTo>
                      <a:lnTo>
                        <a:pt x="24" y="2"/>
                      </a:lnTo>
                      <a:lnTo>
                        <a:pt x="16" y="0"/>
                      </a:lnTo>
                      <a:lnTo>
                        <a:pt x="10" y="9"/>
                      </a:lnTo>
                      <a:lnTo>
                        <a:pt x="4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4" y="13"/>
                      </a:lnTo>
                      <a:lnTo>
                        <a:pt x="0" y="18"/>
                      </a:lnTo>
                      <a:lnTo>
                        <a:pt x="2" y="24"/>
                      </a:lnTo>
                      <a:lnTo>
                        <a:pt x="8" y="22"/>
                      </a:lnTo>
                      <a:lnTo>
                        <a:pt x="4" y="24"/>
                      </a:lnTo>
                      <a:lnTo>
                        <a:pt x="10" y="31"/>
                      </a:lnTo>
                      <a:lnTo>
                        <a:pt x="20" y="29"/>
                      </a:lnTo>
                      <a:lnTo>
                        <a:pt x="20" y="27"/>
                      </a:lnTo>
                      <a:lnTo>
                        <a:pt x="26" y="29"/>
                      </a:lnTo>
                      <a:lnTo>
                        <a:pt x="24" y="29"/>
                      </a:lnTo>
                      <a:lnTo>
                        <a:pt x="18" y="33"/>
                      </a:lnTo>
                      <a:lnTo>
                        <a:pt x="20" y="38"/>
                      </a:lnTo>
                      <a:lnTo>
                        <a:pt x="40" y="31"/>
                      </a:lnTo>
                      <a:lnTo>
                        <a:pt x="42" y="29"/>
                      </a:lnTo>
                      <a:lnTo>
                        <a:pt x="16" y="22"/>
                      </a:lnTo>
                      <a:lnTo>
                        <a:pt x="16" y="16"/>
                      </a:lnTo>
                      <a:lnTo>
                        <a:pt x="44" y="27"/>
                      </a:lnTo>
                      <a:lnTo>
                        <a:pt x="52" y="24"/>
                      </a:lnTo>
                      <a:lnTo>
                        <a:pt x="46" y="29"/>
                      </a:lnTo>
                      <a:lnTo>
                        <a:pt x="48" y="33"/>
                      </a:lnTo>
                      <a:lnTo>
                        <a:pt x="44" y="33"/>
                      </a:lnTo>
                      <a:lnTo>
                        <a:pt x="42" y="35"/>
                      </a:lnTo>
                      <a:lnTo>
                        <a:pt x="50" y="49"/>
                      </a:lnTo>
                      <a:lnTo>
                        <a:pt x="46" y="49"/>
                      </a:lnTo>
                      <a:lnTo>
                        <a:pt x="40" y="38"/>
                      </a:lnTo>
                      <a:lnTo>
                        <a:pt x="22" y="40"/>
                      </a:lnTo>
                      <a:lnTo>
                        <a:pt x="24" y="47"/>
                      </a:lnTo>
                      <a:lnTo>
                        <a:pt x="20" y="49"/>
                      </a:lnTo>
                      <a:lnTo>
                        <a:pt x="22" y="51"/>
                      </a:lnTo>
                      <a:lnTo>
                        <a:pt x="32" y="51"/>
                      </a:lnTo>
                      <a:lnTo>
                        <a:pt x="32" y="55"/>
                      </a:lnTo>
                      <a:lnTo>
                        <a:pt x="38" y="58"/>
                      </a:lnTo>
                      <a:lnTo>
                        <a:pt x="36" y="60"/>
                      </a:lnTo>
                      <a:lnTo>
                        <a:pt x="32" y="58"/>
                      </a:lnTo>
                      <a:lnTo>
                        <a:pt x="24" y="66"/>
                      </a:lnTo>
                      <a:lnTo>
                        <a:pt x="32" y="73"/>
                      </a:lnTo>
                      <a:lnTo>
                        <a:pt x="44" y="60"/>
                      </a:lnTo>
                      <a:lnTo>
                        <a:pt x="46" y="62"/>
                      </a:lnTo>
                      <a:lnTo>
                        <a:pt x="44" y="66"/>
                      </a:lnTo>
                      <a:lnTo>
                        <a:pt x="48" y="69"/>
                      </a:lnTo>
                      <a:lnTo>
                        <a:pt x="52" y="66"/>
                      </a:lnTo>
                      <a:lnTo>
                        <a:pt x="52" y="71"/>
                      </a:lnTo>
                      <a:lnTo>
                        <a:pt x="52" y="78"/>
                      </a:lnTo>
                      <a:lnTo>
                        <a:pt x="58" y="78"/>
                      </a:lnTo>
                      <a:lnTo>
                        <a:pt x="62" y="75"/>
                      </a:lnTo>
                      <a:lnTo>
                        <a:pt x="58" y="64"/>
                      </a:lnTo>
                      <a:lnTo>
                        <a:pt x="62" y="60"/>
                      </a:lnTo>
                      <a:lnTo>
                        <a:pt x="62" y="64"/>
                      </a:lnTo>
                      <a:lnTo>
                        <a:pt x="66" y="69"/>
                      </a:lnTo>
                      <a:lnTo>
                        <a:pt x="74" y="66"/>
                      </a:lnTo>
                      <a:lnTo>
                        <a:pt x="74" y="71"/>
                      </a:lnTo>
                      <a:lnTo>
                        <a:pt x="70" y="71"/>
                      </a:lnTo>
                      <a:lnTo>
                        <a:pt x="70" y="73"/>
                      </a:lnTo>
                      <a:lnTo>
                        <a:pt x="76" y="75"/>
                      </a:lnTo>
                      <a:lnTo>
                        <a:pt x="74" y="78"/>
                      </a:lnTo>
                      <a:lnTo>
                        <a:pt x="70" y="78"/>
                      </a:lnTo>
                      <a:lnTo>
                        <a:pt x="70" y="80"/>
                      </a:lnTo>
                      <a:lnTo>
                        <a:pt x="72" y="80"/>
                      </a:lnTo>
                      <a:lnTo>
                        <a:pt x="62" y="84"/>
                      </a:lnTo>
                      <a:lnTo>
                        <a:pt x="68" y="95"/>
                      </a:lnTo>
                      <a:lnTo>
                        <a:pt x="74" y="95"/>
                      </a:lnTo>
                      <a:lnTo>
                        <a:pt x="70" y="89"/>
                      </a:lnTo>
                      <a:lnTo>
                        <a:pt x="74" y="86"/>
                      </a:lnTo>
                      <a:lnTo>
                        <a:pt x="78" y="93"/>
                      </a:lnTo>
                      <a:lnTo>
                        <a:pt x="82" y="93"/>
                      </a:lnTo>
                      <a:lnTo>
                        <a:pt x="84" y="89"/>
                      </a:lnTo>
                      <a:lnTo>
                        <a:pt x="86" y="86"/>
                      </a:lnTo>
                      <a:lnTo>
                        <a:pt x="86" y="91"/>
                      </a:lnTo>
                      <a:lnTo>
                        <a:pt x="90" y="91"/>
                      </a:lnTo>
                      <a:lnTo>
                        <a:pt x="92" y="86"/>
                      </a:lnTo>
                      <a:lnTo>
                        <a:pt x="94" y="89"/>
                      </a:lnTo>
                      <a:lnTo>
                        <a:pt x="98" y="93"/>
                      </a:lnTo>
                      <a:lnTo>
                        <a:pt x="100" y="104"/>
                      </a:lnTo>
                      <a:lnTo>
                        <a:pt x="102" y="106"/>
                      </a:lnTo>
                      <a:lnTo>
                        <a:pt x="108" y="106"/>
                      </a:lnTo>
                      <a:lnTo>
                        <a:pt x="112" y="100"/>
                      </a:lnTo>
                      <a:lnTo>
                        <a:pt x="114" y="100"/>
                      </a:lnTo>
                      <a:lnTo>
                        <a:pt x="118" y="104"/>
                      </a:lnTo>
                      <a:lnTo>
                        <a:pt x="114" y="102"/>
                      </a:lnTo>
                      <a:lnTo>
                        <a:pt x="112" y="109"/>
                      </a:lnTo>
                      <a:lnTo>
                        <a:pt x="116" y="113"/>
                      </a:lnTo>
                      <a:lnTo>
                        <a:pt x="124" y="113"/>
                      </a:lnTo>
                      <a:lnTo>
                        <a:pt x="126" y="111"/>
                      </a:lnTo>
                      <a:lnTo>
                        <a:pt x="136" y="111"/>
                      </a:lnTo>
                      <a:lnTo>
                        <a:pt x="138" y="120"/>
                      </a:lnTo>
                      <a:lnTo>
                        <a:pt x="136" y="120"/>
                      </a:lnTo>
                      <a:lnTo>
                        <a:pt x="126" y="115"/>
                      </a:lnTo>
                      <a:lnTo>
                        <a:pt x="116" y="115"/>
                      </a:lnTo>
                      <a:lnTo>
                        <a:pt x="112" y="115"/>
                      </a:lnTo>
                      <a:lnTo>
                        <a:pt x="110" y="120"/>
                      </a:lnTo>
                      <a:lnTo>
                        <a:pt x="106" y="122"/>
                      </a:lnTo>
                      <a:lnTo>
                        <a:pt x="104" y="129"/>
                      </a:lnTo>
                      <a:lnTo>
                        <a:pt x="106" y="135"/>
                      </a:lnTo>
                      <a:lnTo>
                        <a:pt x="110" y="135"/>
                      </a:lnTo>
                      <a:lnTo>
                        <a:pt x="112" y="131"/>
                      </a:lnTo>
                      <a:lnTo>
                        <a:pt x="120" y="129"/>
                      </a:lnTo>
                      <a:lnTo>
                        <a:pt x="114" y="133"/>
                      </a:lnTo>
                      <a:lnTo>
                        <a:pt x="116" y="140"/>
                      </a:lnTo>
                      <a:lnTo>
                        <a:pt x="122" y="142"/>
                      </a:lnTo>
                      <a:lnTo>
                        <a:pt x="124" y="137"/>
                      </a:lnTo>
                      <a:lnTo>
                        <a:pt x="120" y="137"/>
                      </a:lnTo>
                      <a:lnTo>
                        <a:pt x="124" y="131"/>
                      </a:lnTo>
                      <a:lnTo>
                        <a:pt x="126" y="135"/>
                      </a:lnTo>
                      <a:lnTo>
                        <a:pt x="130" y="142"/>
                      </a:lnTo>
                      <a:lnTo>
                        <a:pt x="134" y="137"/>
                      </a:lnTo>
                      <a:lnTo>
                        <a:pt x="132" y="137"/>
                      </a:lnTo>
                      <a:lnTo>
                        <a:pt x="132" y="133"/>
                      </a:lnTo>
                      <a:lnTo>
                        <a:pt x="138" y="133"/>
                      </a:lnTo>
                      <a:lnTo>
                        <a:pt x="138" y="140"/>
                      </a:lnTo>
                      <a:lnTo>
                        <a:pt x="142" y="142"/>
                      </a:lnTo>
                      <a:lnTo>
                        <a:pt x="148" y="137"/>
                      </a:lnTo>
                      <a:lnTo>
                        <a:pt x="148" y="146"/>
                      </a:lnTo>
                      <a:lnTo>
                        <a:pt x="152" y="151"/>
                      </a:lnTo>
                      <a:lnTo>
                        <a:pt x="158" y="146"/>
                      </a:lnTo>
                      <a:lnTo>
                        <a:pt x="156" y="153"/>
                      </a:lnTo>
                      <a:lnTo>
                        <a:pt x="164" y="157"/>
                      </a:lnTo>
                      <a:lnTo>
                        <a:pt x="162" y="160"/>
                      </a:lnTo>
                      <a:lnTo>
                        <a:pt x="162" y="166"/>
                      </a:lnTo>
                      <a:lnTo>
                        <a:pt x="166" y="166"/>
                      </a:lnTo>
                      <a:lnTo>
                        <a:pt x="166" y="162"/>
                      </a:lnTo>
                      <a:lnTo>
                        <a:pt x="170" y="162"/>
                      </a:lnTo>
                      <a:lnTo>
                        <a:pt x="170" y="171"/>
                      </a:lnTo>
                      <a:lnTo>
                        <a:pt x="164" y="171"/>
                      </a:lnTo>
                      <a:lnTo>
                        <a:pt x="160" y="171"/>
                      </a:lnTo>
                      <a:lnTo>
                        <a:pt x="158" y="168"/>
                      </a:lnTo>
                      <a:lnTo>
                        <a:pt x="156" y="168"/>
                      </a:lnTo>
                      <a:lnTo>
                        <a:pt x="154" y="168"/>
                      </a:lnTo>
                      <a:lnTo>
                        <a:pt x="150" y="166"/>
                      </a:lnTo>
                      <a:lnTo>
                        <a:pt x="148" y="168"/>
                      </a:lnTo>
                      <a:lnTo>
                        <a:pt x="158" y="175"/>
                      </a:lnTo>
                      <a:lnTo>
                        <a:pt x="168" y="175"/>
                      </a:lnTo>
                      <a:lnTo>
                        <a:pt x="180" y="177"/>
                      </a:lnTo>
                      <a:lnTo>
                        <a:pt x="182" y="175"/>
                      </a:lnTo>
                      <a:lnTo>
                        <a:pt x="180" y="168"/>
                      </a:lnTo>
                      <a:lnTo>
                        <a:pt x="184" y="168"/>
                      </a:lnTo>
                      <a:lnTo>
                        <a:pt x="186" y="173"/>
                      </a:lnTo>
                      <a:lnTo>
                        <a:pt x="190" y="173"/>
                      </a:lnTo>
                      <a:lnTo>
                        <a:pt x="192" y="168"/>
                      </a:lnTo>
                      <a:lnTo>
                        <a:pt x="196" y="168"/>
                      </a:lnTo>
                      <a:lnTo>
                        <a:pt x="196" y="173"/>
                      </a:lnTo>
                      <a:lnTo>
                        <a:pt x="202" y="173"/>
                      </a:lnTo>
                      <a:lnTo>
                        <a:pt x="202" y="168"/>
                      </a:lnTo>
                      <a:lnTo>
                        <a:pt x="204" y="168"/>
                      </a:lnTo>
                      <a:lnTo>
                        <a:pt x="204" y="173"/>
                      </a:lnTo>
                      <a:lnTo>
                        <a:pt x="210" y="171"/>
                      </a:lnTo>
                      <a:lnTo>
                        <a:pt x="212" y="164"/>
                      </a:lnTo>
                      <a:lnTo>
                        <a:pt x="214" y="164"/>
                      </a:lnTo>
                      <a:lnTo>
                        <a:pt x="212" y="173"/>
                      </a:lnTo>
                      <a:lnTo>
                        <a:pt x="202" y="175"/>
                      </a:lnTo>
                      <a:lnTo>
                        <a:pt x="202" y="177"/>
                      </a:lnTo>
                      <a:lnTo>
                        <a:pt x="192" y="180"/>
                      </a:lnTo>
                      <a:lnTo>
                        <a:pt x="194" y="184"/>
                      </a:lnTo>
                      <a:lnTo>
                        <a:pt x="188" y="188"/>
                      </a:lnTo>
                      <a:lnTo>
                        <a:pt x="186" y="199"/>
                      </a:lnTo>
                      <a:lnTo>
                        <a:pt x="192" y="199"/>
                      </a:lnTo>
                      <a:lnTo>
                        <a:pt x="200" y="202"/>
                      </a:lnTo>
                      <a:lnTo>
                        <a:pt x="204" y="197"/>
                      </a:lnTo>
                      <a:lnTo>
                        <a:pt x="204" y="206"/>
                      </a:lnTo>
                      <a:lnTo>
                        <a:pt x="216" y="215"/>
                      </a:lnTo>
                      <a:lnTo>
                        <a:pt x="226" y="211"/>
                      </a:lnTo>
                      <a:lnTo>
                        <a:pt x="230" y="211"/>
                      </a:lnTo>
                      <a:lnTo>
                        <a:pt x="224" y="215"/>
                      </a:lnTo>
                      <a:lnTo>
                        <a:pt x="230" y="219"/>
                      </a:lnTo>
                      <a:lnTo>
                        <a:pt x="256" y="228"/>
                      </a:lnTo>
                      <a:lnTo>
                        <a:pt x="268" y="228"/>
                      </a:lnTo>
                      <a:lnTo>
                        <a:pt x="270" y="224"/>
                      </a:lnTo>
                      <a:lnTo>
                        <a:pt x="276" y="228"/>
                      </a:lnTo>
                      <a:lnTo>
                        <a:pt x="272" y="228"/>
                      </a:lnTo>
                      <a:lnTo>
                        <a:pt x="270" y="230"/>
                      </a:lnTo>
                      <a:lnTo>
                        <a:pt x="276" y="233"/>
                      </a:lnTo>
                      <a:lnTo>
                        <a:pt x="278" y="230"/>
                      </a:lnTo>
                      <a:lnTo>
                        <a:pt x="282" y="222"/>
                      </a:lnTo>
                      <a:lnTo>
                        <a:pt x="286" y="222"/>
                      </a:lnTo>
                      <a:lnTo>
                        <a:pt x="286" y="226"/>
                      </a:lnTo>
                      <a:lnTo>
                        <a:pt x="290" y="224"/>
                      </a:lnTo>
                      <a:lnTo>
                        <a:pt x="294" y="217"/>
                      </a:lnTo>
                      <a:lnTo>
                        <a:pt x="288" y="21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19" name="Freeform 179"/>
                <p:cNvSpPr>
                  <a:spLocks/>
                </p:cNvSpPr>
                <p:nvPr/>
              </p:nvSpPr>
              <p:spPr bwMode="auto">
                <a:xfrm>
                  <a:off x="1270" y="1493"/>
                  <a:ext cx="6" cy="2"/>
                </a:xfrm>
                <a:custGeom>
                  <a:avLst/>
                  <a:gdLst>
                    <a:gd name="T0" fmla="*/ 4 w 6"/>
                    <a:gd name="T1" fmla="*/ 2 h 2"/>
                    <a:gd name="T2" fmla="*/ 6 w 6"/>
                    <a:gd name="T3" fmla="*/ 0 h 2"/>
                    <a:gd name="T4" fmla="*/ 0 w 6"/>
                    <a:gd name="T5" fmla="*/ 2 h 2"/>
                    <a:gd name="T6" fmla="*/ 4 w 6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2"/>
                    <a:gd name="T14" fmla="*/ 6 w 6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2">
                      <a:moveTo>
                        <a:pt x="4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0" name="Freeform 180"/>
                <p:cNvSpPr>
                  <a:spLocks/>
                </p:cNvSpPr>
                <p:nvPr/>
              </p:nvSpPr>
              <p:spPr bwMode="auto">
                <a:xfrm>
                  <a:off x="1276" y="1495"/>
                  <a:ext cx="8" cy="4"/>
                </a:xfrm>
                <a:custGeom>
                  <a:avLst/>
                  <a:gdLst>
                    <a:gd name="T0" fmla="*/ 8 w 8"/>
                    <a:gd name="T1" fmla="*/ 0 h 4"/>
                    <a:gd name="T2" fmla="*/ 2 w 8"/>
                    <a:gd name="T3" fmla="*/ 0 h 4"/>
                    <a:gd name="T4" fmla="*/ 0 w 8"/>
                    <a:gd name="T5" fmla="*/ 2 h 4"/>
                    <a:gd name="T6" fmla="*/ 8 w 8"/>
                    <a:gd name="T7" fmla="*/ 4 h 4"/>
                    <a:gd name="T8" fmla="*/ 8 w 8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4"/>
                    <a:gd name="T17" fmla="*/ 8 w 8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4">
                      <a:moveTo>
                        <a:pt x="8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8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1" name="Freeform 181"/>
                <p:cNvSpPr>
                  <a:spLocks/>
                </p:cNvSpPr>
                <p:nvPr/>
              </p:nvSpPr>
              <p:spPr bwMode="auto">
                <a:xfrm>
                  <a:off x="1330" y="1590"/>
                  <a:ext cx="22" cy="24"/>
                </a:xfrm>
                <a:custGeom>
                  <a:avLst/>
                  <a:gdLst>
                    <a:gd name="T0" fmla="*/ 16 w 22"/>
                    <a:gd name="T1" fmla="*/ 2 h 24"/>
                    <a:gd name="T2" fmla="*/ 14 w 22"/>
                    <a:gd name="T3" fmla="*/ 0 h 24"/>
                    <a:gd name="T4" fmla="*/ 4 w 22"/>
                    <a:gd name="T5" fmla="*/ 2 h 24"/>
                    <a:gd name="T6" fmla="*/ 4 w 22"/>
                    <a:gd name="T7" fmla="*/ 7 h 24"/>
                    <a:gd name="T8" fmla="*/ 12 w 22"/>
                    <a:gd name="T9" fmla="*/ 7 h 24"/>
                    <a:gd name="T10" fmla="*/ 14 w 22"/>
                    <a:gd name="T11" fmla="*/ 11 h 24"/>
                    <a:gd name="T12" fmla="*/ 6 w 22"/>
                    <a:gd name="T13" fmla="*/ 9 h 24"/>
                    <a:gd name="T14" fmla="*/ 4 w 22"/>
                    <a:gd name="T15" fmla="*/ 11 h 24"/>
                    <a:gd name="T16" fmla="*/ 2 w 22"/>
                    <a:gd name="T17" fmla="*/ 9 h 24"/>
                    <a:gd name="T18" fmla="*/ 0 w 22"/>
                    <a:gd name="T19" fmla="*/ 11 h 24"/>
                    <a:gd name="T20" fmla="*/ 4 w 22"/>
                    <a:gd name="T21" fmla="*/ 18 h 24"/>
                    <a:gd name="T22" fmla="*/ 18 w 22"/>
                    <a:gd name="T23" fmla="*/ 24 h 24"/>
                    <a:gd name="T24" fmla="*/ 22 w 22"/>
                    <a:gd name="T25" fmla="*/ 22 h 24"/>
                    <a:gd name="T26" fmla="*/ 18 w 22"/>
                    <a:gd name="T27" fmla="*/ 11 h 24"/>
                    <a:gd name="T28" fmla="*/ 16 w 22"/>
                    <a:gd name="T29" fmla="*/ 2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"/>
                    <a:gd name="T46" fmla="*/ 0 h 24"/>
                    <a:gd name="T47" fmla="*/ 22 w 22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" h="24">
                      <a:moveTo>
                        <a:pt x="16" y="2"/>
                      </a:moveTo>
                      <a:lnTo>
                        <a:pt x="14" y="0"/>
                      </a:lnTo>
                      <a:lnTo>
                        <a:pt x="4" y="2"/>
                      </a:lnTo>
                      <a:lnTo>
                        <a:pt x="4" y="7"/>
                      </a:lnTo>
                      <a:lnTo>
                        <a:pt x="12" y="7"/>
                      </a:lnTo>
                      <a:lnTo>
                        <a:pt x="14" y="11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4" y="18"/>
                      </a:lnTo>
                      <a:lnTo>
                        <a:pt x="18" y="24"/>
                      </a:lnTo>
                      <a:lnTo>
                        <a:pt x="22" y="22"/>
                      </a:lnTo>
                      <a:lnTo>
                        <a:pt x="18" y="11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2" name="Freeform 182"/>
                <p:cNvSpPr>
                  <a:spLocks/>
                </p:cNvSpPr>
                <p:nvPr/>
              </p:nvSpPr>
              <p:spPr bwMode="auto">
                <a:xfrm>
                  <a:off x="1356" y="1608"/>
                  <a:ext cx="4" cy="6"/>
                </a:xfrm>
                <a:custGeom>
                  <a:avLst/>
                  <a:gdLst>
                    <a:gd name="T0" fmla="*/ 4 w 4"/>
                    <a:gd name="T1" fmla="*/ 4 h 6"/>
                    <a:gd name="T2" fmla="*/ 2 w 4"/>
                    <a:gd name="T3" fmla="*/ 0 h 6"/>
                    <a:gd name="T4" fmla="*/ 0 w 4"/>
                    <a:gd name="T5" fmla="*/ 6 h 6"/>
                    <a:gd name="T6" fmla="*/ 4 w 4"/>
                    <a:gd name="T7" fmla="*/ 4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6"/>
                    <a:gd name="T14" fmla="*/ 4 w 4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6">
                      <a:moveTo>
                        <a:pt x="4" y="4"/>
                      </a:moveTo>
                      <a:lnTo>
                        <a:pt x="2" y="0"/>
                      </a:lnTo>
                      <a:lnTo>
                        <a:pt x="0" y="6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3" name="Freeform 183"/>
                <p:cNvSpPr>
                  <a:spLocks/>
                </p:cNvSpPr>
                <p:nvPr/>
              </p:nvSpPr>
              <p:spPr bwMode="auto">
                <a:xfrm>
                  <a:off x="1386" y="1639"/>
                  <a:ext cx="12" cy="13"/>
                </a:xfrm>
                <a:custGeom>
                  <a:avLst/>
                  <a:gdLst>
                    <a:gd name="T0" fmla="*/ 6 w 12"/>
                    <a:gd name="T1" fmla="*/ 2 h 13"/>
                    <a:gd name="T2" fmla="*/ 2 w 12"/>
                    <a:gd name="T3" fmla="*/ 0 h 13"/>
                    <a:gd name="T4" fmla="*/ 0 w 12"/>
                    <a:gd name="T5" fmla="*/ 4 h 13"/>
                    <a:gd name="T6" fmla="*/ 2 w 12"/>
                    <a:gd name="T7" fmla="*/ 11 h 13"/>
                    <a:gd name="T8" fmla="*/ 6 w 12"/>
                    <a:gd name="T9" fmla="*/ 11 h 13"/>
                    <a:gd name="T10" fmla="*/ 8 w 12"/>
                    <a:gd name="T11" fmla="*/ 13 h 13"/>
                    <a:gd name="T12" fmla="*/ 12 w 12"/>
                    <a:gd name="T13" fmla="*/ 11 h 13"/>
                    <a:gd name="T14" fmla="*/ 10 w 12"/>
                    <a:gd name="T15" fmla="*/ 0 h 13"/>
                    <a:gd name="T16" fmla="*/ 6 w 12"/>
                    <a:gd name="T17" fmla="*/ 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3"/>
                    <a:gd name="T29" fmla="*/ 12 w 12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3">
                      <a:moveTo>
                        <a:pt x="6" y="2"/>
                      </a:move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2" y="11"/>
                      </a:lnTo>
                      <a:lnTo>
                        <a:pt x="6" y="11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10" y="0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4" name="Freeform 184"/>
                <p:cNvSpPr>
                  <a:spLocks/>
                </p:cNvSpPr>
                <p:nvPr/>
              </p:nvSpPr>
              <p:spPr bwMode="auto">
                <a:xfrm>
                  <a:off x="1436" y="1672"/>
                  <a:ext cx="6" cy="7"/>
                </a:xfrm>
                <a:custGeom>
                  <a:avLst/>
                  <a:gdLst>
                    <a:gd name="T0" fmla="*/ 6 w 6"/>
                    <a:gd name="T1" fmla="*/ 0 h 7"/>
                    <a:gd name="T2" fmla="*/ 2 w 6"/>
                    <a:gd name="T3" fmla="*/ 2 h 7"/>
                    <a:gd name="T4" fmla="*/ 0 w 6"/>
                    <a:gd name="T5" fmla="*/ 7 h 7"/>
                    <a:gd name="T6" fmla="*/ 4 w 6"/>
                    <a:gd name="T7" fmla="*/ 7 h 7"/>
                    <a:gd name="T8" fmla="*/ 6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5" name="Freeform 185"/>
                <p:cNvSpPr>
                  <a:spLocks/>
                </p:cNvSpPr>
                <p:nvPr/>
              </p:nvSpPr>
              <p:spPr bwMode="auto">
                <a:xfrm>
                  <a:off x="1316" y="1513"/>
                  <a:ext cx="24" cy="8"/>
                </a:xfrm>
                <a:custGeom>
                  <a:avLst/>
                  <a:gdLst>
                    <a:gd name="T0" fmla="*/ 4 w 24"/>
                    <a:gd name="T1" fmla="*/ 0 h 8"/>
                    <a:gd name="T2" fmla="*/ 0 w 24"/>
                    <a:gd name="T3" fmla="*/ 2 h 8"/>
                    <a:gd name="T4" fmla="*/ 2 w 24"/>
                    <a:gd name="T5" fmla="*/ 8 h 8"/>
                    <a:gd name="T6" fmla="*/ 4 w 24"/>
                    <a:gd name="T7" fmla="*/ 8 h 8"/>
                    <a:gd name="T8" fmla="*/ 10 w 24"/>
                    <a:gd name="T9" fmla="*/ 4 h 8"/>
                    <a:gd name="T10" fmla="*/ 18 w 24"/>
                    <a:gd name="T11" fmla="*/ 8 h 8"/>
                    <a:gd name="T12" fmla="*/ 20 w 24"/>
                    <a:gd name="T13" fmla="*/ 6 h 8"/>
                    <a:gd name="T14" fmla="*/ 24 w 24"/>
                    <a:gd name="T15" fmla="*/ 8 h 8"/>
                    <a:gd name="T16" fmla="*/ 22 w 24"/>
                    <a:gd name="T17" fmla="*/ 2 h 8"/>
                    <a:gd name="T18" fmla="*/ 18 w 24"/>
                    <a:gd name="T19" fmla="*/ 0 h 8"/>
                    <a:gd name="T20" fmla="*/ 12 w 24"/>
                    <a:gd name="T21" fmla="*/ 2 h 8"/>
                    <a:gd name="T22" fmla="*/ 4 w 24"/>
                    <a:gd name="T23" fmla="*/ 0 h 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"/>
                    <a:gd name="T37" fmla="*/ 0 h 8"/>
                    <a:gd name="T38" fmla="*/ 24 w 24"/>
                    <a:gd name="T39" fmla="*/ 8 h 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" h="8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10" y="4"/>
                      </a:lnTo>
                      <a:lnTo>
                        <a:pt x="18" y="8"/>
                      </a:lnTo>
                      <a:lnTo>
                        <a:pt x="20" y="6"/>
                      </a:lnTo>
                      <a:lnTo>
                        <a:pt x="24" y="8"/>
                      </a:lnTo>
                      <a:lnTo>
                        <a:pt x="22" y="2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6" name="Freeform 186"/>
                <p:cNvSpPr>
                  <a:spLocks/>
                </p:cNvSpPr>
                <p:nvPr/>
              </p:nvSpPr>
              <p:spPr bwMode="auto">
                <a:xfrm>
                  <a:off x="1342" y="1526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8 w 8"/>
                    <a:gd name="T3" fmla="*/ 2 h 2"/>
                    <a:gd name="T4" fmla="*/ 6 w 8"/>
                    <a:gd name="T5" fmla="*/ 0 h 2"/>
                    <a:gd name="T6" fmla="*/ 0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0" y="2"/>
                      </a:move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7" name="Freeform 187"/>
                <p:cNvSpPr>
                  <a:spLocks/>
                </p:cNvSpPr>
                <p:nvPr/>
              </p:nvSpPr>
              <p:spPr bwMode="auto">
                <a:xfrm>
                  <a:off x="1522" y="1672"/>
                  <a:ext cx="16" cy="20"/>
                </a:xfrm>
                <a:custGeom>
                  <a:avLst/>
                  <a:gdLst>
                    <a:gd name="T0" fmla="*/ 0 w 16"/>
                    <a:gd name="T1" fmla="*/ 0 h 20"/>
                    <a:gd name="T2" fmla="*/ 2 w 16"/>
                    <a:gd name="T3" fmla="*/ 5 h 20"/>
                    <a:gd name="T4" fmla="*/ 6 w 16"/>
                    <a:gd name="T5" fmla="*/ 11 h 20"/>
                    <a:gd name="T6" fmla="*/ 6 w 16"/>
                    <a:gd name="T7" fmla="*/ 16 h 20"/>
                    <a:gd name="T8" fmla="*/ 8 w 16"/>
                    <a:gd name="T9" fmla="*/ 20 h 20"/>
                    <a:gd name="T10" fmla="*/ 14 w 16"/>
                    <a:gd name="T11" fmla="*/ 16 h 20"/>
                    <a:gd name="T12" fmla="*/ 16 w 16"/>
                    <a:gd name="T13" fmla="*/ 13 h 20"/>
                    <a:gd name="T14" fmla="*/ 12 w 16"/>
                    <a:gd name="T15" fmla="*/ 9 h 20"/>
                    <a:gd name="T16" fmla="*/ 12 w 16"/>
                    <a:gd name="T17" fmla="*/ 7 h 20"/>
                    <a:gd name="T18" fmla="*/ 0 w 16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20"/>
                    <a:gd name="T32" fmla="*/ 16 w 16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20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6" y="11"/>
                      </a:lnTo>
                      <a:lnTo>
                        <a:pt x="6" y="16"/>
                      </a:lnTo>
                      <a:lnTo>
                        <a:pt x="8" y="20"/>
                      </a:lnTo>
                      <a:lnTo>
                        <a:pt x="14" y="16"/>
                      </a:lnTo>
                      <a:lnTo>
                        <a:pt x="16" y="13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8" name="Freeform 188"/>
                <p:cNvSpPr>
                  <a:spLocks/>
                </p:cNvSpPr>
                <p:nvPr/>
              </p:nvSpPr>
              <p:spPr bwMode="auto">
                <a:xfrm>
                  <a:off x="1524" y="1665"/>
                  <a:ext cx="22" cy="16"/>
                </a:xfrm>
                <a:custGeom>
                  <a:avLst/>
                  <a:gdLst>
                    <a:gd name="T0" fmla="*/ 12 w 22"/>
                    <a:gd name="T1" fmla="*/ 9 h 16"/>
                    <a:gd name="T2" fmla="*/ 0 w 22"/>
                    <a:gd name="T3" fmla="*/ 0 h 16"/>
                    <a:gd name="T4" fmla="*/ 0 w 22"/>
                    <a:gd name="T5" fmla="*/ 5 h 16"/>
                    <a:gd name="T6" fmla="*/ 12 w 22"/>
                    <a:gd name="T7" fmla="*/ 12 h 16"/>
                    <a:gd name="T8" fmla="*/ 14 w 22"/>
                    <a:gd name="T9" fmla="*/ 16 h 16"/>
                    <a:gd name="T10" fmla="*/ 16 w 22"/>
                    <a:gd name="T11" fmla="*/ 12 h 16"/>
                    <a:gd name="T12" fmla="*/ 22 w 22"/>
                    <a:gd name="T13" fmla="*/ 14 h 16"/>
                    <a:gd name="T14" fmla="*/ 22 w 22"/>
                    <a:gd name="T15" fmla="*/ 9 h 16"/>
                    <a:gd name="T16" fmla="*/ 18 w 22"/>
                    <a:gd name="T17" fmla="*/ 7 h 16"/>
                    <a:gd name="T18" fmla="*/ 12 w 22"/>
                    <a:gd name="T19" fmla="*/ 9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6"/>
                    <a:gd name="T32" fmla="*/ 22 w 22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6">
                      <a:moveTo>
                        <a:pt x="12" y="9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2" y="12"/>
                      </a:lnTo>
                      <a:lnTo>
                        <a:pt x="14" y="16"/>
                      </a:lnTo>
                      <a:lnTo>
                        <a:pt x="16" y="12"/>
                      </a:ln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18" y="7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29" name="Freeform 189"/>
                <p:cNvSpPr>
                  <a:spLocks/>
                </p:cNvSpPr>
                <p:nvPr/>
              </p:nvSpPr>
              <p:spPr bwMode="auto">
                <a:xfrm>
                  <a:off x="1514" y="1654"/>
                  <a:ext cx="8" cy="9"/>
                </a:xfrm>
                <a:custGeom>
                  <a:avLst/>
                  <a:gdLst>
                    <a:gd name="T0" fmla="*/ 8 w 8"/>
                    <a:gd name="T1" fmla="*/ 5 h 9"/>
                    <a:gd name="T2" fmla="*/ 2 w 8"/>
                    <a:gd name="T3" fmla="*/ 0 h 9"/>
                    <a:gd name="T4" fmla="*/ 0 w 8"/>
                    <a:gd name="T5" fmla="*/ 0 h 9"/>
                    <a:gd name="T6" fmla="*/ 8 w 8"/>
                    <a:gd name="T7" fmla="*/ 9 h 9"/>
                    <a:gd name="T8" fmla="*/ 8 w 8"/>
                    <a:gd name="T9" fmla="*/ 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9"/>
                    <a:gd name="T17" fmla="*/ 8 w 8"/>
                    <a:gd name="T18" fmla="*/ 9 h 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9">
                      <a:moveTo>
                        <a:pt x="8" y="5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8" y="9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0" name="Freeform 190"/>
                <p:cNvSpPr>
                  <a:spLocks/>
                </p:cNvSpPr>
                <p:nvPr/>
              </p:nvSpPr>
              <p:spPr bwMode="auto">
                <a:xfrm>
                  <a:off x="1502" y="1643"/>
                  <a:ext cx="12" cy="11"/>
                </a:xfrm>
                <a:custGeom>
                  <a:avLst/>
                  <a:gdLst>
                    <a:gd name="T0" fmla="*/ 12 w 12"/>
                    <a:gd name="T1" fmla="*/ 7 h 11"/>
                    <a:gd name="T2" fmla="*/ 12 w 12"/>
                    <a:gd name="T3" fmla="*/ 5 h 11"/>
                    <a:gd name="T4" fmla="*/ 6 w 12"/>
                    <a:gd name="T5" fmla="*/ 2 h 11"/>
                    <a:gd name="T6" fmla="*/ 4 w 12"/>
                    <a:gd name="T7" fmla="*/ 0 h 11"/>
                    <a:gd name="T8" fmla="*/ 2 w 12"/>
                    <a:gd name="T9" fmla="*/ 0 h 11"/>
                    <a:gd name="T10" fmla="*/ 0 w 12"/>
                    <a:gd name="T11" fmla="*/ 5 h 11"/>
                    <a:gd name="T12" fmla="*/ 6 w 12"/>
                    <a:gd name="T13" fmla="*/ 7 h 11"/>
                    <a:gd name="T14" fmla="*/ 8 w 12"/>
                    <a:gd name="T15" fmla="*/ 11 h 11"/>
                    <a:gd name="T16" fmla="*/ 12 w 12"/>
                    <a:gd name="T17" fmla="*/ 7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1"/>
                    <a:gd name="T29" fmla="*/ 12 w 12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1">
                      <a:moveTo>
                        <a:pt x="12" y="7"/>
                      </a:moveTo>
                      <a:lnTo>
                        <a:pt x="12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5"/>
                      </a:lnTo>
                      <a:lnTo>
                        <a:pt x="6" y="7"/>
                      </a:lnTo>
                      <a:lnTo>
                        <a:pt x="8" y="11"/>
                      </a:lnTo>
                      <a:lnTo>
                        <a:pt x="12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1" name="Freeform 191"/>
                <p:cNvSpPr>
                  <a:spLocks/>
                </p:cNvSpPr>
                <p:nvPr/>
              </p:nvSpPr>
              <p:spPr bwMode="auto">
                <a:xfrm>
                  <a:off x="1462" y="1595"/>
                  <a:ext cx="32" cy="31"/>
                </a:xfrm>
                <a:custGeom>
                  <a:avLst/>
                  <a:gdLst>
                    <a:gd name="T0" fmla="*/ 0 w 32"/>
                    <a:gd name="T1" fmla="*/ 8 h 31"/>
                    <a:gd name="T2" fmla="*/ 2 w 32"/>
                    <a:gd name="T3" fmla="*/ 11 h 31"/>
                    <a:gd name="T4" fmla="*/ 16 w 32"/>
                    <a:gd name="T5" fmla="*/ 15 h 31"/>
                    <a:gd name="T6" fmla="*/ 14 w 32"/>
                    <a:gd name="T7" fmla="*/ 19 h 31"/>
                    <a:gd name="T8" fmla="*/ 28 w 32"/>
                    <a:gd name="T9" fmla="*/ 26 h 31"/>
                    <a:gd name="T10" fmla="*/ 32 w 32"/>
                    <a:gd name="T11" fmla="*/ 31 h 31"/>
                    <a:gd name="T12" fmla="*/ 32 w 32"/>
                    <a:gd name="T13" fmla="*/ 24 h 31"/>
                    <a:gd name="T14" fmla="*/ 24 w 32"/>
                    <a:gd name="T15" fmla="*/ 15 h 31"/>
                    <a:gd name="T16" fmla="*/ 20 w 32"/>
                    <a:gd name="T17" fmla="*/ 8 h 31"/>
                    <a:gd name="T18" fmla="*/ 6 w 32"/>
                    <a:gd name="T19" fmla="*/ 4 h 31"/>
                    <a:gd name="T20" fmla="*/ 6 w 32"/>
                    <a:gd name="T21" fmla="*/ 0 h 31"/>
                    <a:gd name="T22" fmla="*/ 2 w 32"/>
                    <a:gd name="T23" fmla="*/ 0 h 31"/>
                    <a:gd name="T24" fmla="*/ 2 w 32"/>
                    <a:gd name="T25" fmla="*/ 4 h 31"/>
                    <a:gd name="T26" fmla="*/ 0 w 32"/>
                    <a:gd name="T27" fmla="*/ 4 h 31"/>
                    <a:gd name="T28" fmla="*/ 0 w 32"/>
                    <a:gd name="T29" fmla="*/ 8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"/>
                    <a:gd name="T46" fmla="*/ 0 h 31"/>
                    <a:gd name="T47" fmla="*/ 32 w 32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" h="31">
                      <a:moveTo>
                        <a:pt x="0" y="8"/>
                      </a:moveTo>
                      <a:lnTo>
                        <a:pt x="2" y="11"/>
                      </a:lnTo>
                      <a:lnTo>
                        <a:pt x="16" y="15"/>
                      </a:lnTo>
                      <a:lnTo>
                        <a:pt x="14" y="19"/>
                      </a:lnTo>
                      <a:lnTo>
                        <a:pt x="28" y="26"/>
                      </a:lnTo>
                      <a:lnTo>
                        <a:pt x="32" y="31"/>
                      </a:lnTo>
                      <a:lnTo>
                        <a:pt x="32" y="24"/>
                      </a:lnTo>
                      <a:lnTo>
                        <a:pt x="24" y="15"/>
                      </a:lnTo>
                      <a:lnTo>
                        <a:pt x="20" y="8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2" name="Freeform 192"/>
                <p:cNvSpPr>
                  <a:spLocks/>
                </p:cNvSpPr>
                <p:nvPr/>
              </p:nvSpPr>
              <p:spPr bwMode="auto">
                <a:xfrm>
                  <a:off x="1480" y="1623"/>
                  <a:ext cx="12" cy="7"/>
                </a:xfrm>
                <a:custGeom>
                  <a:avLst/>
                  <a:gdLst>
                    <a:gd name="T0" fmla="*/ 8 w 12"/>
                    <a:gd name="T1" fmla="*/ 7 h 7"/>
                    <a:gd name="T2" fmla="*/ 12 w 12"/>
                    <a:gd name="T3" fmla="*/ 7 h 7"/>
                    <a:gd name="T4" fmla="*/ 8 w 12"/>
                    <a:gd name="T5" fmla="*/ 0 h 7"/>
                    <a:gd name="T6" fmla="*/ 0 w 12"/>
                    <a:gd name="T7" fmla="*/ 0 h 7"/>
                    <a:gd name="T8" fmla="*/ 2 w 12"/>
                    <a:gd name="T9" fmla="*/ 3 h 7"/>
                    <a:gd name="T10" fmla="*/ 0 w 12"/>
                    <a:gd name="T11" fmla="*/ 5 h 7"/>
                    <a:gd name="T12" fmla="*/ 8 w 12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7"/>
                    <a:gd name="T23" fmla="*/ 12 w 12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7">
                      <a:moveTo>
                        <a:pt x="8" y="7"/>
                      </a:moveTo>
                      <a:lnTo>
                        <a:pt x="12" y="7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3" name="Freeform 193"/>
                <p:cNvSpPr>
                  <a:spLocks/>
                </p:cNvSpPr>
                <p:nvPr/>
              </p:nvSpPr>
              <p:spPr bwMode="auto">
                <a:xfrm>
                  <a:off x="1452" y="1617"/>
                  <a:ext cx="10" cy="9"/>
                </a:xfrm>
                <a:custGeom>
                  <a:avLst/>
                  <a:gdLst>
                    <a:gd name="T0" fmla="*/ 4 w 10"/>
                    <a:gd name="T1" fmla="*/ 4 h 9"/>
                    <a:gd name="T2" fmla="*/ 2 w 10"/>
                    <a:gd name="T3" fmla="*/ 0 h 9"/>
                    <a:gd name="T4" fmla="*/ 0 w 10"/>
                    <a:gd name="T5" fmla="*/ 2 h 9"/>
                    <a:gd name="T6" fmla="*/ 2 w 10"/>
                    <a:gd name="T7" fmla="*/ 6 h 9"/>
                    <a:gd name="T8" fmla="*/ 10 w 10"/>
                    <a:gd name="T9" fmla="*/ 9 h 9"/>
                    <a:gd name="T10" fmla="*/ 8 w 10"/>
                    <a:gd name="T11" fmla="*/ 6 h 9"/>
                    <a:gd name="T12" fmla="*/ 4 w 10"/>
                    <a:gd name="T13" fmla="*/ 4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9"/>
                    <a:gd name="T23" fmla="*/ 10 w 10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9">
                      <a:moveTo>
                        <a:pt x="4" y="4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6"/>
                      </a:lnTo>
                      <a:lnTo>
                        <a:pt x="10" y="9"/>
                      </a:lnTo>
                      <a:lnTo>
                        <a:pt x="8" y="6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4" name="Freeform 194"/>
                <p:cNvSpPr>
                  <a:spLocks/>
                </p:cNvSpPr>
                <p:nvPr/>
              </p:nvSpPr>
              <p:spPr bwMode="auto">
                <a:xfrm>
                  <a:off x="1460" y="1619"/>
                  <a:ext cx="10" cy="2"/>
                </a:xfrm>
                <a:custGeom>
                  <a:avLst/>
                  <a:gdLst>
                    <a:gd name="T0" fmla="*/ 0 w 10"/>
                    <a:gd name="T1" fmla="*/ 0 h 2"/>
                    <a:gd name="T2" fmla="*/ 2 w 10"/>
                    <a:gd name="T3" fmla="*/ 2 h 2"/>
                    <a:gd name="T4" fmla="*/ 4 w 10"/>
                    <a:gd name="T5" fmla="*/ 0 h 2"/>
                    <a:gd name="T6" fmla="*/ 6 w 10"/>
                    <a:gd name="T7" fmla="*/ 2 h 2"/>
                    <a:gd name="T8" fmla="*/ 10 w 10"/>
                    <a:gd name="T9" fmla="*/ 2 h 2"/>
                    <a:gd name="T10" fmla="*/ 0 w 10"/>
                    <a:gd name="T11" fmla="*/ 0 h 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2"/>
                    <a:gd name="T20" fmla="*/ 10 w 10"/>
                    <a:gd name="T21" fmla="*/ 2 h 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5" name="Freeform 195"/>
                <p:cNvSpPr>
                  <a:spLocks/>
                </p:cNvSpPr>
                <p:nvPr/>
              </p:nvSpPr>
              <p:spPr bwMode="auto">
                <a:xfrm>
                  <a:off x="1424" y="1555"/>
                  <a:ext cx="12" cy="24"/>
                </a:xfrm>
                <a:custGeom>
                  <a:avLst/>
                  <a:gdLst>
                    <a:gd name="T0" fmla="*/ 10 w 12"/>
                    <a:gd name="T1" fmla="*/ 0 h 24"/>
                    <a:gd name="T2" fmla="*/ 2 w 12"/>
                    <a:gd name="T3" fmla="*/ 0 h 24"/>
                    <a:gd name="T4" fmla="*/ 0 w 12"/>
                    <a:gd name="T5" fmla="*/ 2 h 24"/>
                    <a:gd name="T6" fmla="*/ 0 w 12"/>
                    <a:gd name="T7" fmla="*/ 4 h 24"/>
                    <a:gd name="T8" fmla="*/ 0 w 12"/>
                    <a:gd name="T9" fmla="*/ 11 h 24"/>
                    <a:gd name="T10" fmla="*/ 6 w 12"/>
                    <a:gd name="T11" fmla="*/ 13 h 24"/>
                    <a:gd name="T12" fmla="*/ 8 w 12"/>
                    <a:gd name="T13" fmla="*/ 22 h 24"/>
                    <a:gd name="T14" fmla="*/ 10 w 12"/>
                    <a:gd name="T15" fmla="*/ 24 h 24"/>
                    <a:gd name="T16" fmla="*/ 8 w 12"/>
                    <a:gd name="T17" fmla="*/ 13 h 24"/>
                    <a:gd name="T18" fmla="*/ 12 w 12"/>
                    <a:gd name="T19" fmla="*/ 4 h 24"/>
                    <a:gd name="T20" fmla="*/ 10 w 12"/>
                    <a:gd name="T21" fmla="*/ 0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24"/>
                    <a:gd name="T35" fmla="*/ 12 w 12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24">
                      <a:moveTo>
                        <a:pt x="1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11"/>
                      </a:lnTo>
                      <a:lnTo>
                        <a:pt x="6" y="13"/>
                      </a:lnTo>
                      <a:lnTo>
                        <a:pt x="8" y="22"/>
                      </a:lnTo>
                      <a:lnTo>
                        <a:pt x="10" y="24"/>
                      </a:lnTo>
                      <a:lnTo>
                        <a:pt x="8" y="13"/>
                      </a:lnTo>
                      <a:lnTo>
                        <a:pt x="12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6" name="Freeform 196"/>
                <p:cNvSpPr>
                  <a:spLocks/>
                </p:cNvSpPr>
                <p:nvPr/>
              </p:nvSpPr>
              <p:spPr bwMode="auto">
                <a:xfrm>
                  <a:off x="1422" y="1550"/>
                  <a:ext cx="8" cy="5"/>
                </a:xfrm>
                <a:custGeom>
                  <a:avLst/>
                  <a:gdLst>
                    <a:gd name="T0" fmla="*/ 8 w 8"/>
                    <a:gd name="T1" fmla="*/ 0 h 5"/>
                    <a:gd name="T2" fmla="*/ 0 w 8"/>
                    <a:gd name="T3" fmla="*/ 0 h 5"/>
                    <a:gd name="T4" fmla="*/ 2 w 8"/>
                    <a:gd name="T5" fmla="*/ 5 h 5"/>
                    <a:gd name="T6" fmla="*/ 8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5"/>
                    <a:gd name="T14" fmla="*/ 8 w 8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5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7" name="Freeform 197"/>
                <p:cNvSpPr>
                  <a:spLocks/>
                </p:cNvSpPr>
                <p:nvPr/>
              </p:nvSpPr>
              <p:spPr bwMode="auto">
                <a:xfrm>
                  <a:off x="1418" y="1537"/>
                  <a:ext cx="18" cy="13"/>
                </a:xfrm>
                <a:custGeom>
                  <a:avLst/>
                  <a:gdLst>
                    <a:gd name="T0" fmla="*/ 4 w 18"/>
                    <a:gd name="T1" fmla="*/ 7 h 13"/>
                    <a:gd name="T2" fmla="*/ 0 w 18"/>
                    <a:gd name="T3" fmla="*/ 9 h 13"/>
                    <a:gd name="T4" fmla="*/ 2 w 18"/>
                    <a:gd name="T5" fmla="*/ 13 h 13"/>
                    <a:gd name="T6" fmla="*/ 18 w 18"/>
                    <a:gd name="T7" fmla="*/ 9 h 13"/>
                    <a:gd name="T8" fmla="*/ 16 w 18"/>
                    <a:gd name="T9" fmla="*/ 2 h 13"/>
                    <a:gd name="T10" fmla="*/ 10 w 18"/>
                    <a:gd name="T11" fmla="*/ 0 h 13"/>
                    <a:gd name="T12" fmla="*/ 6 w 18"/>
                    <a:gd name="T13" fmla="*/ 4 h 13"/>
                    <a:gd name="T14" fmla="*/ 8 w 18"/>
                    <a:gd name="T15" fmla="*/ 7 h 13"/>
                    <a:gd name="T16" fmla="*/ 4 w 18"/>
                    <a:gd name="T17" fmla="*/ 7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8"/>
                    <a:gd name="T28" fmla="*/ 0 h 13"/>
                    <a:gd name="T29" fmla="*/ 18 w 18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8" h="13">
                      <a:moveTo>
                        <a:pt x="4" y="7"/>
                      </a:move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18" y="9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8" name="Freeform 198"/>
                <p:cNvSpPr>
                  <a:spLocks/>
                </p:cNvSpPr>
                <p:nvPr/>
              </p:nvSpPr>
              <p:spPr bwMode="auto">
                <a:xfrm>
                  <a:off x="1434" y="1550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4 w 6"/>
                    <a:gd name="T3" fmla="*/ 7 h 7"/>
                    <a:gd name="T4" fmla="*/ 6 w 6"/>
                    <a:gd name="T5" fmla="*/ 2 h 7"/>
                    <a:gd name="T6" fmla="*/ 0 w 6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7"/>
                    <a:gd name="T14" fmla="*/ 6 w 6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7">
                      <a:moveTo>
                        <a:pt x="0" y="0"/>
                      </a:move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39" name="Freeform 199"/>
                <p:cNvSpPr>
                  <a:spLocks/>
                </p:cNvSpPr>
                <p:nvPr/>
              </p:nvSpPr>
              <p:spPr bwMode="auto">
                <a:xfrm>
                  <a:off x="1436" y="1552"/>
                  <a:ext cx="8" cy="16"/>
                </a:xfrm>
                <a:custGeom>
                  <a:avLst/>
                  <a:gdLst>
                    <a:gd name="T0" fmla="*/ 2 w 8"/>
                    <a:gd name="T1" fmla="*/ 5 h 16"/>
                    <a:gd name="T2" fmla="*/ 4 w 8"/>
                    <a:gd name="T3" fmla="*/ 9 h 16"/>
                    <a:gd name="T4" fmla="*/ 0 w 8"/>
                    <a:gd name="T5" fmla="*/ 14 h 16"/>
                    <a:gd name="T6" fmla="*/ 2 w 8"/>
                    <a:gd name="T7" fmla="*/ 16 h 16"/>
                    <a:gd name="T8" fmla="*/ 8 w 8"/>
                    <a:gd name="T9" fmla="*/ 9 h 16"/>
                    <a:gd name="T10" fmla="*/ 8 w 8"/>
                    <a:gd name="T11" fmla="*/ 0 h 16"/>
                    <a:gd name="T12" fmla="*/ 2 w 8"/>
                    <a:gd name="T13" fmla="*/ 5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16"/>
                    <a:gd name="T23" fmla="*/ 8 w 8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16">
                      <a:moveTo>
                        <a:pt x="2" y="5"/>
                      </a:moveTo>
                      <a:lnTo>
                        <a:pt x="4" y="9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8" y="9"/>
                      </a:lnTo>
                      <a:lnTo>
                        <a:pt x="8" y="0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40" name="Freeform 200"/>
                <p:cNvSpPr>
                  <a:spLocks/>
                </p:cNvSpPr>
                <p:nvPr/>
              </p:nvSpPr>
              <p:spPr bwMode="auto">
                <a:xfrm>
                  <a:off x="1442" y="1555"/>
                  <a:ext cx="10" cy="22"/>
                </a:xfrm>
                <a:custGeom>
                  <a:avLst/>
                  <a:gdLst>
                    <a:gd name="T0" fmla="*/ 0 w 10"/>
                    <a:gd name="T1" fmla="*/ 22 h 22"/>
                    <a:gd name="T2" fmla="*/ 6 w 10"/>
                    <a:gd name="T3" fmla="*/ 20 h 22"/>
                    <a:gd name="T4" fmla="*/ 6 w 10"/>
                    <a:gd name="T5" fmla="*/ 8 h 22"/>
                    <a:gd name="T6" fmla="*/ 10 w 10"/>
                    <a:gd name="T7" fmla="*/ 8 h 22"/>
                    <a:gd name="T8" fmla="*/ 6 w 10"/>
                    <a:gd name="T9" fmla="*/ 2 h 22"/>
                    <a:gd name="T10" fmla="*/ 4 w 10"/>
                    <a:gd name="T11" fmla="*/ 0 h 22"/>
                    <a:gd name="T12" fmla="*/ 4 w 10"/>
                    <a:gd name="T13" fmla="*/ 4 h 22"/>
                    <a:gd name="T14" fmla="*/ 2 w 10"/>
                    <a:gd name="T15" fmla="*/ 13 h 22"/>
                    <a:gd name="T16" fmla="*/ 0 w 10"/>
                    <a:gd name="T17" fmla="*/ 22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"/>
                    <a:gd name="T28" fmla="*/ 0 h 22"/>
                    <a:gd name="T29" fmla="*/ 10 w 10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" h="22">
                      <a:moveTo>
                        <a:pt x="0" y="22"/>
                      </a:moveTo>
                      <a:lnTo>
                        <a:pt x="6" y="20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13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41" name="Freeform 201"/>
                <p:cNvSpPr>
                  <a:spLocks/>
                </p:cNvSpPr>
                <p:nvPr/>
              </p:nvSpPr>
              <p:spPr bwMode="auto">
                <a:xfrm>
                  <a:off x="1448" y="1550"/>
                  <a:ext cx="10" cy="18"/>
                </a:xfrm>
                <a:custGeom>
                  <a:avLst/>
                  <a:gdLst>
                    <a:gd name="T0" fmla="*/ 6 w 10"/>
                    <a:gd name="T1" fmla="*/ 2 h 18"/>
                    <a:gd name="T2" fmla="*/ 2 w 10"/>
                    <a:gd name="T3" fmla="*/ 0 h 18"/>
                    <a:gd name="T4" fmla="*/ 0 w 10"/>
                    <a:gd name="T5" fmla="*/ 2 h 18"/>
                    <a:gd name="T6" fmla="*/ 4 w 10"/>
                    <a:gd name="T7" fmla="*/ 9 h 18"/>
                    <a:gd name="T8" fmla="*/ 6 w 10"/>
                    <a:gd name="T9" fmla="*/ 13 h 18"/>
                    <a:gd name="T10" fmla="*/ 2 w 10"/>
                    <a:gd name="T11" fmla="*/ 16 h 18"/>
                    <a:gd name="T12" fmla="*/ 6 w 10"/>
                    <a:gd name="T13" fmla="*/ 18 h 18"/>
                    <a:gd name="T14" fmla="*/ 10 w 10"/>
                    <a:gd name="T15" fmla="*/ 16 h 18"/>
                    <a:gd name="T16" fmla="*/ 8 w 10"/>
                    <a:gd name="T17" fmla="*/ 11 h 18"/>
                    <a:gd name="T18" fmla="*/ 6 w 10"/>
                    <a:gd name="T19" fmla="*/ 2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"/>
                    <a:gd name="T31" fmla="*/ 0 h 18"/>
                    <a:gd name="T32" fmla="*/ 10 w 10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" h="18">
                      <a:moveTo>
                        <a:pt x="6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9"/>
                      </a:lnTo>
                      <a:lnTo>
                        <a:pt x="6" y="13"/>
                      </a:lnTo>
                      <a:lnTo>
                        <a:pt x="2" y="16"/>
                      </a:lnTo>
                      <a:lnTo>
                        <a:pt x="6" y="18"/>
                      </a:lnTo>
                      <a:lnTo>
                        <a:pt x="10" y="16"/>
                      </a:lnTo>
                      <a:lnTo>
                        <a:pt x="8" y="11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42" name="Freeform 202"/>
                <p:cNvSpPr>
                  <a:spLocks/>
                </p:cNvSpPr>
                <p:nvPr/>
              </p:nvSpPr>
              <p:spPr bwMode="auto">
                <a:xfrm>
                  <a:off x="1456" y="1550"/>
                  <a:ext cx="8" cy="11"/>
                </a:xfrm>
                <a:custGeom>
                  <a:avLst/>
                  <a:gdLst>
                    <a:gd name="T0" fmla="*/ 4 w 8"/>
                    <a:gd name="T1" fmla="*/ 0 h 11"/>
                    <a:gd name="T2" fmla="*/ 0 w 8"/>
                    <a:gd name="T3" fmla="*/ 5 h 11"/>
                    <a:gd name="T4" fmla="*/ 2 w 8"/>
                    <a:gd name="T5" fmla="*/ 11 h 11"/>
                    <a:gd name="T6" fmla="*/ 8 w 8"/>
                    <a:gd name="T7" fmla="*/ 2 h 11"/>
                    <a:gd name="T8" fmla="*/ 4 w 8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1"/>
                    <a:gd name="T17" fmla="*/ 8 w 8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1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8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43" name="Freeform 203"/>
                <p:cNvSpPr>
                  <a:spLocks/>
                </p:cNvSpPr>
                <p:nvPr/>
              </p:nvSpPr>
              <p:spPr bwMode="auto">
                <a:xfrm>
                  <a:off x="1534" y="1623"/>
                  <a:ext cx="8" cy="9"/>
                </a:xfrm>
                <a:custGeom>
                  <a:avLst/>
                  <a:gdLst>
                    <a:gd name="T0" fmla="*/ 6 w 8"/>
                    <a:gd name="T1" fmla="*/ 0 h 9"/>
                    <a:gd name="T2" fmla="*/ 0 w 8"/>
                    <a:gd name="T3" fmla="*/ 3 h 9"/>
                    <a:gd name="T4" fmla="*/ 0 w 8"/>
                    <a:gd name="T5" fmla="*/ 7 h 9"/>
                    <a:gd name="T6" fmla="*/ 2 w 8"/>
                    <a:gd name="T7" fmla="*/ 9 h 9"/>
                    <a:gd name="T8" fmla="*/ 4 w 8"/>
                    <a:gd name="T9" fmla="*/ 7 h 9"/>
                    <a:gd name="T10" fmla="*/ 6 w 8"/>
                    <a:gd name="T11" fmla="*/ 9 h 9"/>
                    <a:gd name="T12" fmla="*/ 8 w 8"/>
                    <a:gd name="T13" fmla="*/ 5 h 9"/>
                    <a:gd name="T14" fmla="*/ 6 w 8"/>
                    <a:gd name="T15" fmla="*/ 0 h 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9"/>
                    <a:gd name="T26" fmla="*/ 8 w 8"/>
                    <a:gd name="T27" fmla="*/ 9 h 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9">
                      <a:moveTo>
                        <a:pt x="6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44" name="Freeform 204"/>
                <p:cNvSpPr>
                  <a:spLocks/>
                </p:cNvSpPr>
                <p:nvPr/>
              </p:nvSpPr>
              <p:spPr bwMode="auto">
                <a:xfrm>
                  <a:off x="1536" y="1632"/>
                  <a:ext cx="6" cy="9"/>
                </a:xfrm>
                <a:custGeom>
                  <a:avLst/>
                  <a:gdLst>
                    <a:gd name="T0" fmla="*/ 0 w 6"/>
                    <a:gd name="T1" fmla="*/ 7 h 9"/>
                    <a:gd name="T2" fmla="*/ 2 w 6"/>
                    <a:gd name="T3" fmla="*/ 9 h 9"/>
                    <a:gd name="T4" fmla="*/ 6 w 6"/>
                    <a:gd name="T5" fmla="*/ 7 h 9"/>
                    <a:gd name="T6" fmla="*/ 6 w 6"/>
                    <a:gd name="T7" fmla="*/ 0 h 9"/>
                    <a:gd name="T8" fmla="*/ 0 w 6"/>
                    <a:gd name="T9" fmla="*/ 5 h 9"/>
                    <a:gd name="T10" fmla="*/ 0 w 6"/>
                    <a:gd name="T11" fmla="*/ 7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9"/>
                    <a:gd name="T20" fmla="*/ 6 w 6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9">
                      <a:moveTo>
                        <a:pt x="0" y="7"/>
                      </a:moveTo>
                      <a:lnTo>
                        <a:pt x="2" y="9"/>
                      </a:lnTo>
                      <a:lnTo>
                        <a:pt x="6" y="7"/>
                      </a:lnTo>
                      <a:lnTo>
                        <a:pt x="6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77D0E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50000"/>
                    </a:spcBef>
                    <a:buClr>
                      <a:schemeClr val="tx2"/>
                    </a:buClr>
                    <a:buSzPct val="70000"/>
                    <a:buFont typeface="Wingdings" pitchFamily="127" charset="2"/>
                    <a:buChar char="§"/>
                  </a:pPr>
                  <a:endParaRPr lang="en-US" sz="18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404" name="Freeform 205"/>
              <p:cNvSpPr>
                <a:spLocks/>
              </p:cNvSpPr>
              <p:nvPr/>
            </p:nvSpPr>
            <p:spPr bwMode="auto">
              <a:xfrm>
                <a:off x="1490" y="1592"/>
                <a:ext cx="14" cy="18"/>
              </a:xfrm>
              <a:custGeom>
                <a:avLst/>
                <a:gdLst>
                  <a:gd name="T0" fmla="*/ 8 w 14"/>
                  <a:gd name="T1" fmla="*/ 7 h 18"/>
                  <a:gd name="T2" fmla="*/ 4 w 14"/>
                  <a:gd name="T3" fmla="*/ 9 h 18"/>
                  <a:gd name="T4" fmla="*/ 0 w 14"/>
                  <a:gd name="T5" fmla="*/ 11 h 18"/>
                  <a:gd name="T6" fmla="*/ 8 w 14"/>
                  <a:gd name="T7" fmla="*/ 18 h 18"/>
                  <a:gd name="T8" fmla="*/ 14 w 14"/>
                  <a:gd name="T9" fmla="*/ 7 h 18"/>
                  <a:gd name="T10" fmla="*/ 14 w 14"/>
                  <a:gd name="T11" fmla="*/ 0 h 18"/>
                  <a:gd name="T12" fmla="*/ 8 w 14"/>
                  <a:gd name="T13" fmla="*/ 3 h 18"/>
                  <a:gd name="T14" fmla="*/ 10 w 14"/>
                  <a:gd name="T15" fmla="*/ 7 h 18"/>
                  <a:gd name="T16" fmla="*/ 8 w 14"/>
                  <a:gd name="T17" fmla="*/ 9 h 18"/>
                  <a:gd name="T18" fmla="*/ 8 w 14"/>
                  <a:gd name="T19" fmla="*/ 7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8"/>
                  <a:gd name="T32" fmla="*/ 14 w 14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8">
                    <a:moveTo>
                      <a:pt x="8" y="7"/>
                    </a:moveTo>
                    <a:lnTo>
                      <a:pt x="4" y="9"/>
                    </a:lnTo>
                    <a:lnTo>
                      <a:pt x="0" y="11"/>
                    </a:lnTo>
                    <a:lnTo>
                      <a:pt x="8" y="18"/>
                    </a:lnTo>
                    <a:lnTo>
                      <a:pt x="14" y="7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5" name="Freeform 206"/>
              <p:cNvSpPr>
                <a:spLocks/>
              </p:cNvSpPr>
              <p:nvPr/>
            </p:nvSpPr>
            <p:spPr bwMode="auto">
              <a:xfrm>
                <a:off x="1348" y="1504"/>
                <a:ext cx="30" cy="17"/>
              </a:xfrm>
              <a:custGeom>
                <a:avLst/>
                <a:gdLst>
                  <a:gd name="T0" fmla="*/ 0 w 30"/>
                  <a:gd name="T1" fmla="*/ 9 h 17"/>
                  <a:gd name="T2" fmla="*/ 0 w 30"/>
                  <a:gd name="T3" fmla="*/ 15 h 17"/>
                  <a:gd name="T4" fmla="*/ 2 w 30"/>
                  <a:gd name="T5" fmla="*/ 15 h 17"/>
                  <a:gd name="T6" fmla="*/ 4 w 30"/>
                  <a:gd name="T7" fmla="*/ 17 h 17"/>
                  <a:gd name="T8" fmla="*/ 6 w 30"/>
                  <a:gd name="T9" fmla="*/ 15 h 17"/>
                  <a:gd name="T10" fmla="*/ 4 w 30"/>
                  <a:gd name="T11" fmla="*/ 11 h 17"/>
                  <a:gd name="T12" fmla="*/ 8 w 30"/>
                  <a:gd name="T13" fmla="*/ 11 h 17"/>
                  <a:gd name="T14" fmla="*/ 12 w 30"/>
                  <a:gd name="T15" fmla="*/ 13 h 17"/>
                  <a:gd name="T16" fmla="*/ 18 w 30"/>
                  <a:gd name="T17" fmla="*/ 15 h 17"/>
                  <a:gd name="T18" fmla="*/ 24 w 30"/>
                  <a:gd name="T19" fmla="*/ 11 h 17"/>
                  <a:gd name="T20" fmla="*/ 26 w 30"/>
                  <a:gd name="T21" fmla="*/ 4 h 17"/>
                  <a:gd name="T22" fmla="*/ 30 w 30"/>
                  <a:gd name="T23" fmla="*/ 2 h 17"/>
                  <a:gd name="T24" fmla="*/ 26 w 30"/>
                  <a:gd name="T25" fmla="*/ 0 h 17"/>
                  <a:gd name="T26" fmla="*/ 18 w 30"/>
                  <a:gd name="T27" fmla="*/ 0 h 17"/>
                  <a:gd name="T28" fmla="*/ 16 w 30"/>
                  <a:gd name="T29" fmla="*/ 2 h 17"/>
                  <a:gd name="T30" fmla="*/ 8 w 30"/>
                  <a:gd name="T31" fmla="*/ 2 h 17"/>
                  <a:gd name="T32" fmla="*/ 6 w 30"/>
                  <a:gd name="T33" fmla="*/ 4 h 17"/>
                  <a:gd name="T34" fmla="*/ 8 w 30"/>
                  <a:gd name="T35" fmla="*/ 6 h 17"/>
                  <a:gd name="T36" fmla="*/ 0 w 30"/>
                  <a:gd name="T37" fmla="*/ 9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17"/>
                  <a:gd name="T59" fmla="*/ 30 w 30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17">
                    <a:moveTo>
                      <a:pt x="0" y="9"/>
                    </a:moveTo>
                    <a:lnTo>
                      <a:pt x="0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5"/>
                    </a:lnTo>
                    <a:lnTo>
                      <a:pt x="4" y="11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18" y="15"/>
                    </a:lnTo>
                    <a:lnTo>
                      <a:pt x="24" y="11"/>
                    </a:lnTo>
                    <a:lnTo>
                      <a:pt x="26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8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6" name="Freeform 207"/>
              <p:cNvSpPr>
                <a:spLocks/>
              </p:cNvSpPr>
              <p:nvPr/>
            </p:nvSpPr>
            <p:spPr bwMode="auto">
              <a:xfrm>
                <a:off x="1330" y="1499"/>
                <a:ext cx="22" cy="9"/>
              </a:xfrm>
              <a:custGeom>
                <a:avLst/>
                <a:gdLst>
                  <a:gd name="T0" fmla="*/ 0 w 22"/>
                  <a:gd name="T1" fmla="*/ 2 h 9"/>
                  <a:gd name="T2" fmla="*/ 8 w 22"/>
                  <a:gd name="T3" fmla="*/ 9 h 9"/>
                  <a:gd name="T4" fmla="*/ 10 w 22"/>
                  <a:gd name="T5" fmla="*/ 7 h 9"/>
                  <a:gd name="T6" fmla="*/ 12 w 22"/>
                  <a:gd name="T7" fmla="*/ 9 h 9"/>
                  <a:gd name="T8" fmla="*/ 18 w 22"/>
                  <a:gd name="T9" fmla="*/ 7 h 9"/>
                  <a:gd name="T10" fmla="*/ 20 w 22"/>
                  <a:gd name="T11" fmla="*/ 5 h 9"/>
                  <a:gd name="T12" fmla="*/ 22 w 22"/>
                  <a:gd name="T13" fmla="*/ 7 h 9"/>
                  <a:gd name="T14" fmla="*/ 22 w 22"/>
                  <a:gd name="T15" fmla="*/ 2 h 9"/>
                  <a:gd name="T16" fmla="*/ 20 w 22"/>
                  <a:gd name="T17" fmla="*/ 0 h 9"/>
                  <a:gd name="T18" fmla="*/ 18 w 22"/>
                  <a:gd name="T19" fmla="*/ 2 h 9"/>
                  <a:gd name="T20" fmla="*/ 16 w 22"/>
                  <a:gd name="T21" fmla="*/ 0 h 9"/>
                  <a:gd name="T22" fmla="*/ 6 w 22"/>
                  <a:gd name="T23" fmla="*/ 0 h 9"/>
                  <a:gd name="T24" fmla="*/ 8 w 22"/>
                  <a:gd name="T25" fmla="*/ 2 h 9"/>
                  <a:gd name="T26" fmla="*/ 4 w 22"/>
                  <a:gd name="T27" fmla="*/ 2 h 9"/>
                  <a:gd name="T28" fmla="*/ 0 w 22"/>
                  <a:gd name="T29" fmla="*/ 2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2"/>
                  <a:gd name="T46" fmla="*/ 0 h 9"/>
                  <a:gd name="T47" fmla="*/ 22 w 22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2" h="9">
                    <a:moveTo>
                      <a:pt x="0" y="2"/>
                    </a:moveTo>
                    <a:lnTo>
                      <a:pt x="8" y="9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8" y="7"/>
                    </a:lnTo>
                    <a:lnTo>
                      <a:pt x="20" y="5"/>
                    </a:lnTo>
                    <a:lnTo>
                      <a:pt x="22" y="7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7" name="Freeform 208"/>
              <p:cNvSpPr>
                <a:spLocks/>
              </p:cNvSpPr>
              <p:nvPr/>
            </p:nvSpPr>
            <p:spPr bwMode="auto">
              <a:xfrm>
                <a:off x="1314" y="1495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6 w 14"/>
                  <a:gd name="T3" fmla="*/ 2 h 2"/>
                  <a:gd name="T4" fmla="*/ 14 w 14"/>
                  <a:gd name="T5" fmla="*/ 2 h 2"/>
                  <a:gd name="T6" fmla="*/ 8 w 14"/>
                  <a:gd name="T7" fmla="*/ 0 h 2"/>
                  <a:gd name="T8" fmla="*/ 0 w 14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"/>
                  <a:gd name="T17" fmla="*/ 14 w 1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">
                    <a:moveTo>
                      <a:pt x="0" y="0"/>
                    </a:moveTo>
                    <a:lnTo>
                      <a:pt x="6" y="2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8" name="Freeform 209"/>
              <p:cNvSpPr>
                <a:spLocks/>
              </p:cNvSpPr>
              <p:nvPr/>
            </p:nvSpPr>
            <p:spPr bwMode="auto">
              <a:xfrm>
                <a:off x="1352" y="1521"/>
                <a:ext cx="16" cy="7"/>
              </a:xfrm>
              <a:custGeom>
                <a:avLst/>
                <a:gdLst>
                  <a:gd name="T0" fmla="*/ 0 w 16"/>
                  <a:gd name="T1" fmla="*/ 3 h 7"/>
                  <a:gd name="T2" fmla="*/ 2 w 16"/>
                  <a:gd name="T3" fmla="*/ 7 h 7"/>
                  <a:gd name="T4" fmla="*/ 6 w 16"/>
                  <a:gd name="T5" fmla="*/ 5 h 7"/>
                  <a:gd name="T6" fmla="*/ 16 w 16"/>
                  <a:gd name="T7" fmla="*/ 5 h 7"/>
                  <a:gd name="T8" fmla="*/ 16 w 16"/>
                  <a:gd name="T9" fmla="*/ 0 h 7"/>
                  <a:gd name="T10" fmla="*/ 8 w 16"/>
                  <a:gd name="T11" fmla="*/ 0 h 7"/>
                  <a:gd name="T12" fmla="*/ 0 w 16"/>
                  <a:gd name="T13" fmla="*/ 3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7"/>
                  <a:gd name="T23" fmla="*/ 16 w 1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7">
                    <a:moveTo>
                      <a:pt x="0" y="3"/>
                    </a:moveTo>
                    <a:lnTo>
                      <a:pt x="2" y="7"/>
                    </a:lnTo>
                    <a:lnTo>
                      <a:pt x="6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09" name="Freeform 210"/>
              <p:cNvSpPr>
                <a:spLocks/>
              </p:cNvSpPr>
              <p:nvPr/>
            </p:nvSpPr>
            <p:spPr bwMode="auto">
              <a:xfrm>
                <a:off x="1378" y="1532"/>
                <a:ext cx="18" cy="9"/>
              </a:xfrm>
              <a:custGeom>
                <a:avLst/>
                <a:gdLst>
                  <a:gd name="T0" fmla="*/ 6 w 18"/>
                  <a:gd name="T1" fmla="*/ 3 h 9"/>
                  <a:gd name="T2" fmla="*/ 4 w 18"/>
                  <a:gd name="T3" fmla="*/ 5 h 9"/>
                  <a:gd name="T4" fmla="*/ 0 w 18"/>
                  <a:gd name="T5" fmla="*/ 7 h 9"/>
                  <a:gd name="T6" fmla="*/ 8 w 18"/>
                  <a:gd name="T7" fmla="*/ 9 h 9"/>
                  <a:gd name="T8" fmla="*/ 12 w 18"/>
                  <a:gd name="T9" fmla="*/ 5 h 9"/>
                  <a:gd name="T10" fmla="*/ 18 w 18"/>
                  <a:gd name="T11" fmla="*/ 3 h 9"/>
                  <a:gd name="T12" fmla="*/ 14 w 18"/>
                  <a:gd name="T13" fmla="*/ 0 h 9"/>
                  <a:gd name="T14" fmla="*/ 6 w 18"/>
                  <a:gd name="T15" fmla="*/ 3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9"/>
                  <a:gd name="T26" fmla="*/ 18 w 18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9">
                    <a:moveTo>
                      <a:pt x="6" y="3"/>
                    </a:moveTo>
                    <a:lnTo>
                      <a:pt x="4" y="5"/>
                    </a:lnTo>
                    <a:lnTo>
                      <a:pt x="0" y="7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0" name="Freeform 211"/>
              <p:cNvSpPr>
                <a:spLocks/>
              </p:cNvSpPr>
              <p:nvPr/>
            </p:nvSpPr>
            <p:spPr bwMode="auto">
              <a:xfrm>
                <a:off x="1394" y="1537"/>
                <a:ext cx="18" cy="7"/>
              </a:xfrm>
              <a:custGeom>
                <a:avLst/>
                <a:gdLst>
                  <a:gd name="T0" fmla="*/ 10 w 18"/>
                  <a:gd name="T1" fmla="*/ 0 h 7"/>
                  <a:gd name="T2" fmla="*/ 0 w 18"/>
                  <a:gd name="T3" fmla="*/ 4 h 7"/>
                  <a:gd name="T4" fmla="*/ 6 w 18"/>
                  <a:gd name="T5" fmla="*/ 7 h 7"/>
                  <a:gd name="T6" fmla="*/ 10 w 18"/>
                  <a:gd name="T7" fmla="*/ 4 h 7"/>
                  <a:gd name="T8" fmla="*/ 16 w 18"/>
                  <a:gd name="T9" fmla="*/ 4 h 7"/>
                  <a:gd name="T10" fmla="*/ 18 w 18"/>
                  <a:gd name="T11" fmla="*/ 0 h 7"/>
                  <a:gd name="T12" fmla="*/ 10 w 18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"/>
                  <a:gd name="T23" fmla="*/ 18 w 1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">
                    <a:moveTo>
                      <a:pt x="10" y="0"/>
                    </a:moveTo>
                    <a:lnTo>
                      <a:pt x="0" y="4"/>
                    </a:lnTo>
                    <a:lnTo>
                      <a:pt x="6" y="7"/>
                    </a:lnTo>
                    <a:lnTo>
                      <a:pt x="10" y="4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1" name="Freeform 212"/>
              <p:cNvSpPr>
                <a:spLocks/>
              </p:cNvSpPr>
              <p:nvPr/>
            </p:nvSpPr>
            <p:spPr bwMode="auto">
              <a:xfrm>
                <a:off x="1410" y="1537"/>
                <a:ext cx="14" cy="9"/>
              </a:xfrm>
              <a:custGeom>
                <a:avLst/>
                <a:gdLst>
                  <a:gd name="T0" fmla="*/ 6 w 14"/>
                  <a:gd name="T1" fmla="*/ 0 h 9"/>
                  <a:gd name="T2" fmla="*/ 0 w 14"/>
                  <a:gd name="T3" fmla="*/ 7 h 9"/>
                  <a:gd name="T4" fmla="*/ 4 w 14"/>
                  <a:gd name="T5" fmla="*/ 9 h 9"/>
                  <a:gd name="T6" fmla="*/ 10 w 14"/>
                  <a:gd name="T7" fmla="*/ 7 h 9"/>
                  <a:gd name="T8" fmla="*/ 14 w 14"/>
                  <a:gd name="T9" fmla="*/ 0 h 9"/>
                  <a:gd name="T10" fmla="*/ 6 w 14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9"/>
                  <a:gd name="T20" fmla="*/ 14 w 14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9">
                    <a:moveTo>
                      <a:pt x="6" y="0"/>
                    </a:moveTo>
                    <a:lnTo>
                      <a:pt x="0" y="7"/>
                    </a:lnTo>
                    <a:lnTo>
                      <a:pt x="4" y="9"/>
                    </a:lnTo>
                    <a:lnTo>
                      <a:pt x="10" y="7"/>
                    </a:lnTo>
                    <a:lnTo>
                      <a:pt x="1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2" name="Freeform 213"/>
              <p:cNvSpPr>
                <a:spLocks/>
              </p:cNvSpPr>
              <p:nvPr/>
            </p:nvSpPr>
            <p:spPr bwMode="auto">
              <a:xfrm>
                <a:off x="4033" y="1098"/>
                <a:ext cx="44" cy="29"/>
              </a:xfrm>
              <a:custGeom>
                <a:avLst/>
                <a:gdLst>
                  <a:gd name="T0" fmla="*/ 30 w 44"/>
                  <a:gd name="T1" fmla="*/ 7 h 29"/>
                  <a:gd name="T2" fmla="*/ 16 w 44"/>
                  <a:gd name="T3" fmla="*/ 7 h 29"/>
                  <a:gd name="T4" fmla="*/ 10 w 44"/>
                  <a:gd name="T5" fmla="*/ 18 h 29"/>
                  <a:gd name="T6" fmla="*/ 6 w 44"/>
                  <a:gd name="T7" fmla="*/ 18 h 29"/>
                  <a:gd name="T8" fmla="*/ 0 w 44"/>
                  <a:gd name="T9" fmla="*/ 29 h 29"/>
                  <a:gd name="T10" fmla="*/ 14 w 44"/>
                  <a:gd name="T11" fmla="*/ 20 h 29"/>
                  <a:gd name="T12" fmla="*/ 30 w 44"/>
                  <a:gd name="T13" fmla="*/ 9 h 29"/>
                  <a:gd name="T14" fmla="*/ 34 w 44"/>
                  <a:gd name="T15" fmla="*/ 7 h 29"/>
                  <a:gd name="T16" fmla="*/ 44 w 44"/>
                  <a:gd name="T17" fmla="*/ 0 h 29"/>
                  <a:gd name="T18" fmla="*/ 36 w 44"/>
                  <a:gd name="T19" fmla="*/ 0 h 29"/>
                  <a:gd name="T20" fmla="*/ 30 w 44"/>
                  <a:gd name="T21" fmla="*/ 7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29"/>
                  <a:gd name="T35" fmla="*/ 44 w 44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29">
                    <a:moveTo>
                      <a:pt x="30" y="7"/>
                    </a:moveTo>
                    <a:lnTo>
                      <a:pt x="16" y="7"/>
                    </a:lnTo>
                    <a:lnTo>
                      <a:pt x="10" y="18"/>
                    </a:lnTo>
                    <a:lnTo>
                      <a:pt x="6" y="18"/>
                    </a:lnTo>
                    <a:lnTo>
                      <a:pt x="0" y="29"/>
                    </a:lnTo>
                    <a:lnTo>
                      <a:pt x="14" y="20"/>
                    </a:lnTo>
                    <a:lnTo>
                      <a:pt x="30" y="9"/>
                    </a:lnTo>
                    <a:lnTo>
                      <a:pt x="34" y="7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0" y="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3" name="Freeform 214"/>
              <p:cNvSpPr>
                <a:spLocks/>
              </p:cNvSpPr>
              <p:nvPr/>
            </p:nvSpPr>
            <p:spPr bwMode="auto">
              <a:xfrm>
                <a:off x="4195" y="919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2 w 4"/>
                  <a:gd name="T3" fmla="*/ 0 h 9"/>
                  <a:gd name="T4" fmla="*/ 0 w 4"/>
                  <a:gd name="T5" fmla="*/ 2 h 9"/>
                  <a:gd name="T6" fmla="*/ 2 w 4"/>
                  <a:gd name="T7" fmla="*/ 9 h 9"/>
                  <a:gd name="T8" fmla="*/ 4 w 4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9"/>
                  <a:gd name="T17" fmla="*/ 4 w 4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9">
                    <a:moveTo>
                      <a:pt x="4" y="9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4" name="Freeform 215"/>
              <p:cNvSpPr>
                <a:spLocks/>
              </p:cNvSpPr>
              <p:nvPr/>
            </p:nvSpPr>
            <p:spPr bwMode="auto">
              <a:xfrm>
                <a:off x="4193" y="897"/>
                <a:ext cx="2" cy="6"/>
              </a:xfrm>
              <a:custGeom>
                <a:avLst/>
                <a:gdLst>
                  <a:gd name="T0" fmla="*/ 0 w 2"/>
                  <a:gd name="T1" fmla="*/ 0 h 6"/>
                  <a:gd name="T2" fmla="*/ 0 w 2"/>
                  <a:gd name="T3" fmla="*/ 4 h 6"/>
                  <a:gd name="T4" fmla="*/ 2 w 2"/>
                  <a:gd name="T5" fmla="*/ 6 h 6"/>
                  <a:gd name="T6" fmla="*/ 2 w 2"/>
                  <a:gd name="T7" fmla="*/ 0 h 6"/>
                  <a:gd name="T8" fmla="*/ 0 w 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6"/>
                  <a:gd name="T17" fmla="*/ 2 w 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6">
                    <a:moveTo>
                      <a:pt x="0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5" name="Freeform 216"/>
              <p:cNvSpPr>
                <a:spLocks/>
              </p:cNvSpPr>
              <p:nvPr/>
            </p:nvSpPr>
            <p:spPr bwMode="auto">
              <a:xfrm>
                <a:off x="4163" y="768"/>
                <a:ext cx="6" cy="13"/>
              </a:xfrm>
              <a:custGeom>
                <a:avLst/>
                <a:gdLst>
                  <a:gd name="T0" fmla="*/ 6 w 6"/>
                  <a:gd name="T1" fmla="*/ 13 h 13"/>
                  <a:gd name="T2" fmla="*/ 2 w 6"/>
                  <a:gd name="T3" fmla="*/ 0 h 13"/>
                  <a:gd name="T4" fmla="*/ 0 w 6"/>
                  <a:gd name="T5" fmla="*/ 0 h 13"/>
                  <a:gd name="T6" fmla="*/ 4 w 6"/>
                  <a:gd name="T7" fmla="*/ 13 h 13"/>
                  <a:gd name="T8" fmla="*/ 6 w 6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6" y="13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4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6" name="Freeform 217"/>
              <p:cNvSpPr>
                <a:spLocks/>
              </p:cNvSpPr>
              <p:nvPr/>
            </p:nvSpPr>
            <p:spPr bwMode="auto">
              <a:xfrm>
                <a:off x="4175" y="808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7 h 7"/>
                  <a:gd name="T4" fmla="*/ 4 w 4"/>
                  <a:gd name="T5" fmla="*/ 7 h 7"/>
                  <a:gd name="T6" fmla="*/ 0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0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7" name="Freeform 218"/>
              <p:cNvSpPr>
                <a:spLocks/>
              </p:cNvSpPr>
              <p:nvPr/>
            </p:nvSpPr>
            <p:spPr bwMode="auto">
              <a:xfrm>
                <a:off x="4177" y="819"/>
                <a:ext cx="6" cy="11"/>
              </a:xfrm>
              <a:custGeom>
                <a:avLst/>
                <a:gdLst>
                  <a:gd name="T0" fmla="*/ 6 w 6"/>
                  <a:gd name="T1" fmla="*/ 11 h 11"/>
                  <a:gd name="T2" fmla="*/ 2 w 6"/>
                  <a:gd name="T3" fmla="*/ 0 h 11"/>
                  <a:gd name="T4" fmla="*/ 0 w 6"/>
                  <a:gd name="T5" fmla="*/ 2 h 11"/>
                  <a:gd name="T6" fmla="*/ 2 w 6"/>
                  <a:gd name="T7" fmla="*/ 9 h 11"/>
                  <a:gd name="T8" fmla="*/ 6 w 6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1"/>
                  <a:gd name="T17" fmla="*/ 6 w 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1">
                    <a:moveTo>
                      <a:pt x="6" y="1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9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8" name="Freeform 219"/>
              <p:cNvSpPr>
                <a:spLocks/>
              </p:cNvSpPr>
              <p:nvPr/>
            </p:nvSpPr>
            <p:spPr bwMode="auto">
              <a:xfrm>
                <a:off x="4171" y="792"/>
                <a:ext cx="2" cy="9"/>
              </a:xfrm>
              <a:custGeom>
                <a:avLst/>
                <a:gdLst>
                  <a:gd name="T0" fmla="*/ 0 w 2"/>
                  <a:gd name="T1" fmla="*/ 3 h 9"/>
                  <a:gd name="T2" fmla="*/ 2 w 2"/>
                  <a:gd name="T3" fmla="*/ 9 h 9"/>
                  <a:gd name="T4" fmla="*/ 2 w 2"/>
                  <a:gd name="T5" fmla="*/ 0 h 9"/>
                  <a:gd name="T6" fmla="*/ 0 w 2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9"/>
                  <a:gd name="T14" fmla="*/ 2 w 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9">
                    <a:moveTo>
                      <a:pt x="0" y="3"/>
                    </a:moveTo>
                    <a:lnTo>
                      <a:pt x="2" y="9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19" name="Freeform 220"/>
              <p:cNvSpPr>
                <a:spLocks/>
              </p:cNvSpPr>
              <p:nvPr/>
            </p:nvSpPr>
            <p:spPr bwMode="auto">
              <a:xfrm>
                <a:off x="4009" y="914"/>
                <a:ext cx="30" cy="47"/>
              </a:xfrm>
              <a:custGeom>
                <a:avLst/>
                <a:gdLst>
                  <a:gd name="T0" fmla="*/ 12 w 30"/>
                  <a:gd name="T1" fmla="*/ 47 h 47"/>
                  <a:gd name="T2" fmla="*/ 24 w 30"/>
                  <a:gd name="T3" fmla="*/ 33 h 47"/>
                  <a:gd name="T4" fmla="*/ 30 w 30"/>
                  <a:gd name="T5" fmla="*/ 22 h 47"/>
                  <a:gd name="T6" fmla="*/ 30 w 30"/>
                  <a:gd name="T7" fmla="*/ 7 h 47"/>
                  <a:gd name="T8" fmla="*/ 28 w 30"/>
                  <a:gd name="T9" fmla="*/ 0 h 47"/>
                  <a:gd name="T10" fmla="*/ 26 w 30"/>
                  <a:gd name="T11" fmla="*/ 9 h 47"/>
                  <a:gd name="T12" fmla="*/ 26 w 30"/>
                  <a:gd name="T13" fmla="*/ 18 h 47"/>
                  <a:gd name="T14" fmla="*/ 16 w 30"/>
                  <a:gd name="T15" fmla="*/ 27 h 47"/>
                  <a:gd name="T16" fmla="*/ 14 w 30"/>
                  <a:gd name="T17" fmla="*/ 31 h 47"/>
                  <a:gd name="T18" fmla="*/ 6 w 30"/>
                  <a:gd name="T19" fmla="*/ 33 h 47"/>
                  <a:gd name="T20" fmla="*/ 4 w 30"/>
                  <a:gd name="T21" fmla="*/ 38 h 47"/>
                  <a:gd name="T22" fmla="*/ 0 w 30"/>
                  <a:gd name="T23" fmla="*/ 42 h 47"/>
                  <a:gd name="T24" fmla="*/ 2 w 30"/>
                  <a:gd name="T25" fmla="*/ 47 h 47"/>
                  <a:gd name="T26" fmla="*/ 12 w 30"/>
                  <a:gd name="T27" fmla="*/ 47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"/>
                  <a:gd name="T43" fmla="*/ 0 h 47"/>
                  <a:gd name="T44" fmla="*/ 30 w 30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" h="47">
                    <a:moveTo>
                      <a:pt x="12" y="47"/>
                    </a:moveTo>
                    <a:lnTo>
                      <a:pt x="24" y="33"/>
                    </a:lnTo>
                    <a:lnTo>
                      <a:pt x="30" y="22"/>
                    </a:lnTo>
                    <a:lnTo>
                      <a:pt x="30" y="7"/>
                    </a:lnTo>
                    <a:lnTo>
                      <a:pt x="28" y="0"/>
                    </a:lnTo>
                    <a:lnTo>
                      <a:pt x="26" y="9"/>
                    </a:lnTo>
                    <a:lnTo>
                      <a:pt x="26" y="18"/>
                    </a:lnTo>
                    <a:lnTo>
                      <a:pt x="16" y="27"/>
                    </a:lnTo>
                    <a:lnTo>
                      <a:pt x="14" y="31"/>
                    </a:lnTo>
                    <a:lnTo>
                      <a:pt x="6" y="33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2" y="47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0" name="Freeform 221"/>
              <p:cNvSpPr>
                <a:spLocks/>
              </p:cNvSpPr>
              <p:nvPr/>
            </p:nvSpPr>
            <p:spPr bwMode="auto">
              <a:xfrm>
                <a:off x="4035" y="888"/>
                <a:ext cx="4" cy="20"/>
              </a:xfrm>
              <a:custGeom>
                <a:avLst/>
                <a:gdLst>
                  <a:gd name="T0" fmla="*/ 4 w 4"/>
                  <a:gd name="T1" fmla="*/ 11 h 20"/>
                  <a:gd name="T2" fmla="*/ 4 w 4"/>
                  <a:gd name="T3" fmla="*/ 4 h 20"/>
                  <a:gd name="T4" fmla="*/ 2 w 4"/>
                  <a:gd name="T5" fmla="*/ 0 h 20"/>
                  <a:gd name="T6" fmla="*/ 0 w 4"/>
                  <a:gd name="T7" fmla="*/ 11 h 20"/>
                  <a:gd name="T8" fmla="*/ 2 w 4"/>
                  <a:gd name="T9" fmla="*/ 20 h 20"/>
                  <a:gd name="T10" fmla="*/ 4 w 4"/>
                  <a:gd name="T11" fmla="*/ 1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0"/>
                  <a:gd name="T20" fmla="*/ 4 w 4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0">
                    <a:moveTo>
                      <a:pt x="4" y="11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11"/>
                    </a:lnTo>
                    <a:lnTo>
                      <a:pt x="2" y="20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1" name="Freeform 222"/>
              <p:cNvSpPr>
                <a:spLocks/>
              </p:cNvSpPr>
              <p:nvPr/>
            </p:nvSpPr>
            <p:spPr bwMode="auto">
              <a:xfrm>
                <a:off x="4025" y="868"/>
                <a:ext cx="4" cy="17"/>
              </a:xfrm>
              <a:custGeom>
                <a:avLst/>
                <a:gdLst>
                  <a:gd name="T0" fmla="*/ 0 w 4"/>
                  <a:gd name="T1" fmla="*/ 17 h 17"/>
                  <a:gd name="T2" fmla="*/ 4 w 4"/>
                  <a:gd name="T3" fmla="*/ 13 h 17"/>
                  <a:gd name="T4" fmla="*/ 2 w 4"/>
                  <a:gd name="T5" fmla="*/ 0 h 17"/>
                  <a:gd name="T6" fmla="*/ 0 w 4"/>
                  <a:gd name="T7" fmla="*/ 0 h 17"/>
                  <a:gd name="T8" fmla="*/ 0 w 4"/>
                  <a:gd name="T9" fmla="*/ 11 h 17"/>
                  <a:gd name="T10" fmla="*/ 0 w 4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7"/>
                  <a:gd name="T20" fmla="*/ 4 w 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7">
                    <a:moveTo>
                      <a:pt x="0" y="17"/>
                    </a:moveTo>
                    <a:lnTo>
                      <a:pt x="4" y="1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2" name="Freeform 223"/>
              <p:cNvSpPr>
                <a:spLocks/>
              </p:cNvSpPr>
              <p:nvPr/>
            </p:nvSpPr>
            <p:spPr bwMode="auto">
              <a:xfrm>
                <a:off x="4017" y="881"/>
                <a:ext cx="6" cy="9"/>
              </a:xfrm>
              <a:custGeom>
                <a:avLst/>
                <a:gdLst>
                  <a:gd name="T0" fmla="*/ 6 w 6"/>
                  <a:gd name="T1" fmla="*/ 4 h 9"/>
                  <a:gd name="T2" fmla="*/ 4 w 6"/>
                  <a:gd name="T3" fmla="*/ 0 h 9"/>
                  <a:gd name="T4" fmla="*/ 0 w 6"/>
                  <a:gd name="T5" fmla="*/ 7 h 9"/>
                  <a:gd name="T6" fmla="*/ 2 w 6"/>
                  <a:gd name="T7" fmla="*/ 9 h 9"/>
                  <a:gd name="T8" fmla="*/ 6 w 6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6" y="4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3" name="Freeform 224"/>
              <p:cNvSpPr>
                <a:spLocks/>
              </p:cNvSpPr>
              <p:nvPr/>
            </p:nvSpPr>
            <p:spPr bwMode="auto">
              <a:xfrm>
                <a:off x="4037" y="923"/>
                <a:ext cx="8" cy="24"/>
              </a:xfrm>
              <a:custGeom>
                <a:avLst/>
                <a:gdLst>
                  <a:gd name="T0" fmla="*/ 8 w 8"/>
                  <a:gd name="T1" fmla="*/ 11 h 24"/>
                  <a:gd name="T2" fmla="*/ 8 w 8"/>
                  <a:gd name="T3" fmla="*/ 2 h 24"/>
                  <a:gd name="T4" fmla="*/ 6 w 8"/>
                  <a:gd name="T5" fmla="*/ 0 h 24"/>
                  <a:gd name="T6" fmla="*/ 4 w 8"/>
                  <a:gd name="T7" fmla="*/ 11 h 24"/>
                  <a:gd name="T8" fmla="*/ 0 w 8"/>
                  <a:gd name="T9" fmla="*/ 24 h 24"/>
                  <a:gd name="T10" fmla="*/ 8 w 8"/>
                  <a:gd name="T11" fmla="*/ 11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4"/>
                  <a:gd name="T20" fmla="*/ 8 w 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4">
                    <a:moveTo>
                      <a:pt x="8" y="11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4" y="11"/>
                    </a:lnTo>
                    <a:lnTo>
                      <a:pt x="0" y="24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4" name="Freeform 225"/>
              <p:cNvSpPr>
                <a:spLocks/>
              </p:cNvSpPr>
              <p:nvPr/>
            </p:nvSpPr>
            <p:spPr bwMode="auto">
              <a:xfrm>
                <a:off x="4015" y="905"/>
                <a:ext cx="66" cy="109"/>
              </a:xfrm>
              <a:custGeom>
                <a:avLst/>
                <a:gdLst>
                  <a:gd name="T0" fmla="*/ 8 w 66"/>
                  <a:gd name="T1" fmla="*/ 65 h 109"/>
                  <a:gd name="T2" fmla="*/ 10 w 66"/>
                  <a:gd name="T3" fmla="*/ 74 h 109"/>
                  <a:gd name="T4" fmla="*/ 18 w 66"/>
                  <a:gd name="T5" fmla="*/ 69 h 109"/>
                  <a:gd name="T6" fmla="*/ 14 w 66"/>
                  <a:gd name="T7" fmla="*/ 82 h 109"/>
                  <a:gd name="T8" fmla="*/ 10 w 66"/>
                  <a:gd name="T9" fmla="*/ 85 h 109"/>
                  <a:gd name="T10" fmla="*/ 6 w 66"/>
                  <a:gd name="T11" fmla="*/ 87 h 109"/>
                  <a:gd name="T12" fmla="*/ 2 w 66"/>
                  <a:gd name="T13" fmla="*/ 85 h 109"/>
                  <a:gd name="T14" fmla="*/ 0 w 66"/>
                  <a:gd name="T15" fmla="*/ 87 h 109"/>
                  <a:gd name="T16" fmla="*/ 0 w 66"/>
                  <a:gd name="T17" fmla="*/ 93 h 109"/>
                  <a:gd name="T18" fmla="*/ 10 w 66"/>
                  <a:gd name="T19" fmla="*/ 93 h 109"/>
                  <a:gd name="T20" fmla="*/ 18 w 66"/>
                  <a:gd name="T21" fmla="*/ 87 h 109"/>
                  <a:gd name="T22" fmla="*/ 22 w 66"/>
                  <a:gd name="T23" fmla="*/ 78 h 109"/>
                  <a:gd name="T24" fmla="*/ 28 w 66"/>
                  <a:gd name="T25" fmla="*/ 74 h 109"/>
                  <a:gd name="T26" fmla="*/ 28 w 66"/>
                  <a:gd name="T27" fmla="*/ 65 h 109"/>
                  <a:gd name="T28" fmla="*/ 34 w 66"/>
                  <a:gd name="T29" fmla="*/ 60 h 109"/>
                  <a:gd name="T30" fmla="*/ 36 w 66"/>
                  <a:gd name="T31" fmla="*/ 67 h 109"/>
                  <a:gd name="T32" fmla="*/ 34 w 66"/>
                  <a:gd name="T33" fmla="*/ 78 h 109"/>
                  <a:gd name="T34" fmla="*/ 24 w 66"/>
                  <a:gd name="T35" fmla="*/ 82 h 109"/>
                  <a:gd name="T36" fmla="*/ 18 w 66"/>
                  <a:gd name="T37" fmla="*/ 93 h 109"/>
                  <a:gd name="T38" fmla="*/ 22 w 66"/>
                  <a:gd name="T39" fmla="*/ 96 h 109"/>
                  <a:gd name="T40" fmla="*/ 28 w 66"/>
                  <a:gd name="T41" fmla="*/ 85 h 109"/>
                  <a:gd name="T42" fmla="*/ 32 w 66"/>
                  <a:gd name="T43" fmla="*/ 85 h 109"/>
                  <a:gd name="T44" fmla="*/ 40 w 66"/>
                  <a:gd name="T45" fmla="*/ 85 h 109"/>
                  <a:gd name="T46" fmla="*/ 48 w 66"/>
                  <a:gd name="T47" fmla="*/ 74 h 109"/>
                  <a:gd name="T48" fmla="*/ 50 w 66"/>
                  <a:gd name="T49" fmla="*/ 47 h 109"/>
                  <a:gd name="T50" fmla="*/ 52 w 66"/>
                  <a:gd name="T51" fmla="*/ 36 h 109"/>
                  <a:gd name="T52" fmla="*/ 60 w 66"/>
                  <a:gd name="T53" fmla="*/ 42 h 109"/>
                  <a:gd name="T54" fmla="*/ 54 w 66"/>
                  <a:gd name="T55" fmla="*/ 51 h 109"/>
                  <a:gd name="T56" fmla="*/ 54 w 66"/>
                  <a:gd name="T57" fmla="*/ 62 h 109"/>
                  <a:gd name="T58" fmla="*/ 44 w 66"/>
                  <a:gd name="T59" fmla="*/ 93 h 109"/>
                  <a:gd name="T60" fmla="*/ 48 w 66"/>
                  <a:gd name="T61" fmla="*/ 98 h 109"/>
                  <a:gd name="T62" fmla="*/ 46 w 66"/>
                  <a:gd name="T63" fmla="*/ 109 h 109"/>
                  <a:gd name="T64" fmla="*/ 52 w 66"/>
                  <a:gd name="T65" fmla="*/ 102 h 109"/>
                  <a:gd name="T66" fmla="*/ 56 w 66"/>
                  <a:gd name="T67" fmla="*/ 100 h 109"/>
                  <a:gd name="T68" fmla="*/ 54 w 66"/>
                  <a:gd name="T69" fmla="*/ 93 h 109"/>
                  <a:gd name="T70" fmla="*/ 60 w 66"/>
                  <a:gd name="T71" fmla="*/ 54 h 109"/>
                  <a:gd name="T72" fmla="*/ 66 w 66"/>
                  <a:gd name="T73" fmla="*/ 45 h 109"/>
                  <a:gd name="T74" fmla="*/ 64 w 66"/>
                  <a:gd name="T75" fmla="*/ 36 h 109"/>
                  <a:gd name="T76" fmla="*/ 60 w 66"/>
                  <a:gd name="T77" fmla="*/ 23 h 109"/>
                  <a:gd name="T78" fmla="*/ 50 w 66"/>
                  <a:gd name="T79" fmla="*/ 23 h 109"/>
                  <a:gd name="T80" fmla="*/ 52 w 66"/>
                  <a:gd name="T81" fmla="*/ 18 h 109"/>
                  <a:gd name="T82" fmla="*/ 50 w 66"/>
                  <a:gd name="T83" fmla="*/ 11 h 109"/>
                  <a:gd name="T84" fmla="*/ 54 w 66"/>
                  <a:gd name="T85" fmla="*/ 9 h 109"/>
                  <a:gd name="T86" fmla="*/ 54 w 66"/>
                  <a:gd name="T87" fmla="*/ 5 h 109"/>
                  <a:gd name="T88" fmla="*/ 46 w 66"/>
                  <a:gd name="T89" fmla="*/ 7 h 109"/>
                  <a:gd name="T90" fmla="*/ 42 w 66"/>
                  <a:gd name="T91" fmla="*/ 0 h 109"/>
                  <a:gd name="T92" fmla="*/ 44 w 66"/>
                  <a:gd name="T93" fmla="*/ 11 h 109"/>
                  <a:gd name="T94" fmla="*/ 44 w 66"/>
                  <a:gd name="T95" fmla="*/ 23 h 109"/>
                  <a:gd name="T96" fmla="*/ 40 w 66"/>
                  <a:gd name="T97" fmla="*/ 42 h 109"/>
                  <a:gd name="T98" fmla="*/ 34 w 66"/>
                  <a:gd name="T99" fmla="*/ 49 h 109"/>
                  <a:gd name="T100" fmla="*/ 28 w 66"/>
                  <a:gd name="T101" fmla="*/ 51 h 109"/>
                  <a:gd name="T102" fmla="*/ 38 w 66"/>
                  <a:gd name="T103" fmla="*/ 31 h 109"/>
                  <a:gd name="T104" fmla="*/ 38 w 66"/>
                  <a:gd name="T105" fmla="*/ 18 h 109"/>
                  <a:gd name="T106" fmla="*/ 34 w 66"/>
                  <a:gd name="T107" fmla="*/ 11 h 109"/>
                  <a:gd name="T108" fmla="*/ 34 w 66"/>
                  <a:gd name="T109" fmla="*/ 29 h 109"/>
                  <a:gd name="T110" fmla="*/ 30 w 66"/>
                  <a:gd name="T111" fmla="*/ 42 h 109"/>
                  <a:gd name="T112" fmla="*/ 22 w 66"/>
                  <a:gd name="T113" fmla="*/ 51 h 109"/>
                  <a:gd name="T114" fmla="*/ 8 w 66"/>
                  <a:gd name="T115" fmla="*/ 65 h 10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6"/>
                  <a:gd name="T175" fmla="*/ 0 h 109"/>
                  <a:gd name="T176" fmla="*/ 66 w 66"/>
                  <a:gd name="T177" fmla="*/ 109 h 10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6" h="109">
                    <a:moveTo>
                      <a:pt x="8" y="65"/>
                    </a:moveTo>
                    <a:lnTo>
                      <a:pt x="10" y="74"/>
                    </a:lnTo>
                    <a:lnTo>
                      <a:pt x="18" y="69"/>
                    </a:lnTo>
                    <a:lnTo>
                      <a:pt x="14" y="82"/>
                    </a:lnTo>
                    <a:lnTo>
                      <a:pt x="10" y="85"/>
                    </a:lnTo>
                    <a:lnTo>
                      <a:pt x="6" y="87"/>
                    </a:lnTo>
                    <a:lnTo>
                      <a:pt x="2" y="85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10" y="93"/>
                    </a:lnTo>
                    <a:lnTo>
                      <a:pt x="18" y="87"/>
                    </a:lnTo>
                    <a:lnTo>
                      <a:pt x="22" y="78"/>
                    </a:lnTo>
                    <a:lnTo>
                      <a:pt x="28" y="74"/>
                    </a:lnTo>
                    <a:lnTo>
                      <a:pt x="28" y="65"/>
                    </a:lnTo>
                    <a:lnTo>
                      <a:pt x="34" y="60"/>
                    </a:lnTo>
                    <a:lnTo>
                      <a:pt x="36" y="67"/>
                    </a:lnTo>
                    <a:lnTo>
                      <a:pt x="34" y="78"/>
                    </a:lnTo>
                    <a:lnTo>
                      <a:pt x="24" y="82"/>
                    </a:lnTo>
                    <a:lnTo>
                      <a:pt x="18" y="93"/>
                    </a:lnTo>
                    <a:lnTo>
                      <a:pt x="22" y="96"/>
                    </a:lnTo>
                    <a:lnTo>
                      <a:pt x="28" y="85"/>
                    </a:lnTo>
                    <a:lnTo>
                      <a:pt x="32" y="85"/>
                    </a:lnTo>
                    <a:lnTo>
                      <a:pt x="40" y="85"/>
                    </a:lnTo>
                    <a:lnTo>
                      <a:pt x="48" y="74"/>
                    </a:lnTo>
                    <a:lnTo>
                      <a:pt x="50" y="47"/>
                    </a:lnTo>
                    <a:lnTo>
                      <a:pt x="52" y="36"/>
                    </a:lnTo>
                    <a:lnTo>
                      <a:pt x="60" y="42"/>
                    </a:lnTo>
                    <a:lnTo>
                      <a:pt x="54" y="51"/>
                    </a:lnTo>
                    <a:lnTo>
                      <a:pt x="54" y="62"/>
                    </a:lnTo>
                    <a:lnTo>
                      <a:pt x="44" y="93"/>
                    </a:lnTo>
                    <a:lnTo>
                      <a:pt x="48" y="98"/>
                    </a:lnTo>
                    <a:lnTo>
                      <a:pt x="46" y="109"/>
                    </a:lnTo>
                    <a:lnTo>
                      <a:pt x="52" y="102"/>
                    </a:lnTo>
                    <a:lnTo>
                      <a:pt x="56" y="100"/>
                    </a:lnTo>
                    <a:lnTo>
                      <a:pt x="54" y="93"/>
                    </a:lnTo>
                    <a:lnTo>
                      <a:pt x="60" y="54"/>
                    </a:lnTo>
                    <a:lnTo>
                      <a:pt x="66" y="45"/>
                    </a:lnTo>
                    <a:lnTo>
                      <a:pt x="64" y="36"/>
                    </a:lnTo>
                    <a:lnTo>
                      <a:pt x="60" y="23"/>
                    </a:lnTo>
                    <a:lnTo>
                      <a:pt x="50" y="23"/>
                    </a:lnTo>
                    <a:lnTo>
                      <a:pt x="52" y="18"/>
                    </a:lnTo>
                    <a:lnTo>
                      <a:pt x="50" y="11"/>
                    </a:lnTo>
                    <a:lnTo>
                      <a:pt x="54" y="9"/>
                    </a:lnTo>
                    <a:lnTo>
                      <a:pt x="54" y="5"/>
                    </a:lnTo>
                    <a:lnTo>
                      <a:pt x="46" y="7"/>
                    </a:lnTo>
                    <a:lnTo>
                      <a:pt x="42" y="0"/>
                    </a:lnTo>
                    <a:lnTo>
                      <a:pt x="44" y="11"/>
                    </a:lnTo>
                    <a:lnTo>
                      <a:pt x="44" y="23"/>
                    </a:lnTo>
                    <a:lnTo>
                      <a:pt x="40" y="42"/>
                    </a:lnTo>
                    <a:lnTo>
                      <a:pt x="34" y="49"/>
                    </a:lnTo>
                    <a:lnTo>
                      <a:pt x="28" y="51"/>
                    </a:lnTo>
                    <a:lnTo>
                      <a:pt x="38" y="31"/>
                    </a:lnTo>
                    <a:lnTo>
                      <a:pt x="38" y="18"/>
                    </a:lnTo>
                    <a:lnTo>
                      <a:pt x="34" y="11"/>
                    </a:lnTo>
                    <a:lnTo>
                      <a:pt x="34" y="29"/>
                    </a:lnTo>
                    <a:lnTo>
                      <a:pt x="30" y="42"/>
                    </a:lnTo>
                    <a:lnTo>
                      <a:pt x="22" y="51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5" name="Freeform 226"/>
              <p:cNvSpPr>
                <a:spLocks/>
              </p:cNvSpPr>
              <p:nvPr/>
            </p:nvSpPr>
            <p:spPr bwMode="auto">
              <a:xfrm>
                <a:off x="4077" y="934"/>
                <a:ext cx="16" cy="36"/>
              </a:xfrm>
              <a:custGeom>
                <a:avLst/>
                <a:gdLst>
                  <a:gd name="T0" fmla="*/ 2 w 16"/>
                  <a:gd name="T1" fmla="*/ 25 h 36"/>
                  <a:gd name="T2" fmla="*/ 0 w 16"/>
                  <a:gd name="T3" fmla="*/ 36 h 36"/>
                  <a:gd name="T4" fmla="*/ 6 w 16"/>
                  <a:gd name="T5" fmla="*/ 25 h 36"/>
                  <a:gd name="T6" fmla="*/ 16 w 16"/>
                  <a:gd name="T7" fmla="*/ 16 h 36"/>
                  <a:gd name="T8" fmla="*/ 16 w 16"/>
                  <a:gd name="T9" fmla="*/ 2 h 36"/>
                  <a:gd name="T10" fmla="*/ 10 w 16"/>
                  <a:gd name="T11" fmla="*/ 0 h 36"/>
                  <a:gd name="T12" fmla="*/ 6 w 16"/>
                  <a:gd name="T13" fmla="*/ 9 h 36"/>
                  <a:gd name="T14" fmla="*/ 8 w 16"/>
                  <a:gd name="T15" fmla="*/ 20 h 36"/>
                  <a:gd name="T16" fmla="*/ 2 w 16"/>
                  <a:gd name="T17" fmla="*/ 25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6"/>
                  <a:gd name="T29" fmla="*/ 16 w 16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6">
                    <a:moveTo>
                      <a:pt x="2" y="25"/>
                    </a:moveTo>
                    <a:lnTo>
                      <a:pt x="0" y="36"/>
                    </a:lnTo>
                    <a:lnTo>
                      <a:pt x="6" y="25"/>
                    </a:lnTo>
                    <a:lnTo>
                      <a:pt x="16" y="16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6" y="9"/>
                    </a:lnTo>
                    <a:lnTo>
                      <a:pt x="8" y="20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6" name="Freeform 227"/>
              <p:cNvSpPr>
                <a:spLocks/>
              </p:cNvSpPr>
              <p:nvPr/>
            </p:nvSpPr>
            <p:spPr bwMode="auto">
              <a:xfrm>
                <a:off x="4075" y="981"/>
                <a:ext cx="6" cy="22"/>
              </a:xfrm>
              <a:custGeom>
                <a:avLst/>
                <a:gdLst>
                  <a:gd name="T0" fmla="*/ 2 w 6"/>
                  <a:gd name="T1" fmla="*/ 0 h 22"/>
                  <a:gd name="T2" fmla="*/ 0 w 6"/>
                  <a:gd name="T3" fmla="*/ 22 h 22"/>
                  <a:gd name="T4" fmla="*/ 6 w 6"/>
                  <a:gd name="T5" fmla="*/ 4 h 22"/>
                  <a:gd name="T6" fmla="*/ 2 w 6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2"/>
                  <a:gd name="T14" fmla="*/ 6 w 6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2">
                    <a:moveTo>
                      <a:pt x="2" y="0"/>
                    </a:moveTo>
                    <a:lnTo>
                      <a:pt x="0" y="22"/>
                    </a:lnTo>
                    <a:lnTo>
                      <a:pt x="6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7" name="Freeform 228"/>
              <p:cNvSpPr>
                <a:spLocks/>
              </p:cNvSpPr>
              <p:nvPr/>
            </p:nvSpPr>
            <p:spPr bwMode="auto">
              <a:xfrm>
                <a:off x="4069" y="1010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4 h 6"/>
                  <a:gd name="T8" fmla="*/ 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8" name="Freeform 229"/>
              <p:cNvSpPr>
                <a:spLocks/>
              </p:cNvSpPr>
              <p:nvPr/>
            </p:nvSpPr>
            <p:spPr bwMode="auto">
              <a:xfrm>
                <a:off x="4081" y="970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0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29" name="Freeform 230"/>
              <p:cNvSpPr>
                <a:spLocks/>
              </p:cNvSpPr>
              <p:nvPr/>
            </p:nvSpPr>
            <p:spPr bwMode="auto">
              <a:xfrm>
                <a:off x="4035" y="1382"/>
                <a:ext cx="26" cy="20"/>
              </a:xfrm>
              <a:custGeom>
                <a:avLst/>
                <a:gdLst>
                  <a:gd name="T0" fmla="*/ 26 w 26"/>
                  <a:gd name="T1" fmla="*/ 6 h 20"/>
                  <a:gd name="T2" fmla="*/ 24 w 26"/>
                  <a:gd name="T3" fmla="*/ 0 h 20"/>
                  <a:gd name="T4" fmla="*/ 16 w 26"/>
                  <a:gd name="T5" fmla="*/ 0 h 20"/>
                  <a:gd name="T6" fmla="*/ 0 w 26"/>
                  <a:gd name="T7" fmla="*/ 11 h 20"/>
                  <a:gd name="T8" fmla="*/ 0 w 26"/>
                  <a:gd name="T9" fmla="*/ 20 h 20"/>
                  <a:gd name="T10" fmla="*/ 10 w 26"/>
                  <a:gd name="T11" fmla="*/ 20 h 20"/>
                  <a:gd name="T12" fmla="*/ 18 w 26"/>
                  <a:gd name="T13" fmla="*/ 13 h 20"/>
                  <a:gd name="T14" fmla="*/ 16 w 26"/>
                  <a:gd name="T15" fmla="*/ 6 h 20"/>
                  <a:gd name="T16" fmla="*/ 22 w 26"/>
                  <a:gd name="T17" fmla="*/ 4 h 20"/>
                  <a:gd name="T18" fmla="*/ 26 w 26"/>
                  <a:gd name="T19" fmla="*/ 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0"/>
                  <a:gd name="T32" fmla="*/ 26 w 26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0">
                    <a:moveTo>
                      <a:pt x="26" y="6"/>
                    </a:moveTo>
                    <a:lnTo>
                      <a:pt x="24" y="0"/>
                    </a:lnTo>
                    <a:lnTo>
                      <a:pt x="16" y="0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0" y="20"/>
                    </a:lnTo>
                    <a:lnTo>
                      <a:pt x="18" y="13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0" name="Freeform 231"/>
              <p:cNvSpPr>
                <a:spLocks/>
              </p:cNvSpPr>
              <p:nvPr/>
            </p:nvSpPr>
            <p:spPr bwMode="auto">
              <a:xfrm>
                <a:off x="4027" y="1264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2 w 8"/>
                  <a:gd name="T3" fmla="*/ 7 h 9"/>
                  <a:gd name="T4" fmla="*/ 6 w 8"/>
                  <a:gd name="T5" fmla="*/ 9 h 9"/>
                  <a:gd name="T6" fmla="*/ 8 w 8"/>
                  <a:gd name="T7" fmla="*/ 5 h 9"/>
                  <a:gd name="T8" fmla="*/ 6 w 8"/>
                  <a:gd name="T9" fmla="*/ 0 h 9"/>
                  <a:gd name="T10" fmla="*/ 0 w 8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9"/>
                  <a:gd name="T20" fmla="*/ 8 w 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9">
                    <a:moveTo>
                      <a:pt x="0" y="0"/>
                    </a:moveTo>
                    <a:lnTo>
                      <a:pt x="2" y="7"/>
                    </a:lnTo>
                    <a:lnTo>
                      <a:pt x="6" y="9"/>
                    </a:lnTo>
                    <a:lnTo>
                      <a:pt x="8" y="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1" name="Freeform 232"/>
              <p:cNvSpPr>
                <a:spLocks/>
              </p:cNvSpPr>
              <p:nvPr/>
            </p:nvSpPr>
            <p:spPr bwMode="auto">
              <a:xfrm>
                <a:off x="4019" y="1251"/>
                <a:ext cx="6" cy="7"/>
              </a:xfrm>
              <a:custGeom>
                <a:avLst/>
                <a:gdLst>
                  <a:gd name="T0" fmla="*/ 0 w 6"/>
                  <a:gd name="T1" fmla="*/ 2 h 7"/>
                  <a:gd name="T2" fmla="*/ 2 w 6"/>
                  <a:gd name="T3" fmla="*/ 7 h 7"/>
                  <a:gd name="T4" fmla="*/ 6 w 6"/>
                  <a:gd name="T5" fmla="*/ 7 h 7"/>
                  <a:gd name="T6" fmla="*/ 4 w 6"/>
                  <a:gd name="T7" fmla="*/ 0 h 7"/>
                  <a:gd name="T8" fmla="*/ 0 w 6"/>
                  <a:gd name="T9" fmla="*/ 0 h 7"/>
                  <a:gd name="T10" fmla="*/ 0 w 6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2"/>
                    </a:moveTo>
                    <a:lnTo>
                      <a:pt x="2" y="7"/>
                    </a:lnTo>
                    <a:lnTo>
                      <a:pt x="6" y="7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2" name="Freeform 233"/>
              <p:cNvSpPr>
                <a:spLocks/>
              </p:cNvSpPr>
              <p:nvPr/>
            </p:nvSpPr>
            <p:spPr bwMode="auto">
              <a:xfrm>
                <a:off x="3895" y="1273"/>
                <a:ext cx="80" cy="56"/>
              </a:xfrm>
              <a:custGeom>
                <a:avLst/>
                <a:gdLst>
                  <a:gd name="T0" fmla="*/ 12 w 80"/>
                  <a:gd name="T1" fmla="*/ 31 h 56"/>
                  <a:gd name="T2" fmla="*/ 20 w 80"/>
                  <a:gd name="T3" fmla="*/ 31 h 56"/>
                  <a:gd name="T4" fmla="*/ 24 w 80"/>
                  <a:gd name="T5" fmla="*/ 27 h 56"/>
                  <a:gd name="T6" fmla="*/ 26 w 80"/>
                  <a:gd name="T7" fmla="*/ 29 h 56"/>
                  <a:gd name="T8" fmla="*/ 40 w 80"/>
                  <a:gd name="T9" fmla="*/ 33 h 56"/>
                  <a:gd name="T10" fmla="*/ 46 w 80"/>
                  <a:gd name="T11" fmla="*/ 45 h 56"/>
                  <a:gd name="T12" fmla="*/ 56 w 80"/>
                  <a:gd name="T13" fmla="*/ 51 h 56"/>
                  <a:gd name="T14" fmla="*/ 62 w 80"/>
                  <a:gd name="T15" fmla="*/ 45 h 56"/>
                  <a:gd name="T16" fmla="*/ 76 w 80"/>
                  <a:gd name="T17" fmla="*/ 56 h 56"/>
                  <a:gd name="T18" fmla="*/ 78 w 80"/>
                  <a:gd name="T19" fmla="*/ 49 h 56"/>
                  <a:gd name="T20" fmla="*/ 80 w 80"/>
                  <a:gd name="T21" fmla="*/ 49 h 56"/>
                  <a:gd name="T22" fmla="*/ 72 w 80"/>
                  <a:gd name="T23" fmla="*/ 36 h 56"/>
                  <a:gd name="T24" fmla="*/ 74 w 80"/>
                  <a:gd name="T25" fmla="*/ 25 h 56"/>
                  <a:gd name="T26" fmla="*/ 68 w 80"/>
                  <a:gd name="T27" fmla="*/ 16 h 56"/>
                  <a:gd name="T28" fmla="*/ 54 w 80"/>
                  <a:gd name="T29" fmla="*/ 9 h 56"/>
                  <a:gd name="T30" fmla="*/ 42 w 80"/>
                  <a:gd name="T31" fmla="*/ 7 h 56"/>
                  <a:gd name="T32" fmla="*/ 38 w 80"/>
                  <a:gd name="T33" fmla="*/ 2 h 56"/>
                  <a:gd name="T34" fmla="*/ 34 w 80"/>
                  <a:gd name="T35" fmla="*/ 0 h 56"/>
                  <a:gd name="T36" fmla="*/ 30 w 80"/>
                  <a:gd name="T37" fmla="*/ 7 h 56"/>
                  <a:gd name="T38" fmla="*/ 26 w 80"/>
                  <a:gd name="T39" fmla="*/ 9 h 56"/>
                  <a:gd name="T40" fmla="*/ 20 w 80"/>
                  <a:gd name="T41" fmla="*/ 7 h 56"/>
                  <a:gd name="T42" fmla="*/ 12 w 80"/>
                  <a:gd name="T43" fmla="*/ 7 h 56"/>
                  <a:gd name="T44" fmla="*/ 8 w 80"/>
                  <a:gd name="T45" fmla="*/ 11 h 56"/>
                  <a:gd name="T46" fmla="*/ 2 w 80"/>
                  <a:gd name="T47" fmla="*/ 14 h 56"/>
                  <a:gd name="T48" fmla="*/ 0 w 80"/>
                  <a:gd name="T49" fmla="*/ 22 h 56"/>
                  <a:gd name="T50" fmla="*/ 10 w 80"/>
                  <a:gd name="T51" fmla="*/ 22 h 56"/>
                  <a:gd name="T52" fmla="*/ 12 w 80"/>
                  <a:gd name="T53" fmla="*/ 31 h 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0"/>
                  <a:gd name="T82" fmla="*/ 0 h 56"/>
                  <a:gd name="T83" fmla="*/ 80 w 80"/>
                  <a:gd name="T84" fmla="*/ 56 h 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0" h="56">
                    <a:moveTo>
                      <a:pt x="12" y="31"/>
                    </a:moveTo>
                    <a:lnTo>
                      <a:pt x="20" y="31"/>
                    </a:lnTo>
                    <a:lnTo>
                      <a:pt x="24" y="27"/>
                    </a:lnTo>
                    <a:lnTo>
                      <a:pt x="26" y="29"/>
                    </a:lnTo>
                    <a:lnTo>
                      <a:pt x="40" y="33"/>
                    </a:lnTo>
                    <a:lnTo>
                      <a:pt x="46" y="45"/>
                    </a:lnTo>
                    <a:lnTo>
                      <a:pt x="56" y="51"/>
                    </a:lnTo>
                    <a:lnTo>
                      <a:pt x="62" y="45"/>
                    </a:lnTo>
                    <a:lnTo>
                      <a:pt x="76" y="56"/>
                    </a:lnTo>
                    <a:lnTo>
                      <a:pt x="78" y="49"/>
                    </a:lnTo>
                    <a:lnTo>
                      <a:pt x="80" y="49"/>
                    </a:lnTo>
                    <a:lnTo>
                      <a:pt x="72" y="36"/>
                    </a:lnTo>
                    <a:lnTo>
                      <a:pt x="74" y="25"/>
                    </a:lnTo>
                    <a:lnTo>
                      <a:pt x="68" y="16"/>
                    </a:lnTo>
                    <a:lnTo>
                      <a:pt x="54" y="9"/>
                    </a:lnTo>
                    <a:lnTo>
                      <a:pt x="42" y="7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7"/>
                    </a:lnTo>
                    <a:lnTo>
                      <a:pt x="26" y="9"/>
                    </a:lnTo>
                    <a:lnTo>
                      <a:pt x="20" y="7"/>
                    </a:lnTo>
                    <a:lnTo>
                      <a:pt x="12" y="7"/>
                    </a:lnTo>
                    <a:lnTo>
                      <a:pt x="8" y="11"/>
                    </a:lnTo>
                    <a:lnTo>
                      <a:pt x="2" y="14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3" name="Freeform 234"/>
              <p:cNvSpPr>
                <a:spLocks/>
              </p:cNvSpPr>
              <p:nvPr/>
            </p:nvSpPr>
            <p:spPr bwMode="auto">
              <a:xfrm>
                <a:off x="4901" y="1583"/>
                <a:ext cx="160" cy="80"/>
              </a:xfrm>
              <a:custGeom>
                <a:avLst/>
                <a:gdLst>
                  <a:gd name="T0" fmla="*/ 154 w 160"/>
                  <a:gd name="T1" fmla="*/ 74 h 80"/>
                  <a:gd name="T2" fmla="*/ 158 w 160"/>
                  <a:gd name="T3" fmla="*/ 69 h 80"/>
                  <a:gd name="T4" fmla="*/ 160 w 160"/>
                  <a:gd name="T5" fmla="*/ 65 h 80"/>
                  <a:gd name="T6" fmla="*/ 150 w 160"/>
                  <a:gd name="T7" fmla="*/ 49 h 80"/>
                  <a:gd name="T8" fmla="*/ 128 w 160"/>
                  <a:gd name="T9" fmla="*/ 47 h 80"/>
                  <a:gd name="T10" fmla="*/ 116 w 160"/>
                  <a:gd name="T11" fmla="*/ 36 h 80"/>
                  <a:gd name="T12" fmla="*/ 102 w 160"/>
                  <a:gd name="T13" fmla="*/ 31 h 80"/>
                  <a:gd name="T14" fmla="*/ 84 w 160"/>
                  <a:gd name="T15" fmla="*/ 16 h 80"/>
                  <a:gd name="T16" fmla="*/ 56 w 160"/>
                  <a:gd name="T17" fmla="*/ 14 h 80"/>
                  <a:gd name="T18" fmla="*/ 30 w 160"/>
                  <a:gd name="T19" fmla="*/ 7 h 80"/>
                  <a:gd name="T20" fmla="*/ 16 w 160"/>
                  <a:gd name="T21" fmla="*/ 0 h 80"/>
                  <a:gd name="T22" fmla="*/ 8 w 160"/>
                  <a:gd name="T23" fmla="*/ 0 h 80"/>
                  <a:gd name="T24" fmla="*/ 6 w 160"/>
                  <a:gd name="T25" fmla="*/ 5 h 80"/>
                  <a:gd name="T26" fmla="*/ 0 w 160"/>
                  <a:gd name="T27" fmla="*/ 7 h 80"/>
                  <a:gd name="T28" fmla="*/ 0 w 160"/>
                  <a:gd name="T29" fmla="*/ 9 h 80"/>
                  <a:gd name="T30" fmla="*/ 10 w 160"/>
                  <a:gd name="T31" fmla="*/ 12 h 80"/>
                  <a:gd name="T32" fmla="*/ 42 w 160"/>
                  <a:gd name="T33" fmla="*/ 29 h 80"/>
                  <a:gd name="T34" fmla="*/ 54 w 160"/>
                  <a:gd name="T35" fmla="*/ 45 h 80"/>
                  <a:gd name="T36" fmla="*/ 54 w 160"/>
                  <a:gd name="T37" fmla="*/ 51 h 80"/>
                  <a:gd name="T38" fmla="*/ 50 w 160"/>
                  <a:gd name="T39" fmla="*/ 54 h 80"/>
                  <a:gd name="T40" fmla="*/ 52 w 160"/>
                  <a:gd name="T41" fmla="*/ 58 h 80"/>
                  <a:gd name="T42" fmla="*/ 64 w 160"/>
                  <a:gd name="T43" fmla="*/ 60 h 80"/>
                  <a:gd name="T44" fmla="*/ 76 w 160"/>
                  <a:gd name="T45" fmla="*/ 62 h 80"/>
                  <a:gd name="T46" fmla="*/ 104 w 160"/>
                  <a:gd name="T47" fmla="*/ 71 h 80"/>
                  <a:gd name="T48" fmla="*/ 134 w 160"/>
                  <a:gd name="T49" fmla="*/ 80 h 80"/>
                  <a:gd name="T50" fmla="*/ 140 w 160"/>
                  <a:gd name="T51" fmla="*/ 76 h 80"/>
                  <a:gd name="T52" fmla="*/ 148 w 160"/>
                  <a:gd name="T53" fmla="*/ 76 h 80"/>
                  <a:gd name="T54" fmla="*/ 152 w 160"/>
                  <a:gd name="T55" fmla="*/ 74 h 80"/>
                  <a:gd name="T56" fmla="*/ 154 w 160"/>
                  <a:gd name="T57" fmla="*/ 74 h 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0"/>
                  <a:gd name="T88" fmla="*/ 0 h 80"/>
                  <a:gd name="T89" fmla="*/ 160 w 160"/>
                  <a:gd name="T90" fmla="*/ 80 h 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0" h="80">
                    <a:moveTo>
                      <a:pt x="154" y="74"/>
                    </a:moveTo>
                    <a:lnTo>
                      <a:pt x="158" y="69"/>
                    </a:lnTo>
                    <a:lnTo>
                      <a:pt x="160" y="65"/>
                    </a:lnTo>
                    <a:lnTo>
                      <a:pt x="150" y="49"/>
                    </a:lnTo>
                    <a:lnTo>
                      <a:pt x="128" y="47"/>
                    </a:lnTo>
                    <a:lnTo>
                      <a:pt x="116" y="36"/>
                    </a:lnTo>
                    <a:lnTo>
                      <a:pt x="102" y="31"/>
                    </a:lnTo>
                    <a:lnTo>
                      <a:pt x="84" y="16"/>
                    </a:lnTo>
                    <a:lnTo>
                      <a:pt x="56" y="14"/>
                    </a:lnTo>
                    <a:lnTo>
                      <a:pt x="30" y="7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6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0" y="12"/>
                    </a:lnTo>
                    <a:lnTo>
                      <a:pt x="42" y="29"/>
                    </a:lnTo>
                    <a:lnTo>
                      <a:pt x="54" y="45"/>
                    </a:lnTo>
                    <a:lnTo>
                      <a:pt x="54" y="51"/>
                    </a:lnTo>
                    <a:lnTo>
                      <a:pt x="50" y="54"/>
                    </a:lnTo>
                    <a:lnTo>
                      <a:pt x="52" y="58"/>
                    </a:lnTo>
                    <a:lnTo>
                      <a:pt x="64" y="60"/>
                    </a:lnTo>
                    <a:lnTo>
                      <a:pt x="76" y="62"/>
                    </a:lnTo>
                    <a:lnTo>
                      <a:pt x="104" y="71"/>
                    </a:lnTo>
                    <a:lnTo>
                      <a:pt x="134" y="80"/>
                    </a:lnTo>
                    <a:lnTo>
                      <a:pt x="140" y="76"/>
                    </a:lnTo>
                    <a:lnTo>
                      <a:pt x="148" y="76"/>
                    </a:lnTo>
                    <a:lnTo>
                      <a:pt x="152" y="74"/>
                    </a:lnTo>
                    <a:lnTo>
                      <a:pt x="154" y="74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4" name="Freeform 235"/>
              <p:cNvSpPr>
                <a:spLocks/>
              </p:cNvSpPr>
              <p:nvPr/>
            </p:nvSpPr>
            <p:spPr bwMode="auto">
              <a:xfrm>
                <a:off x="4887" y="1767"/>
                <a:ext cx="14" cy="16"/>
              </a:xfrm>
              <a:custGeom>
                <a:avLst/>
                <a:gdLst>
                  <a:gd name="T0" fmla="*/ 8 w 14"/>
                  <a:gd name="T1" fmla="*/ 16 h 16"/>
                  <a:gd name="T2" fmla="*/ 14 w 14"/>
                  <a:gd name="T3" fmla="*/ 0 h 16"/>
                  <a:gd name="T4" fmla="*/ 10 w 14"/>
                  <a:gd name="T5" fmla="*/ 0 h 16"/>
                  <a:gd name="T6" fmla="*/ 8 w 14"/>
                  <a:gd name="T7" fmla="*/ 5 h 16"/>
                  <a:gd name="T8" fmla="*/ 0 w 14"/>
                  <a:gd name="T9" fmla="*/ 0 h 16"/>
                  <a:gd name="T10" fmla="*/ 0 w 14"/>
                  <a:gd name="T11" fmla="*/ 7 h 16"/>
                  <a:gd name="T12" fmla="*/ 2 w 14"/>
                  <a:gd name="T13" fmla="*/ 11 h 16"/>
                  <a:gd name="T14" fmla="*/ 6 w 14"/>
                  <a:gd name="T15" fmla="*/ 11 h 16"/>
                  <a:gd name="T16" fmla="*/ 4 w 14"/>
                  <a:gd name="T17" fmla="*/ 16 h 16"/>
                  <a:gd name="T18" fmla="*/ 8 w 14"/>
                  <a:gd name="T19" fmla="*/ 16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6"/>
                  <a:gd name="T32" fmla="*/ 14 w 14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6">
                    <a:moveTo>
                      <a:pt x="8" y="16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8" y="5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5" name="Freeform 236"/>
              <p:cNvSpPr>
                <a:spLocks/>
              </p:cNvSpPr>
              <p:nvPr/>
            </p:nvSpPr>
            <p:spPr bwMode="auto">
              <a:xfrm>
                <a:off x="4889" y="1761"/>
                <a:ext cx="6" cy="6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6" name="Freeform 237"/>
              <p:cNvSpPr>
                <a:spLocks/>
              </p:cNvSpPr>
              <p:nvPr/>
            </p:nvSpPr>
            <p:spPr bwMode="auto">
              <a:xfrm>
                <a:off x="5069" y="1843"/>
                <a:ext cx="102" cy="135"/>
              </a:xfrm>
              <a:custGeom>
                <a:avLst/>
                <a:gdLst>
                  <a:gd name="T0" fmla="*/ 94 w 102"/>
                  <a:gd name="T1" fmla="*/ 82 h 135"/>
                  <a:gd name="T2" fmla="*/ 98 w 102"/>
                  <a:gd name="T3" fmla="*/ 71 h 135"/>
                  <a:gd name="T4" fmla="*/ 86 w 102"/>
                  <a:gd name="T5" fmla="*/ 73 h 135"/>
                  <a:gd name="T6" fmla="*/ 88 w 102"/>
                  <a:gd name="T7" fmla="*/ 64 h 135"/>
                  <a:gd name="T8" fmla="*/ 78 w 102"/>
                  <a:gd name="T9" fmla="*/ 71 h 135"/>
                  <a:gd name="T10" fmla="*/ 80 w 102"/>
                  <a:gd name="T11" fmla="*/ 86 h 135"/>
                  <a:gd name="T12" fmla="*/ 68 w 102"/>
                  <a:gd name="T13" fmla="*/ 88 h 135"/>
                  <a:gd name="T14" fmla="*/ 68 w 102"/>
                  <a:gd name="T15" fmla="*/ 77 h 135"/>
                  <a:gd name="T16" fmla="*/ 74 w 102"/>
                  <a:gd name="T17" fmla="*/ 77 h 135"/>
                  <a:gd name="T18" fmla="*/ 74 w 102"/>
                  <a:gd name="T19" fmla="*/ 73 h 135"/>
                  <a:gd name="T20" fmla="*/ 68 w 102"/>
                  <a:gd name="T21" fmla="*/ 71 h 135"/>
                  <a:gd name="T22" fmla="*/ 60 w 102"/>
                  <a:gd name="T23" fmla="*/ 75 h 135"/>
                  <a:gd name="T24" fmla="*/ 66 w 102"/>
                  <a:gd name="T25" fmla="*/ 66 h 135"/>
                  <a:gd name="T26" fmla="*/ 60 w 102"/>
                  <a:gd name="T27" fmla="*/ 64 h 135"/>
                  <a:gd name="T28" fmla="*/ 52 w 102"/>
                  <a:gd name="T29" fmla="*/ 75 h 135"/>
                  <a:gd name="T30" fmla="*/ 48 w 102"/>
                  <a:gd name="T31" fmla="*/ 73 h 135"/>
                  <a:gd name="T32" fmla="*/ 64 w 102"/>
                  <a:gd name="T33" fmla="*/ 51 h 135"/>
                  <a:gd name="T34" fmla="*/ 68 w 102"/>
                  <a:gd name="T35" fmla="*/ 37 h 135"/>
                  <a:gd name="T36" fmla="*/ 74 w 102"/>
                  <a:gd name="T37" fmla="*/ 20 h 135"/>
                  <a:gd name="T38" fmla="*/ 68 w 102"/>
                  <a:gd name="T39" fmla="*/ 13 h 135"/>
                  <a:gd name="T40" fmla="*/ 62 w 102"/>
                  <a:gd name="T41" fmla="*/ 15 h 135"/>
                  <a:gd name="T42" fmla="*/ 62 w 102"/>
                  <a:gd name="T43" fmla="*/ 2 h 135"/>
                  <a:gd name="T44" fmla="*/ 60 w 102"/>
                  <a:gd name="T45" fmla="*/ 0 h 135"/>
                  <a:gd name="T46" fmla="*/ 56 w 102"/>
                  <a:gd name="T47" fmla="*/ 6 h 135"/>
                  <a:gd name="T48" fmla="*/ 56 w 102"/>
                  <a:gd name="T49" fmla="*/ 0 h 135"/>
                  <a:gd name="T50" fmla="*/ 50 w 102"/>
                  <a:gd name="T51" fmla="*/ 4 h 135"/>
                  <a:gd name="T52" fmla="*/ 50 w 102"/>
                  <a:gd name="T53" fmla="*/ 13 h 135"/>
                  <a:gd name="T54" fmla="*/ 40 w 102"/>
                  <a:gd name="T55" fmla="*/ 20 h 135"/>
                  <a:gd name="T56" fmla="*/ 34 w 102"/>
                  <a:gd name="T57" fmla="*/ 31 h 135"/>
                  <a:gd name="T58" fmla="*/ 34 w 102"/>
                  <a:gd name="T59" fmla="*/ 26 h 135"/>
                  <a:gd name="T60" fmla="*/ 30 w 102"/>
                  <a:gd name="T61" fmla="*/ 40 h 135"/>
                  <a:gd name="T62" fmla="*/ 30 w 102"/>
                  <a:gd name="T63" fmla="*/ 53 h 135"/>
                  <a:gd name="T64" fmla="*/ 14 w 102"/>
                  <a:gd name="T65" fmla="*/ 73 h 135"/>
                  <a:gd name="T66" fmla="*/ 12 w 102"/>
                  <a:gd name="T67" fmla="*/ 82 h 135"/>
                  <a:gd name="T68" fmla="*/ 2 w 102"/>
                  <a:gd name="T69" fmla="*/ 88 h 135"/>
                  <a:gd name="T70" fmla="*/ 0 w 102"/>
                  <a:gd name="T71" fmla="*/ 97 h 135"/>
                  <a:gd name="T72" fmla="*/ 10 w 102"/>
                  <a:gd name="T73" fmla="*/ 102 h 135"/>
                  <a:gd name="T74" fmla="*/ 4 w 102"/>
                  <a:gd name="T75" fmla="*/ 102 h 135"/>
                  <a:gd name="T76" fmla="*/ 4 w 102"/>
                  <a:gd name="T77" fmla="*/ 108 h 135"/>
                  <a:gd name="T78" fmla="*/ 8 w 102"/>
                  <a:gd name="T79" fmla="*/ 110 h 135"/>
                  <a:gd name="T80" fmla="*/ 12 w 102"/>
                  <a:gd name="T81" fmla="*/ 122 h 135"/>
                  <a:gd name="T82" fmla="*/ 16 w 102"/>
                  <a:gd name="T83" fmla="*/ 124 h 135"/>
                  <a:gd name="T84" fmla="*/ 18 w 102"/>
                  <a:gd name="T85" fmla="*/ 135 h 135"/>
                  <a:gd name="T86" fmla="*/ 22 w 102"/>
                  <a:gd name="T87" fmla="*/ 133 h 135"/>
                  <a:gd name="T88" fmla="*/ 22 w 102"/>
                  <a:gd name="T89" fmla="*/ 126 h 135"/>
                  <a:gd name="T90" fmla="*/ 32 w 102"/>
                  <a:gd name="T91" fmla="*/ 126 h 135"/>
                  <a:gd name="T92" fmla="*/ 38 w 102"/>
                  <a:gd name="T93" fmla="*/ 117 h 135"/>
                  <a:gd name="T94" fmla="*/ 42 w 102"/>
                  <a:gd name="T95" fmla="*/ 119 h 135"/>
                  <a:gd name="T96" fmla="*/ 46 w 102"/>
                  <a:gd name="T97" fmla="*/ 128 h 135"/>
                  <a:gd name="T98" fmla="*/ 64 w 102"/>
                  <a:gd name="T99" fmla="*/ 128 h 135"/>
                  <a:gd name="T100" fmla="*/ 78 w 102"/>
                  <a:gd name="T101" fmla="*/ 113 h 135"/>
                  <a:gd name="T102" fmla="*/ 88 w 102"/>
                  <a:gd name="T103" fmla="*/ 106 h 135"/>
                  <a:gd name="T104" fmla="*/ 88 w 102"/>
                  <a:gd name="T105" fmla="*/ 95 h 135"/>
                  <a:gd name="T106" fmla="*/ 102 w 102"/>
                  <a:gd name="T107" fmla="*/ 97 h 135"/>
                  <a:gd name="T108" fmla="*/ 102 w 102"/>
                  <a:gd name="T109" fmla="*/ 91 h 135"/>
                  <a:gd name="T110" fmla="*/ 94 w 102"/>
                  <a:gd name="T111" fmla="*/ 88 h 135"/>
                  <a:gd name="T112" fmla="*/ 94 w 102"/>
                  <a:gd name="T113" fmla="*/ 82 h 1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2"/>
                  <a:gd name="T172" fmla="*/ 0 h 135"/>
                  <a:gd name="T173" fmla="*/ 102 w 102"/>
                  <a:gd name="T174" fmla="*/ 135 h 1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2" h="135">
                    <a:moveTo>
                      <a:pt x="94" y="82"/>
                    </a:moveTo>
                    <a:lnTo>
                      <a:pt x="98" y="71"/>
                    </a:lnTo>
                    <a:lnTo>
                      <a:pt x="86" y="73"/>
                    </a:lnTo>
                    <a:lnTo>
                      <a:pt x="88" y="64"/>
                    </a:lnTo>
                    <a:lnTo>
                      <a:pt x="78" y="71"/>
                    </a:lnTo>
                    <a:lnTo>
                      <a:pt x="80" y="86"/>
                    </a:lnTo>
                    <a:lnTo>
                      <a:pt x="68" y="88"/>
                    </a:lnTo>
                    <a:lnTo>
                      <a:pt x="68" y="77"/>
                    </a:lnTo>
                    <a:lnTo>
                      <a:pt x="74" y="77"/>
                    </a:lnTo>
                    <a:lnTo>
                      <a:pt x="74" y="73"/>
                    </a:lnTo>
                    <a:lnTo>
                      <a:pt x="68" y="71"/>
                    </a:lnTo>
                    <a:lnTo>
                      <a:pt x="60" y="75"/>
                    </a:lnTo>
                    <a:lnTo>
                      <a:pt x="66" y="66"/>
                    </a:lnTo>
                    <a:lnTo>
                      <a:pt x="60" y="64"/>
                    </a:lnTo>
                    <a:lnTo>
                      <a:pt x="52" y="75"/>
                    </a:lnTo>
                    <a:lnTo>
                      <a:pt x="48" y="73"/>
                    </a:lnTo>
                    <a:lnTo>
                      <a:pt x="64" y="51"/>
                    </a:lnTo>
                    <a:lnTo>
                      <a:pt x="68" y="37"/>
                    </a:lnTo>
                    <a:lnTo>
                      <a:pt x="74" y="20"/>
                    </a:lnTo>
                    <a:lnTo>
                      <a:pt x="68" y="13"/>
                    </a:lnTo>
                    <a:lnTo>
                      <a:pt x="62" y="15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50" y="4"/>
                    </a:lnTo>
                    <a:lnTo>
                      <a:pt x="50" y="13"/>
                    </a:lnTo>
                    <a:lnTo>
                      <a:pt x="40" y="20"/>
                    </a:lnTo>
                    <a:lnTo>
                      <a:pt x="34" y="31"/>
                    </a:lnTo>
                    <a:lnTo>
                      <a:pt x="34" y="26"/>
                    </a:lnTo>
                    <a:lnTo>
                      <a:pt x="30" y="40"/>
                    </a:lnTo>
                    <a:lnTo>
                      <a:pt x="30" y="53"/>
                    </a:lnTo>
                    <a:lnTo>
                      <a:pt x="14" y="73"/>
                    </a:lnTo>
                    <a:lnTo>
                      <a:pt x="12" y="82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0" y="102"/>
                    </a:lnTo>
                    <a:lnTo>
                      <a:pt x="4" y="102"/>
                    </a:lnTo>
                    <a:lnTo>
                      <a:pt x="4" y="108"/>
                    </a:lnTo>
                    <a:lnTo>
                      <a:pt x="8" y="110"/>
                    </a:lnTo>
                    <a:lnTo>
                      <a:pt x="12" y="122"/>
                    </a:lnTo>
                    <a:lnTo>
                      <a:pt x="16" y="124"/>
                    </a:lnTo>
                    <a:lnTo>
                      <a:pt x="18" y="135"/>
                    </a:lnTo>
                    <a:lnTo>
                      <a:pt x="22" y="133"/>
                    </a:lnTo>
                    <a:lnTo>
                      <a:pt x="22" y="126"/>
                    </a:lnTo>
                    <a:lnTo>
                      <a:pt x="32" y="126"/>
                    </a:lnTo>
                    <a:lnTo>
                      <a:pt x="38" y="117"/>
                    </a:lnTo>
                    <a:lnTo>
                      <a:pt x="42" y="119"/>
                    </a:lnTo>
                    <a:lnTo>
                      <a:pt x="46" y="128"/>
                    </a:lnTo>
                    <a:lnTo>
                      <a:pt x="64" y="128"/>
                    </a:lnTo>
                    <a:lnTo>
                      <a:pt x="78" y="113"/>
                    </a:lnTo>
                    <a:lnTo>
                      <a:pt x="88" y="106"/>
                    </a:lnTo>
                    <a:lnTo>
                      <a:pt x="88" y="95"/>
                    </a:lnTo>
                    <a:lnTo>
                      <a:pt x="102" y="97"/>
                    </a:lnTo>
                    <a:lnTo>
                      <a:pt x="102" y="91"/>
                    </a:lnTo>
                    <a:lnTo>
                      <a:pt x="94" y="88"/>
                    </a:lnTo>
                    <a:lnTo>
                      <a:pt x="94" y="8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7" name="Freeform 238"/>
              <p:cNvSpPr>
                <a:spLocks/>
              </p:cNvSpPr>
              <p:nvPr/>
            </p:nvSpPr>
            <p:spPr bwMode="auto">
              <a:xfrm>
                <a:off x="5101" y="959"/>
                <a:ext cx="16" cy="22"/>
              </a:xfrm>
              <a:custGeom>
                <a:avLst/>
                <a:gdLst>
                  <a:gd name="T0" fmla="*/ 12 w 16"/>
                  <a:gd name="T1" fmla="*/ 22 h 22"/>
                  <a:gd name="T2" fmla="*/ 12 w 16"/>
                  <a:gd name="T3" fmla="*/ 13 h 22"/>
                  <a:gd name="T4" fmla="*/ 16 w 16"/>
                  <a:gd name="T5" fmla="*/ 8 h 22"/>
                  <a:gd name="T6" fmla="*/ 10 w 16"/>
                  <a:gd name="T7" fmla="*/ 8 h 22"/>
                  <a:gd name="T8" fmla="*/ 10 w 16"/>
                  <a:gd name="T9" fmla="*/ 0 h 22"/>
                  <a:gd name="T10" fmla="*/ 0 w 16"/>
                  <a:gd name="T11" fmla="*/ 6 h 22"/>
                  <a:gd name="T12" fmla="*/ 4 w 16"/>
                  <a:gd name="T13" fmla="*/ 22 h 22"/>
                  <a:gd name="T14" fmla="*/ 12 w 16"/>
                  <a:gd name="T15" fmla="*/ 22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22"/>
                  <a:gd name="T26" fmla="*/ 16 w 16"/>
                  <a:gd name="T27" fmla="*/ 22 h 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22">
                    <a:moveTo>
                      <a:pt x="12" y="22"/>
                    </a:moveTo>
                    <a:lnTo>
                      <a:pt x="12" y="13"/>
                    </a:lnTo>
                    <a:lnTo>
                      <a:pt x="16" y="8"/>
                    </a:lnTo>
                    <a:lnTo>
                      <a:pt x="10" y="8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4" y="22"/>
                    </a:lnTo>
                    <a:lnTo>
                      <a:pt x="12" y="22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8" name="Freeform 239"/>
              <p:cNvSpPr>
                <a:spLocks/>
              </p:cNvSpPr>
              <p:nvPr/>
            </p:nvSpPr>
            <p:spPr bwMode="auto">
              <a:xfrm>
                <a:off x="5079" y="919"/>
                <a:ext cx="14" cy="13"/>
              </a:xfrm>
              <a:custGeom>
                <a:avLst/>
                <a:gdLst>
                  <a:gd name="T0" fmla="*/ 0 w 14"/>
                  <a:gd name="T1" fmla="*/ 6 h 13"/>
                  <a:gd name="T2" fmla="*/ 8 w 14"/>
                  <a:gd name="T3" fmla="*/ 13 h 13"/>
                  <a:gd name="T4" fmla="*/ 14 w 14"/>
                  <a:gd name="T5" fmla="*/ 6 h 13"/>
                  <a:gd name="T6" fmla="*/ 8 w 14"/>
                  <a:gd name="T7" fmla="*/ 0 h 13"/>
                  <a:gd name="T8" fmla="*/ 0 w 14"/>
                  <a:gd name="T9" fmla="*/ 0 h 13"/>
                  <a:gd name="T10" fmla="*/ 0 w 14"/>
                  <a:gd name="T11" fmla="*/ 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3"/>
                  <a:gd name="T20" fmla="*/ 14 w 1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3">
                    <a:moveTo>
                      <a:pt x="0" y="6"/>
                    </a:moveTo>
                    <a:lnTo>
                      <a:pt x="8" y="13"/>
                    </a:lnTo>
                    <a:lnTo>
                      <a:pt x="14" y="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39" name="Freeform 240"/>
              <p:cNvSpPr>
                <a:spLocks/>
              </p:cNvSpPr>
              <p:nvPr/>
            </p:nvSpPr>
            <p:spPr bwMode="auto">
              <a:xfrm>
                <a:off x="5081" y="877"/>
                <a:ext cx="10" cy="28"/>
              </a:xfrm>
              <a:custGeom>
                <a:avLst/>
                <a:gdLst>
                  <a:gd name="T0" fmla="*/ 8 w 10"/>
                  <a:gd name="T1" fmla="*/ 0 h 28"/>
                  <a:gd name="T2" fmla="*/ 0 w 10"/>
                  <a:gd name="T3" fmla="*/ 2 h 28"/>
                  <a:gd name="T4" fmla="*/ 0 w 10"/>
                  <a:gd name="T5" fmla="*/ 24 h 28"/>
                  <a:gd name="T6" fmla="*/ 10 w 10"/>
                  <a:gd name="T7" fmla="*/ 28 h 28"/>
                  <a:gd name="T8" fmla="*/ 8 w 10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28"/>
                  <a:gd name="T17" fmla="*/ 10 w 10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28">
                    <a:moveTo>
                      <a:pt x="8" y="0"/>
                    </a:moveTo>
                    <a:lnTo>
                      <a:pt x="0" y="2"/>
                    </a:lnTo>
                    <a:lnTo>
                      <a:pt x="0" y="24"/>
                    </a:lnTo>
                    <a:lnTo>
                      <a:pt x="10" y="2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0" name="Freeform 241"/>
              <p:cNvSpPr>
                <a:spLocks/>
              </p:cNvSpPr>
              <p:nvPr/>
            </p:nvSpPr>
            <p:spPr bwMode="auto">
              <a:xfrm>
                <a:off x="4495" y="1869"/>
                <a:ext cx="24" cy="11"/>
              </a:xfrm>
              <a:custGeom>
                <a:avLst/>
                <a:gdLst>
                  <a:gd name="T0" fmla="*/ 16 w 24"/>
                  <a:gd name="T1" fmla="*/ 11 h 11"/>
                  <a:gd name="T2" fmla="*/ 24 w 24"/>
                  <a:gd name="T3" fmla="*/ 0 h 11"/>
                  <a:gd name="T4" fmla="*/ 2 w 24"/>
                  <a:gd name="T5" fmla="*/ 5 h 11"/>
                  <a:gd name="T6" fmla="*/ 0 w 24"/>
                  <a:gd name="T7" fmla="*/ 11 h 11"/>
                  <a:gd name="T8" fmla="*/ 16 w 24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"/>
                  <a:gd name="T17" fmla="*/ 24 w 24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">
                    <a:moveTo>
                      <a:pt x="16" y="11"/>
                    </a:moveTo>
                    <a:lnTo>
                      <a:pt x="24" y="0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1" name="Freeform 242"/>
              <p:cNvSpPr>
                <a:spLocks/>
              </p:cNvSpPr>
              <p:nvPr/>
            </p:nvSpPr>
            <p:spPr bwMode="auto">
              <a:xfrm>
                <a:off x="4913" y="1849"/>
                <a:ext cx="140" cy="100"/>
              </a:xfrm>
              <a:custGeom>
                <a:avLst/>
                <a:gdLst>
                  <a:gd name="T0" fmla="*/ 140 w 140"/>
                  <a:gd name="T1" fmla="*/ 60 h 100"/>
                  <a:gd name="T2" fmla="*/ 104 w 140"/>
                  <a:gd name="T3" fmla="*/ 51 h 100"/>
                  <a:gd name="T4" fmla="*/ 104 w 140"/>
                  <a:gd name="T5" fmla="*/ 62 h 100"/>
                  <a:gd name="T6" fmla="*/ 88 w 140"/>
                  <a:gd name="T7" fmla="*/ 58 h 100"/>
                  <a:gd name="T8" fmla="*/ 78 w 140"/>
                  <a:gd name="T9" fmla="*/ 56 h 100"/>
                  <a:gd name="T10" fmla="*/ 68 w 140"/>
                  <a:gd name="T11" fmla="*/ 58 h 100"/>
                  <a:gd name="T12" fmla="*/ 60 w 140"/>
                  <a:gd name="T13" fmla="*/ 49 h 100"/>
                  <a:gd name="T14" fmla="*/ 52 w 140"/>
                  <a:gd name="T15" fmla="*/ 49 h 100"/>
                  <a:gd name="T16" fmla="*/ 46 w 140"/>
                  <a:gd name="T17" fmla="*/ 42 h 100"/>
                  <a:gd name="T18" fmla="*/ 46 w 140"/>
                  <a:gd name="T19" fmla="*/ 56 h 100"/>
                  <a:gd name="T20" fmla="*/ 40 w 140"/>
                  <a:gd name="T21" fmla="*/ 51 h 100"/>
                  <a:gd name="T22" fmla="*/ 34 w 140"/>
                  <a:gd name="T23" fmla="*/ 51 h 100"/>
                  <a:gd name="T24" fmla="*/ 36 w 140"/>
                  <a:gd name="T25" fmla="*/ 38 h 100"/>
                  <a:gd name="T26" fmla="*/ 34 w 140"/>
                  <a:gd name="T27" fmla="*/ 31 h 100"/>
                  <a:gd name="T28" fmla="*/ 24 w 140"/>
                  <a:gd name="T29" fmla="*/ 31 h 100"/>
                  <a:gd name="T30" fmla="*/ 24 w 140"/>
                  <a:gd name="T31" fmla="*/ 27 h 100"/>
                  <a:gd name="T32" fmla="*/ 18 w 140"/>
                  <a:gd name="T33" fmla="*/ 18 h 100"/>
                  <a:gd name="T34" fmla="*/ 32 w 140"/>
                  <a:gd name="T35" fmla="*/ 16 h 100"/>
                  <a:gd name="T36" fmla="*/ 30 w 140"/>
                  <a:gd name="T37" fmla="*/ 0 h 100"/>
                  <a:gd name="T38" fmla="*/ 18 w 140"/>
                  <a:gd name="T39" fmla="*/ 11 h 100"/>
                  <a:gd name="T40" fmla="*/ 2 w 140"/>
                  <a:gd name="T41" fmla="*/ 23 h 100"/>
                  <a:gd name="T42" fmla="*/ 2 w 140"/>
                  <a:gd name="T43" fmla="*/ 36 h 100"/>
                  <a:gd name="T44" fmla="*/ 6 w 140"/>
                  <a:gd name="T45" fmla="*/ 34 h 100"/>
                  <a:gd name="T46" fmla="*/ 12 w 140"/>
                  <a:gd name="T47" fmla="*/ 42 h 100"/>
                  <a:gd name="T48" fmla="*/ 20 w 140"/>
                  <a:gd name="T49" fmla="*/ 38 h 100"/>
                  <a:gd name="T50" fmla="*/ 24 w 140"/>
                  <a:gd name="T51" fmla="*/ 40 h 100"/>
                  <a:gd name="T52" fmla="*/ 20 w 140"/>
                  <a:gd name="T53" fmla="*/ 49 h 100"/>
                  <a:gd name="T54" fmla="*/ 34 w 140"/>
                  <a:gd name="T55" fmla="*/ 65 h 100"/>
                  <a:gd name="T56" fmla="*/ 32 w 140"/>
                  <a:gd name="T57" fmla="*/ 60 h 100"/>
                  <a:gd name="T58" fmla="*/ 38 w 140"/>
                  <a:gd name="T59" fmla="*/ 67 h 100"/>
                  <a:gd name="T60" fmla="*/ 60 w 140"/>
                  <a:gd name="T61" fmla="*/ 82 h 100"/>
                  <a:gd name="T62" fmla="*/ 76 w 140"/>
                  <a:gd name="T63" fmla="*/ 82 h 100"/>
                  <a:gd name="T64" fmla="*/ 76 w 140"/>
                  <a:gd name="T65" fmla="*/ 71 h 100"/>
                  <a:gd name="T66" fmla="*/ 76 w 140"/>
                  <a:gd name="T67" fmla="*/ 76 h 100"/>
                  <a:gd name="T68" fmla="*/ 82 w 140"/>
                  <a:gd name="T69" fmla="*/ 80 h 100"/>
                  <a:gd name="T70" fmla="*/ 80 w 140"/>
                  <a:gd name="T71" fmla="*/ 85 h 100"/>
                  <a:gd name="T72" fmla="*/ 88 w 140"/>
                  <a:gd name="T73" fmla="*/ 91 h 100"/>
                  <a:gd name="T74" fmla="*/ 98 w 140"/>
                  <a:gd name="T75" fmla="*/ 100 h 100"/>
                  <a:gd name="T76" fmla="*/ 106 w 140"/>
                  <a:gd name="T77" fmla="*/ 96 h 100"/>
                  <a:gd name="T78" fmla="*/ 116 w 140"/>
                  <a:gd name="T79" fmla="*/ 96 h 100"/>
                  <a:gd name="T80" fmla="*/ 112 w 140"/>
                  <a:gd name="T81" fmla="*/ 89 h 100"/>
                  <a:gd name="T82" fmla="*/ 112 w 140"/>
                  <a:gd name="T83" fmla="*/ 82 h 100"/>
                  <a:gd name="T84" fmla="*/ 118 w 140"/>
                  <a:gd name="T85" fmla="*/ 78 h 100"/>
                  <a:gd name="T86" fmla="*/ 112 w 140"/>
                  <a:gd name="T87" fmla="*/ 73 h 100"/>
                  <a:gd name="T88" fmla="*/ 136 w 140"/>
                  <a:gd name="T89" fmla="*/ 60 h 1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0"/>
                  <a:gd name="T136" fmla="*/ 0 h 100"/>
                  <a:gd name="T137" fmla="*/ 140 w 140"/>
                  <a:gd name="T138" fmla="*/ 100 h 1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0" h="100">
                    <a:moveTo>
                      <a:pt x="136" y="60"/>
                    </a:moveTo>
                    <a:lnTo>
                      <a:pt x="140" y="60"/>
                    </a:lnTo>
                    <a:lnTo>
                      <a:pt x="140" y="54"/>
                    </a:lnTo>
                    <a:lnTo>
                      <a:pt x="104" y="51"/>
                    </a:lnTo>
                    <a:lnTo>
                      <a:pt x="102" y="58"/>
                    </a:lnTo>
                    <a:lnTo>
                      <a:pt x="104" y="62"/>
                    </a:lnTo>
                    <a:lnTo>
                      <a:pt x="102" y="65"/>
                    </a:lnTo>
                    <a:lnTo>
                      <a:pt x="88" y="58"/>
                    </a:lnTo>
                    <a:lnTo>
                      <a:pt x="82" y="62"/>
                    </a:lnTo>
                    <a:lnTo>
                      <a:pt x="78" y="56"/>
                    </a:lnTo>
                    <a:lnTo>
                      <a:pt x="74" y="54"/>
                    </a:lnTo>
                    <a:lnTo>
                      <a:pt x="68" y="58"/>
                    </a:lnTo>
                    <a:lnTo>
                      <a:pt x="66" y="54"/>
                    </a:lnTo>
                    <a:lnTo>
                      <a:pt x="60" y="49"/>
                    </a:lnTo>
                    <a:lnTo>
                      <a:pt x="58" y="54"/>
                    </a:lnTo>
                    <a:lnTo>
                      <a:pt x="52" y="49"/>
                    </a:lnTo>
                    <a:lnTo>
                      <a:pt x="56" y="47"/>
                    </a:lnTo>
                    <a:lnTo>
                      <a:pt x="46" y="42"/>
                    </a:lnTo>
                    <a:lnTo>
                      <a:pt x="44" y="49"/>
                    </a:lnTo>
                    <a:lnTo>
                      <a:pt x="46" y="56"/>
                    </a:lnTo>
                    <a:lnTo>
                      <a:pt x="42" y="56"/>
                    </a:lnTo>
                    <a:lnTo>
                      <a:pt x="40" y="51"/>
                    </a:lnTo>
                    <a:lnTo>
                      <a:pt x="36" y="47"/>
                    </a:lnTo>
                    <a:lnTo>
                      <a:pt x="34" y="51"/>
                    </a:lnTo>
                    <a:lnTo>
                      <a:pt x="34" y="47"/>
                    </a:lnTo>
                    <a:lnTo>
                      <a:pt x="36" y="38"/>
                    </a:lnTo>
                    <a:lnTo>
                      <a:pt x="32" y="36"/>
                    </a:lnTo>
                    <a:lnTo>
                      <a:pt x="34" y="31"/>
                    </a:lnTo>
                    <a:lnTo>
                      <a:pt x="26" y="29"/>
                    </a:lnTo>
                    <a:lnTo>
                      <a:pt x="24" y="31"/>
                    </a:lnTo>
                    <a:lnTo>
                      <a:pt x="20" y="29"/>
                    </a:lnTo>
                    <a:lnTo>
                      <a:pt x="24" y="27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28" y="18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4" y="9"/>
                    </a:lnTo>
                    <a:lnTo>
                      <a:pt x="18" y="11"/>
                    </a:lnTo>
                    <a:lnTo>
                      <a:pt x="10" y="25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6"/>
                    </a:lnTo>
                    <a:lnTo>
                      <a:pt x="6" y="40"/>
                    </a:lnTo>
                    <a:lnTo>
                      <a:pt x="6" y="34"/>
                    </a:lnTo>
                    <a:lnTo>
                      <a:pt x="10" y="34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4" y="40"/>
                    </a:lnTo>
                    <a:lnTo>
                      <a:pt x="24" y="51"/>
                    </a:lnTo>
                    <a:lnTo>
                      <a:pt x="20" y="49"/>
                    </a:lnTo>
                    <a:lnTo>
                      <a:pt x="20" y="60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2" y="60"/>
                    </a:lnTo>
                    <a:lnTo>
                      <a:pt x="42" y="60"/>
                    </a:lnTo>
                    <a:lnTo>
                      <a:pt x="38" y="67"/>
                    </a:lnTo>
                    <a:lnTo>
                      <a:pt x="46" y="80"/>
                    </a:lnTo>
                    <a:lnTo>
                      <a:pt x="60" y="82"/>
                    </a:lnTo>
                    <a:lnTo>
                      <a:pt x="74" y="85"/>
                    </a:lnTo>
                    <a:lnTo>
                      <a:pt x="76" y="82"/>
                    </a:lnTo>
                    <a:lnTo>
                      <a:pt x="72" y="80"/>
                    </a:lnTo>
                    <a:lnTo>
                      <a:pt x="76" y="71"/>
                    </a:lnTo>
                    <a:lnTo>
                      <a:pt x="80" y="73"/>
                    </a:lnTo>
                    <a:lnTo>
                      <a:pt x="76" y="76"/>
                    </a:lnTo>
                    <a:lnTo>
                      <a:pt x="80" y="82"/>
                    </a:lnTo>
                    <a:lnTo>
                      <a:pt x="82" y="80"/>
                    </a:lnTo>
                    <a:lnTo>
                      <a:pt x="84" y="85"/>
                    </a:lnTo>
                    <a:lnTo>
                      <a:pt x="80" y="85"/>
                    </a:lnTo>
                    <a:lnTo>
                      <a:pt x="82" y="89"/>
                    </a:lnTo>
                    <a:lnTo>
                      <a:pt x="88" y="91"/>
                    </a:lnTo>
                    <a:lnTo>
                      <a:pt x="90" y="98"/>
                    </a:lnTo>
                    <a:lnTo>
                      <a:pt x="98" y="100"/>
                    </a:lnTo>
                    <a:lnTo>
                      <a:pt x="108" y="100"/>
                    </a:lnTo>
                    <a:lnTo>
                      <a:pt x="106" y="96"/>
                    </a:lnTo>
                    <a:lnTo>
                      <a:pt x="108" y="93"/>
                    </a:lnTo>
                    <a:lnTo>
                      <a:pt x="116" y="96"/>
                    </a:lnTo>
                    <a:lnTo>
                      <a:pt x="116" y="93"/>
                    </a:lnTo>
                    <a:lnTo>
                      <a:pt x="112" y="89"/>
                    </a:lnTo>
                    <a:lnTo>
                      <a:pt x="116" y="87"/>
                    </a:lnTo>
                    <a:lnTo>
                      <a:pt x="112" y="82"/>
                    </a:lnTo>
                    <a:lnTo>
                      <a:pt x="116" y="82"/>
                    </a:lnTo>
                    <a:lnTo>
                      <a:pt x="118" y="78"/>
                    </a:lnTo>
                    <a:lnTo>
                      <a:pt x="114" y="76"/>
                    </a:lnTo>
                    <a:lnTo>
                      <a:pt x="112" y="73"/>
                    </a:lnTo>
                    <a:lnTo>
                      <a:pt x="128" y="65"/>
                    </a:lnTo>
                    <a:lnTo>
                      <a:pt x="136" y="60"/>
                    </a:lnTo>
                    <a:close/>
                  </a:path>
                </a:pathLst>
              </a:custGeom>
              <a:solidFill>
                <a:srgbClr val="77D0ED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2" name="Freeform 243"/>
              <p:cNvSpPr>
                <a:spLocks/>
              </p:cNvSpPr>
              <p:nvPr/>
            </p:nvSpPr>
            <p:spPr bwMode="auto">
              <a:xfrm>
                <a:off x="2118" y="2284"/>
                <a:ext cx="66" cy="86"/>
              </a:xfrm>
              <a:custGeom>
                <a:avLst/>
                <a:gdLst>
                  <a:gd name="T0" fmla="*/ 54 w 66"/>
                  <a:gd name="T1" fmla="*/ 46 h 86"/>
                  <a:gd name="T2" fmla="*/ 60 w 66"/>
                  <a:gd name="T3" fmla="*/ 33 h 86"/>
                  <a:gd name="T4" fmla="*/ 48 w 66"/>
                  <a:gd name="T5" fmla="*/ 20 h 86"/>
                  <a:gd name="T6" fmla="*/ 42 w 66"/>
                  <a:gd name="T7" fmla="*/ 26 h 86"/>
                  <a:gd name="T8" fmla="*/ 42 w 66"/>
                  <a:gd name="T9" fmla="*/ 40 h 86"/>
                  <a:gd name="T10" fmla="*/ 36 w 66"/>
                  <a:gd name="T11" fmla="*/ 33 h 86"/>
                  <a:gd name="T12" fmla="*/ 36 w 66"/>
                  <a:gd name="T13" fmla="*/ 26 h 86"/>
                  <a:gd name="T14" fmla="*/ 36 w 66"/>
                  <a:gd name="T15" fmla="*/ 20 h 86"/>
                  <a:gd name="T16" fmla="*/ 24 w 66"/>
                  <a:gd name="T17" fmla="*/ 26 h 86"/>
                  <a:gd name="T18" fmla="*/ 18 w 66"/>
                  <a:gd name="T19" fmla="*/ 20 h 86"/>
                  <a:gd name="T20" fmla="*/ 18 w 66"/>
                  <a:gd name="T21" fmla="*/ 6 h 86"/>
                  <a:gd name="T22" fmla="*/ 12 w 66"/>
                  <a:gd name="T23" fmla="*/ 0 h 86"/>
                  <a:gd name="T24" fmla="*/ 6 w 66"/>
                  <a:gd name="T25" fmla="*/ 6 h 86"/>
                  <a:gd name="T26" fmla="*/ 6 w 66"/>
                  <a:gd name="T27" fmla="*/ 13 h 86"/>
                  <a:gd name="T28" fmla="*/ 0 w 66"/>
                  <a:gd name="T29" fmla="*/ 13 h 86"/>
                  <a:gd name="T30" fmla="*/ 0 w 66"/>
                  <a:gd name="T31" fmla="*/ 20 h 86"/>
                  <a:gd name="T32" fmla="*/ 6 w 66"/>
                  <a:gd name="T33" fmla="*/ 26 h 86"/>
                  <a:gd name="T34" fmla="*/ 18 w 66"/>
                  <a:gd name="T35" fmla="*/ 40 h 86"/>
                  <a:gd name="T36" fmla="*/ 18 w 66"/>
                  <a:gd name="T37" fmla="*/ 59 h 86"/>
                  <a:gd name="T38" fmla="*/ 24 w 66"/>
                  <a:gd name="T39" fmla="*/ 66 h 86"/>
                  <a:gd name="T40" fmla="*/ 24 w 66"/>
                  <a:gd name="T41" fmla="*/ 73 h 86"/>
                  <a:gd name="T42" fmla="*/ 24 w 66"/>
                  <a:gd name="T43" fmla="*/ 79 h 86"/>
                  <a:gd name="T44" fmla="*/ 30 w 66"/>
                  <a:gd name="T45" fmla="*/ 79 h 86"/>
                  <a:gd name="T46" fmla="*/ 30 w 66"/>
                  <a:gd name="T47" fmla="*/ 73 h 86"/>
                  <a:gd name="T48" fmla="*/ 30 w 66"/>
                  <a:gd name="T49" fmla="*/ 59 h 86"/>
                  <a:gd name="T50" fmla="*/ 36 w 66"/>
                  <a:gd name="T51" fmla="*/ 73 h 86"/>
                  <a:gd name="T52" fmla="*/ 36 w 66"/>
                  <a:gd name="T53" fmla="*/ 79 h 86"/>
                  <a:gd name="T54" fmla="*/ 42 w 66"/>
                  <a:gd name="T55" fmla="*/ 86 h 86"/>
                  <a:gd name="T56" fmla="*/ 60 w 66"/>
                  <a:gd name="T57" fmla="*/ 73 h 86"/>
                  <a:gd name="T58" fmla="*/ 48 w 66"/>
                  <a:gd name="T59" fmla="*/ 59 h 86"/>
                  <a:gd name="T60" fmla="*/ 48 w 66"/>
                  <a:gd name="T61" fmla="*/ 53 h 86"/>
                  <a:gd name="T62" fmla="*/ 60 w 66"/>
                  <a:gd name="T63" fmla="*/ 59 h 86"/>
                  <a:gd name="T64" fmla="*/ 66 w 66"/>
                  <a:gd name="T65" fmla="*/ 59 h 86"/>
                  <a:gd name="T66" fmla="*/ 54 w 66"/>
                  <a:gd name="T67" fmla="*/ 46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"/>
                  <a:gd name="T103" fmla="*/ 0 h 86"/>
                  <a:gd name="T104" fmla="*/ 66 w 66"/>
                  <a:gd name="T105" fmla="*/ 86 h 8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" h="86">
                    <a:moveTo>
                      <a:pt x="54" y="46"/>
                    </a:moveTo>
                    <a:lnTo>
                      <a:pt x="60" y="33"/>
                    </a:lnTo>
                    <a:lnTo>
                      <a:pt x="48" y="20"/>
                    </a:lnTo>
                    <a:lnTo>
                      <a:pt x="42" y="26"/>
                    </a:lnTo>
                    <a:lnTo>
                      <a:pt x="42" y="40"/>
                    </a:lnTo>
                    <a:lnTo>
                      <a:pt x="36" y="33"/>
                    </a:lnTo>
                    <a:lnTo>
                      <a:pt x="36" y="26"/>
                    </a:lnTo>
                    <a:lnTo>
                      <a:pt x="36" y="20"/>
                    </a:lnTo>
                    <a:lnTo>
                      <a:pt x="24" y="26"/>
                    </a:lnTo>
                    <a:lnTo>
                      <a:pt x="18" y="20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20"/>
                    </a:lnTo>
                    <a:lnTo>
                      <a:pt x="6" y="26"/>
                    </a:lnTo>
                    <a:lnTo>
                      <a:pt x="18" y="40"/>
                    </a:lnTo>
                    <a:lnTo>
                      <a:pt x="18" y="59"/>
                    </a:lnTo>
                    <a:lnTo>
                      <a:pt x="24" y="66"/>
                    </a:lnTo>
                    <a:lnTo>
                      <a:pt x="24" y="73"/>
                    </a:lnTo>
                    <a:lnTo>
                      <a:pt x="24" y="79"/>
                    </a:lnTo>
                    <a:lnTo>
                      <a:pt x="30" y="79"/>
                    </a:lnTo>
                    <a:lnTo>
                      <a:pt x="30" y="73"/>
                    </a:lnTo>
                    <a:lnTo>
                      <a:pt x="30" y="59"/>
                    </a:lnTo>
                    <a:lnTo>
                      <a:pt x="36" y="73"/>
                    </a:lnTo>
                    <a:lnTo>
                      <a:pt x="36" y="79"/>
                    </a:lnTo>
                    <a:lnTo>
                      <a:pt x="42" y="86"/>
                    </a:lnTo>
                    <a:lnTo>
                      <a:pt x="60" y="73"/>
                    </a:lnTo>
                    <a:lnTo>
                      <a:pt x="48" y="59"/>
                    </a:lnTo>
                    <a:lnTo>
                      <a:pt x="48" y="53"/>
                    </a:lnTo>
                    <a:lnTo>
                      <a:pt x="60" y="59"/>
                    </a:lnTo>
                    <a:lnTo>
                      <a:pt x="66" y="59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BAE4F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3" name="Freeform 244"/>
              <p:cNvSpPr>
                <a:spLocks/>
              </p:cNvSpPr>
              <p:nvPr/>
            </p:nvSpPr>
            <p:spPr bwMode="auto">
              <a:xfrm>
                <a:off x="3815" y="1978"/>
                <a:ext cx="558" cy="346"/>
              </a:xfrm>
              <a:custGeom>
                <a:avLst/>
                <a:gdLst>
                  <a:gd name="T0" fmla="*/ 24 w 558"/>
                  <a:gd name="T1" fmla="*/ 279 h 346"/>
                  <a:gd name="T2" fmla="*/ 18 w 558"/>
                  <a:gd name="T3" fmla="*/ 292 h 346"/>
                  <a:gd name="T4" fmla="*/ 0 w 558"/>
                  <a:gd name="T5" fmla="*/ 312 h 346"/>
                  <a:gd name="T6" fmla="*/ 18 w 558"/>
                  <a:gd name="T7" fmla="*/ 326 h 346"/>
                  <a:gd name="T8" fmla="*/ 36 w 558"/>
                  <a:gd name="T9" fmla="*/ 332 h 346"/>
                  <a:gd name="T10" fmla="*/ 30 w 558"/>
                  <a:gd name="T11" fmla="*/ 339 h 346"/>
                  <a:gd name="T12" fmla="*/ 48 w 558"/>
                  <a:gd name="T13" fmla="*/ 339 h 346"/>
                  <a:gd name="T14" fmla="*/ 60 w 558"/>
                  <a:gd name="T15" fmla="*/ 339 h 346"/>
                  <a:gd name="T16" fmla="*/ 120 w 558"/>
                  <a:gd name="T17" fmla="*/ 319 h 346"/>
                  <a:gd name="T18" fmla="*/ 192 w 558"/>
                  <a:gd name="T19" fmla="*/ 286 h 346"/>
                  <a:gd name="T20" fmla="*/ 252 w 558"/>
                  <a:gd name="T21" fmla="*/ 252 h 346"/>
                  <a:gd name="T22" fmla="*/ 264 w 558"/>
                  <a:gd name="T23" fmla="*/ 219 h 346"/>
                  <a:gd name="T24" fmla="*/ 258 w 558"/>
                  <a:gd name="T25" fmla="*/ 206 h 346"/>
                  <a:gd name="T26" fmla="*/ 270 w 558"/>
                  <a:gd name="T27" fmla="*/ 193 h 346"/>
                  <a:gd name="T28" fmla="*/ 330 w 558"/>
                  <a:gd name="T29" fmla="*/ 186 h 346"/>
                  <a:gd name="T30" fmla="*/ 348 w 558"/>
                  <a:gd name="T31" fmla="*/ 193 h 346"/>
                  <a:gd name="T32" fmla="*/ 390 w 558"/>
                  <a:gd name="T33" fmla="*/ 193 h 346"/>
                  <a:gd name="T34" fmla="*/ 414 w 558"/>
                  <a:gd name="T35" fmla="*/ 173 h 346"/>
                  <a:gd name="T36" fmla="*/ 420 w 558"/>
                  <a:gd name="T37" fmla="*/ 146 h 346"/>
                  <a:gd name="T38" fmla="*/ 426 w 558"/>
                  <a:gd name="T39" fmla="*/ 133 h 346"/>
                  <a:gd name="T40" fmla="*/ 420 w 558"/>
                  <a:gd name="T41" fmla="*/ 126 h 346"/>
                  <a:gd name="T42" fmla="*/ 426 w 558"/>
                  <a:gd name="T43" fmla="*/ 106 h 346"/>
                  <a:gd name="T44" fmla="*/ 468 w 558"/>
                  <a:gd name="T45" fmla="*/ 73 h 346"/>
                  <a:gd name="T46" fmla="*/ 486 w 558"/>
                  <a:gd name="T47" fmla="*/ 46 h 346"/>
                  <a:gd name="T48" fmla="*/ 528 w 558"/>
                  <a:gd name="T49" fmla="*/ 20 h 346"/>
                  <a:gd name="T50" fmla="*/ 558 w 558"/>
                  <a:gd name="T51" fmla="*/ 7 h 346"/>
                  <a:gd name="T52" fmla="*/ 540 w 558"/>
                  <a:gd name="T53" fmla="*/ 0 h 346"/>
                  <a:gd name="T54" fmla="*/ 510 w 558"/>
                  <a:gd name="T55" fmla="*/ 33 h 346"/>
                  <a:gd name="T56" fmla="*/ 462 w 558"/>
                  <a:gd name="T57" fmla="*/ 66 h 346"/>
                  <a:gd name="T58" fmla="*/ 438 w 558"/>
                  <a:gd name="T59" fmla="*/ 93 h 346"/>
                  <a:gd name="T60" fmla="*/ 414 w 558"/>
                  <a:gd name="T61" fmla="*/ 106 h 346"/>
                  <a:gd name="T62" fmla="*/ 396 w 558"/>
                  <a:gd name="T63" fmla="*/ 113 h 346"/>
                  <a:gd name="T64" fmla="*/ 378 w 558"/>
                  <a:gd name="T65" fmla="*/ 120 h 346"/>
                  <a:gd name="T66" fmla="*/ 372 w 558"/>
                  <a:gd name="T67" fmla="*/ 120 h 346"/>
                  <a:gd name="T68" fmla="*/ 366 w 558"/>
                  <a:gd name="T69" fmla="*/ 126 h 346"/>
                  <a:gd name="T70" fmla="*/ 372 w 558"/>
                  <a:gd name="T71" fmla="*/ 126 h 346"/>
                  <a:gd name="T72" fmla="*/ 378 w 558"/>
                  <a:gd name="T73" fmla="*/ 126 h 346"/>
                  <a:gd name="T74" fmla="*/ 360 w 558"/>
                  <a:gd name="T75" fmla="*/ 133 h 346"/>
                  <a:gd name="T76" fmla="*/ 348 w 558"/>
                  <a:gd name="T77" fmla="*/ 133 h 346"/>
                  <a:gd name="T78" fmla="*/ 348 w 558"/>
                  <a:gd name="T79" fmla="*/ 126 h 346"/>
                  <a:gd name="T80" fmla="*/ 288 w 558"/>
                  <a:gd name="T81" fmla="*/ 133 h 346"/>
                  <a:gd name="T82" fmla="*/ 228 w 558"/>
                  <a:gd name="T83" fmla="*/ 166 h 346"/>
                  <a:gd name="T84" fmla="*/ 216 w 558"/>
                  <a:gd name="T85" fmla="*/ 193 h 346"/>
                  <a:gd name="T86" fmla="*/ 240 w 558"/>
                  <a:gd name="T87" fmla="*/ 199 h 346"/>
                  <a:gd name="T88" fmla="*/ 258 w 558"/>
                  <a:gd name="T89" fmla="*/ 206 h 346"/>
                  <a:gd name="T90" fmla="*/ 258 w 558"/>
                  <a:gd name="T91" fmla="*/ 219 h 346"/>
                  <a:gd name="T92" fmla="*/ 210 w 558"/>
                  <a:gd name="T93" fmla="*/ 226 h 346"/>
                  <a:gd name="T94" fmla="*/ 174 w 558"/>
                  <a:gd name="T95" fmla="*/ 239 h 346"/>
                  <a:gd name="T96" fmla="*/ 174 w 558"/>
                  <a:gd name="T97" fmla="*/ 246 h 346"/>
                  <a:gd name="T98" fmla="*/ 132 w 558"/>
                  <a:gd name="T99" fmla="*/ 239 h 346"/>
                  <a:gd name="T100" fmla="*/ 96 w 558"/>
                  <a:gd name="T101" fmla="*/ 272 h 346"/>
                  <a:gd name="T102" fmla="*/ 60 w 558"/>
                  <a:gd name="T103" fmla="*/ 286 h 346"/>
                  <a:gd name="T104" fmla="*/ 48 w 558"/>
                  <a:gd name="T105" fmla="*/ 292 h 3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58"/>
                  <a:gd name="T160" fmla="*/ 0 h 346"/>
                  <a:gd name="T161" fmla="*/ 558 w 558"/>
                  <a:gd name="T162" fmla="*/ 346 h 3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58" h="346">
                    <a:moveTo>
                      <a:pt x="30" y="292"/>
                    </a:moveTo>
                    <a:lnTo>
                      <a:pt x="24" y="286"/>
                    </a:lnTo>
                    <a:lnTo>
                      <a:pt x="24" y="279"/>
                    </a:lnTo>
                    <a:lnTo>
                      <a:pt x="24" y="286"/>
                    </a:lnTo>
                    <a:lnTo>
                      <a:pt x="18" y="286"/>
                    </a:lnTo>
                    <a:lnTo>
                      <a:pt x="18" y="292"/>
                    </a:lnTo>
                    <a:lnTo>
                      <a:pt x="12" y="306"/>
                    </a:lnTo>
                    <a:lnTo>
                      <a:pt x="0" y="306"/>
                    </a:lnTo>
                    <a:lnTo>
                      <a:pt x="0" y="312"/>
                    </a:lnTo>
                    <a:lnTo>
                      <a:pt x="0" y="319"/>
                    </a:lnTo>
                    <a:lnTo>
                      <a:pt x="6" y="319"/>
                    </a:lnTo>
                    <a:lnTo>
                      <a:pt x="18" y="326"/>
                    </a:lnTo>
                    <a:lnTo>
                      <a:pt x="24" y="332"/>
                    </a:lnTo>
                    <a:lnTo>
                      <a:pt x="30" y="332"/>
                    </a:lnTo>
                    <a:lnTo>
                      <a:pt x="36" y="332"/>
                    </a:lnTo>
                    <a:lnTo>
                      <a:pt x="42" y="332"/>
                    </a:lnTo>
                    <a:lnTo>
                      <a:pt x="30" y="332"/>
                    </a:lnTo>
                    <a:lnTo>
                      <a:pt x="30" y="339"/>
                    </a:lnTo>
                    <a:lnTo>
                      <a:pt x="36" y="339"/>
                    </a:lnTo>
                    <a:lnTo>
                      <a:pt x="42" y="332"/>
                    </a:lnTo>
                    <a:lnTo>
                      <a:pt x="48" y="339"/>
                    </a:lnTo>
                    <a:lnTo>
                      <a:pt x="54" y="346"/>
                    </a:lnTo>
                    <a:lnTo>
                      <a:pt x="60" y="346"/>
                    </a:lnTo>
                    <a:lnTo>
                      <a:pt x="60" y="339"/>
                    </a:lnTo>
                    <a:lnTo>
                      <a:pt x="72" y="339"/>
                    </a:lnTo>
                    <a:lnTo>
                      <a:pt x="102" y="339"/>
                    </a:lnTo>
                    <a:lnTo>
                      <a:pt x="120" y="319"/>
                    </a:lnTo>
                    <a:lnTo>
                      <a:pt x="162" y="299"/>
                    </a:lnTo>
                    <a:lnTo>
                      <a:pt x="174" y="299"/>
                    </a:lnTo>
                    <a:lnTo>
                      <a:pt x="192" y="286"/>
                    </a:lnTo>
                    <a:lnTo>
                      <a:pt x="204" y="286"/>
                    </a:lnTo>
                    <a:lnTo>
                      <a:pt x="234" y="259"/>
                    </a:lnTo>
                    <a:lnTo>
                      <a:pt x="252" y="252"/>
                    </a:lnTo>
                    <a:lnTo>
                      <a:pt x="258" y="239"/>
                    </a:lnTo>
                    <a:lnTo>
                      <a:pt x="270" y="226"/>
                    </a:lnTo>
                    <a:lnTo>
                      <a:pt x="264" y="219"/>
                    </a:lnTo>
                    <a:lnTo>
                      <a:pt x="258" y="213"/>
                    </a:lnTo>
                    <a:lnTo>
                      <a:pt x="264" y="206"/>
                    </a:lnTo>
                    <a:lnTo>
                      <a:pt x="258" y="206"/>
                    </a:lnTo>
                    <a:lnTo>
                      <a:pt x="264" y="199"/>
                    </a:lnTo>
                    <a:lnTo>
                      <a:pt x="264" y="193"/>
                    </a:lnTo>
                    <a:lnTo>
                      <a:pt x="270" y="193"/>
                    </a:lnTo>
                    <a:lnTo>
                      <a:pt x="288" y="186"/>
                    </a:lnTo>
                    <a:lnTo>
                      <a:pt x="312" y="179"/>
                    </a:lnTo>
                    <a:lnTo>
                      <a:pt x="330" y="186"/>
                    </a:lnTo>
                    <a:lnTo>
                      <a:pt x="336" y="193"/>
                    </a:lnTo>
                    <a:lnTo>
                      <a:pt x="342" y="193"/>
                    </a:lnTo>
                    <a:lnTo>
                      <a:pt x="348" y="193"/>
                    </a:lnTo>
                    <a:lnTo>
                      <a:pt x="366" y="193"/>
                    </a:lnTo>
                    <a:lnTo>
                      <a:pt x="384" y="193"/>
                    </a:lnTo>
                    <a:lnTo>
                      <a:pt x="390" y="193"/>
                    </a:lnTo>
                    <a:lnTo>
                      <a:pt x="396" y="186"/>
                    </a:lnTo>
                    <a:lnTo>
                      <a:pt x="402" y="179"/>
                    </a:lnTo>
                    <a:lnTo>
                      <a:pt x="414" y="173"/>
                    </a:lnTo>
                    <a:lnTo>
                      <a:pt x="420" y="173"/>
                    </a:lnTo>
                    <a:lnTo>
                      <a:pt x="426" y="159"/>
                    </a:lnTo>
                    <a:lnTo>
                      <a:pt x="420" y="146"/>
                    </a:lnTo>
                    <a:lnTo>
                      <a:pt x="420" y="139"/>
                    </a:lnTo>
                    <a:lnTo>
                      <a:pt x="426" y="139"/>
                    </a:lnTo>
                    <a:lnTo>
                      <a:pt x="426" y="133"/>
                    </a:lnTo>
                    <a:lnTo>
                      <a:pt x="420" y="133"/>
                    </a:lnTo>
                    <a:lnTo>
                      <a:pt x="426" y="126"/>
                    </a:lnTo>
                    <a:lnTo>
                      <a:pt x="420" y="126"/>
                    </a:lnTo>
                    <a:lnTo>
                      <a:pt x="420" y="120"/>
                    </a:lnTo>
                    <a:lnTo>
                      <a:pt x="426" y="113"/>
                    </a:lnTo>
                    <a:lnTo>
                      <a:pt x="426" y="106"/>
                    </a:lnTo>
                    <a:lnTo>
                      <a:pt x="444" y="100"/>
                    </a:lnTo>
                    <a:lnTo>
                      <a:pt x="450" y="93"/>
                    </a:lnTo>
                    <a:lnTo>
                      <a:pt x="468" y="73"/>
                    </a:lnTo>
                    <a:lnTo>
                      <a:pt x="468" y="66"/>
                    </a:lnTo>
                    <a:lnTo>
                      <a:pt x="468" y="60"/>
                    </a:lnTo>
                    <a:lnTo>
                      <a:pt x="486" y="46"/>
                    </a:lnTo>
                    <a:lnTo>
                      <a:pt x="510" y="33"/>
                    </a:lnTo>
                    <a:lnTo>
                      <a:pt x="522" y="26"/>
                    </a:lnTo>
                    <a:lnTo>
                      <a:pt x="528" y="20"/>
                    </a:lnTo>
                    <a:lnTo>
                      <a:pt x="534" y="20"/>
                    </a:lnTo>
                    <a:lnTo>
                      <a:pt x="552" y="20"/>
                    </a:lnTo>
                    <a:lnTo>
                      <a:pt x="558" y="7"/>
                    </a:lnTo>
                    <a:lnTo>
                      <a:pt x="558" y="0"/>
                    </a:lnTo>
                    <a:lnTo>
                      <a:pt x="552" y="0"/>
                    </a:lnTo>
                    <a:lnTo>
                      <a:pt x="540" y="0"/>
                    </a:lnTo>
                    <a:lnTo>
                      <a:pt x="522" y="20"/>
                    </a:lnTo>
                    <a:lnTo>
                      <a:pt x="516" y="26"/>
                    </a:lnTo>
                    <a:lnTo>
                      <a:pt x="510" y="33"/>
                    </a:lnTo>
                    <a:lnTo>
                      <a:pt x="492" y="40"/>
                    </a:lnTo>
                    <a:lnTo>
                      <a:pt x="468" y="53"/>
                    </a:lnTo>
                    <a:lnTo>
                      <a:pt x="462" y="66"/>
                    </a:lnTo>
                    <a:lnTo>
                      <a:pt x="444" y="80"/>
                    </a:lnTo>
                    <a:lnTo>
                      <a:pt x="444" y="86"/>
                    </a:lnTo>
                    <a:lnTo>
                      <a:pt x="438" y="93"/>
                    </a:lnTo>
                    <a:lnTo>
                      <a:pt x="432" y="100"/>
                    </a:lnTo>
                    <a:lnTo>
                      <a:pt x="426" y="106"/>
                    </a:lnTo>
                    <a:lnTo>
                      <a:pt x="414" y="106"/>
                    </a:lnTo>
                    <a:lnTo>
                      <a:pt x="426" y="100"/>
                    </a:lnTo>
                    <a:lnTo>
                      <a:pt x="408" y="106"/>
                    </a:lnTo>
                    <a:lnTo>
                      <a:pt x="396" y="113"/>
                    </a:lnTo>
                    <a:lnTo>
                      <a:pt x="384" y="113"/>
                    </a:lnTo>
                    <a:lnTo>
                      <a:pt x="384" y="120"/>
                    </a:lnTo>
                    <a:lnTo>
                      <a:pt x="378" y="120"/>
                    </a:lnTo>
                    <a:lnTo>
                      <a:pt x="384" y="113"/>
                    </a:lnTo>
                    <a:lnTo>
                      <a:pt x="378" y="113"/>
                    </a:lnTo>
                    <a:lnTo>
                      <a:pt x="372" y="120"/>
                    </a:lnTo>
                    <a:lnTo>
                      <a:pt x="366" y="120"/>
                    </a:lnTo>
                    <a:lnTo>
                      <a:pt x="360" y="126"/>
                    </a:lnTo>
                    <a:lnTo>
                      <a:pt x="366" y="126"/>
                    </a:lnTo>
                    <a:lnTo>
                      <a:pt x="366" y="120"/>
                    </a:lnTo>
                    <a:lnTo>
                      <a:pt x="372" y="120"/>
                    </a:lnTo>
                    <a:lnTo>
                      <a:pt x="372" y="126"/>
                    </a:lnTo>
                    <a:lnTo>
                      <a:pt x="366" y="133"/>
                    </a:lnTo>
                    <a:lnTo>
                      <a:pt x="372" y="126"/>
                    </a:lnTo>
                    <a:lnTo>
                      <a:pt x="378" y="126"/>
                    </a:lnTo>
                    <a:lnTo>
                      <a:pt x="372" y="133"/>
                    </a:lnTo>
                    <a:lnTo>
                      <a:pt x="366" y="133"/>
                    </a:lnTo>
                    <a:lnTo>
                      <a:pt x="360" y="133"/>
                    </a:lnTo>
                    <a:lnTo>
                      <a:pt x="354" y="133"/>
                    </a:lnTo>
                    <a:lnTo>
                      <a:pt x="354" y="126"/>
                    </a:lnTo>
                    <a:lnTo>
                      <a:pt x="348" y="133"/>
                    </a:lnTo>
                    <a:lnTo>
                      <a:pt x="348" y="126"/>
                    </a:lnTo>
                    <a:lnTo>
                      <a:pt x="342" y="126"/>
                    </a:lnTo>
                    <a:lnTo>
                      <a:pt x="348" y="126"/>
                    </a:lnTo>
                    <a:lnTo>
                      <a:pt x="336" y="126"/>
                    </a:lnTo>
                    <a:lnTo>
                      <a:pt x="312" y="133"/>
                    </a:lnTo>
                    <a:lnTo>
                      <a:pt x="288" y="133"/>
                    </a:lnTo>
                    <a:lnTo>
                      <a:pt x="258" y="146"/>
                    </a:lnTo>
                    <a:lnTo>
                      <a:pt x="240" y="159"/>
                    </a:lnTo>
                    <a:lnTo>
                      <a:pt x="228" y="166"/>
                    </a:lnTo>
                    <a:lnTo>
                      <a:pt x="210" y="179"/>
                    </a:lnTo>
                    <a:lnTo>
                      <a:pt x="204" y="193"/>
                    </a:lnTo>
                    <a:lnTo>
                      <a:pt x="216" y="193"/>
                    </a:lnTo>
                    <a:lnTo>
                      <a:pt x="222" y="193"/>
                    </a:lnTo>
                    <a:lnTo>
                      <a:pt x="228" y="199"/>
                    </a:lnTo>
                    <a:lnTo>
                      <a:pt x="240" y="199"/>
                    </a:lnTo>
                    <a:lnTo>
                      <a:pt x="252" y="199"/>
                    </a:lnTo>
                    <a:lnTo>
                      <a:pt x="258" y="199"/>
                    </a:lnTo>
                    <a:lnTo>
                      <a:pt x="258" y="206"/>
                    </a:lnTo>
                    <a:lnTo>
                      <a:pt x="264" y="206"/>
                    </a:lnTo>
                    <a:lnTo>
                      <a:pt x="258" y="213"/>
                    </a:lnTo>
                    <a:lnTo>
                      <a:pt x="258" y="219"/>
                    </a:lnTo>
                    <a:lnTo>
                      <a:pt x="246" y="226"/>
                    </a:lnTo>
                    <a:lnTo>
                      <a:pt x="228" y="219"/>
                    </a:lnTo>
                    <a:lnTo>
                      <a:pt x="210" y="226"/>
                    </a:lnTo>
                    <a:lnTo>
                      <a:pt x="186" y="226"/>
                    </a:lnTo>
                    <a:lnTo>
                      <a:pt x="180" y="233"/>
                    </a:lnTo>
                    <a:lnTo>
                      <a:pt x="174" y="239"/>
                    </a:lnTo>
                    <a:lnTo>
                      <a:pt x="174" y="246"/>
                    </a:lnTo>
                    <a:lnTo>
                      <a:pt x="186" y="246"/>
                    </a:lnTo>
                    <a:lnTo>
                      <a:pt x="174" y="246"/>
                    </a:lnTo>
                    <a:lnTo>
                      <a:pt x="168" y="246"/>
                    </a:lnTo>
                    <a:lnTo>
                      <a:pt x="150" y="239"/>
                    </a:lnTo>
                    <a:lnTo>
                      <a:pt x="132" y="239"/>
                    </a:lnTo>
                    <a:lnTo>
                      <a:pt x="108" y="246"/>
                    </a:lnTo>
                    <a:lnTo>
                      <a:pt x="96" y="259"/>
                    </a:lnTo>
                    <a:lnTo>
                      <a:pt x="96" y="272"/>
                    </a:lnTo>
                    <a:lnTo>
                      <a:pt x="90" y="266"/>
                    </a:lnTo>
                    <a:lnTo>
                      <a:pt x="78" y="272"/>
                    </a:lnTo>
                    <a:lnTo>
                      <a:pt x="60" y="286"/>
                    </a:lnTo>
                    <a:lnTo>
                      <a:pt x="60" y="299"/>
                    </a:lnTo>
                    <a:lnTo>
                      <a:pt x="54" y="292"/>
                    </a:lnTo>
                    <a:lnTo>
                      <a:pt x="48" y="292"/>
                    </a:lnTo>
                    <a:lnTo>
                      <a:pt x="42" y="292"/>
                    </a:lnTo>
                    <a:lnTo>
                      <a:pt x="30" y="292"/>
                    </a:lnTo>
                    <a:close/>
                  </a:path>
                </a:pathLst>
              </a:custGeom>
              <a:solidFill>
                <a:srgbClr val="BAE4F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44" name="Freeform 245"/>
              <p:cNvSpPr>
                <a:spLocks/>
              </p:cNvSpPr>
              <p:nvPr/>
            </p:nvSpPr>
            <p:spPr bwMode="auto">
              <a:xfrm>
                <a:off x="3311" y="1679"/>
                <a:ext cx="726" cy="631"/>
              </a:xfrm>
              <a:custGeom>
                <a:avLst/>
                <a:gdLst>
                  <a:gd name="T0" fmla="*/ 90 w 726"/>
                  <a:gd name="T1" fmla="*/ 126 h 631"/>
                  <a:gd name="T2" fmla="*/ 0 w 726"/>
                  <a:gd name="T3" fmla="*/ 212 h 631"/>
                  <a:gd name="T4" fmla="*/ 66 w 726"/>
                  <a:gd name="T5" fmla="*/ 193 h 631"/>
                  <a:gd name="T6" fmla="*/ 78 w 726"/>
                  <a:gd name="T7" fmla="*/ 226 h 631"/>
                  <a:gd name="T8" fmla="*/ 126 w 726"/>
                  <a:gd name="T9" fmla="*/ 212 h 631"/>
                  <a:gd name="T10" fmla="*/ 222 w 726"/>
                  <a:gd name="T11" fmla="*/ 146 h 631"/>
                  <a:gd name="T12" fmla="*/ 252 w 726"/>
                  <a:gd name="T13" fmla="*/ 153 h 631"/>
                  <a:gd name="T14" fmla="*/ 216 w 726"/>
                  <a:gd name="T15" fmla="*/ 179 h 631"/>
                  <a:gd name="T16" fmla="*/ 222 w 726"/>
                  <a:gd name="T17" fmla="*/ 193 h 631"/>
                  <a:gd name="T18" fmla="*/ 270 w 726"/>
                  <a:gd name="T19" fmla="*/ 206 h 631"/>
                  <a:gd name="T20" fmla="*/ 324 w 726"/>
                  <a:gd name="T21" fmla="*/ 226 h 631"/>
                  <a:gd name="T22" fmla="*/ 420 w 726"/>
                  <a:gd name="T23" fmla="*/ 199 h 631"/>
                  <a:gd name="T24" fmla="*/ 432 w 726"/>
                  <a:gd name="T25" fmla="*/ 232 h 631"/>
                  <a:gd name="T26" fmla="*/ 462 w 726"/>
                  <a:gd name="T27" fmla="*/ 252 h 631"/>
                  <a:gd name="T28" fmla="*/ 480 w 726"/>
                  <a:gd name="T29" fmla="*/ 266 h 631"/>
                  <a:gd name="T30" fmla="*/ 468 w 726"/>
                  <a:gd name="T31" fmla="*/ 279 h 631"/>
                  <a:gd name="T32" fmla="*/ 438 w 726"/>
                  <a:gd name="T33" fmla="*/ 272 h 631"/>
                  <a:gd name="T34" fmla="*/ 396 w 726"/>
                  <a:gd name="T35" fmla="*/ 266 h 631"/>
                  <a:gd name="T36" fmla="*/ 348 w 726"/>
                  <a:gd name="T37" fmla="*/ 279 h 631"/>
                  <a:gd name="T38" fmla="*/ 324 w 726"/>
                  <a:gd name="T39" fmla="*/ 292 h 631"/>
                  <a:gd name="T40" fmla="*/ 312 w 726"/>
                  <a:gd name="T41" fmla="*/ 292 h 631"/>
                  <a:gd name="T42" fmla="*/ 282 w 726"/>
                  <a:gd name="T43" fmla="*/ 332 h 631"/>
                  <a:gd name="T44" fmla="*/ 222 w 726"/>
                  <a:gd name="T45" fmla="*/ 425 h 631"/>
                  <a:gd name="T46" fmla="*/ 264 w 726"/>
                  <a:gd name="T47" fmla="*/ 379 h 631"/>
                  <a:gd name="T48" fmla="*/ 282 w 726"/>
                  <a:gd name="T49" fmla="*/ 379 h 631"/>
                  <a:gd name="T50" fmla="*/ 258 w 726"/>
                  <a:gd name="T51" fmla="*/ 558 h 631"/>
                  <a:gd name="T52" fmla="*/ 336 w 726"/>
                  <a:gd name="T53" fmla="*/ 585 h 631"/>
                  <a:gd name="T54" fmla="*/ 330 w 726"/>
                  <a:gd name="T55" fmla="*/ 438 h 631"/>
                  <a:gd name="T56" fmla="*/ 372 w 726"/>
                  <a:gd name="T57" fmla="*/ 345 h 631"/>
                  <a:gd name="T58" fmla="*/ 390 w 726"/>
                  <a:gd name="T59" fmla="*/ 359 h 631"/>
                  <a:gd name="T60" fmla="*/ 396 w 726"/>
                  <a:gd name="T61" fmla="*/ 339 h 631"/>
                  <a:gd name="T62" fmla="*/ 432 w 726"/>
                  <a:gd name="T63" fmla="*/ 299 h 631"/>
                  <a:gd name="T64" fmla="*/ 510 w 726"/>
                  <a:gd name="T65" fmla="*/ 339 h 631"/>
                  <a:gd name="T66" fmla="*/ 504 w 726"/>
                  <a:gd name="T67" fmla="*/ 412 h 631"/>
                  <a:gd name="T68" fmla="*/ 498 w 726"/>
                  <a:gd name="T69" fmla="*/ 458 h 631"/>
                  <a:gd name="T70" fmla="*/ 564 w 726"/>
                  <a:gd name="T71" fmla="*/ 518 h 631"/>
                  <a:gd name="T72" fmla="*/ 600 w 726"/>
                  <a:gd name="T73" fmla="*/ 438 h 631"/>
                  <a:gd name="T74" fmla="*/ 606 w 726"/>
                  <a:gd name="T75" fmla="*/ 345 h 631"/>
                  <a:gd name="T76" fmla="*/ 630 w 726"/>
                  <a:gd name="T77" fmla="*/ 345 h 631"/>
                  <a:gd name="T78" fmla="*/ 642 w 726"/>
                  <a:gd name="T79" fmla="*/ 365 h 631"/>
                  <a:gd name="T80" fmla="*/ 684 w 726"/>
                  <a:gd name="T81" fmla="*/ 392 h 631"/>
                  <a:gd name="T82" fmla="*/ 696 w 726"/>
                  <a:gd name="T83" fmla="*/ 365 h 631"/>
                  <a:gd name="T84" fmla="*/ 714 w 726"/>
                  <a:gd name="T85" fmla="*/ 359 h 631"/>
                  <a:gd name="T86" fmla="*/ 690 w 726"/>
                  <a:gd name="T87" fmla="*/ 345 h 631"/>
                  <a:gd name="T88" fmla="*/ 684 w 726"/>
                  <a:gd name="T89" fmla="*/ 325 h 631"/>
                  <a:gd name="T90" fmla="*/ 654 w 726"/>
                  <a:gd name="T91" fmla="*/ 272 h 631"/>
                  <a:gd name="T92" fmla="*/ 606 w 726"/>
                  <a:gd name="T93" fmla="*/ 266 h 631"/>
                  <a:gd name="T94" fmla="*/ 546 w 726"/>
                  <a:gd name="T95" fmla="*/ 252 h 631"/>
                  <a:gd name="T96" fmla="*/ 474 w 726"/>
                  <a:gd name="T97" fmla="*/ 239 h 631"/>
                  <a:gd name="T98" fmla="*/ 444 w 726"/>
                  <a:gd name="T99" fmla="*/ 212 h 631"/>
                  <a:gd name="T100" fmla="*/ 438 w 726"/>
                  <a:gd name="T101" fmla="*/ 199 h 631"/>
                  <a:gd name="T102" fmla="*/ 426 w 726"/>
                  <a:gd name="T103" fmla="*/ 139 h 631"/>
                  <a:gd name="T104" fmla="*/ 420 w 726"/>
                  <a:gd name="T105" fmla="*/ 99 h 631"/>
                  <a:gd name="T106" fmla="*/ 318 w 726"/>
                  <a:gd name="T107" fmla="*/ 33 h 631"/>
                  <a:gd name="T108" fmla="*/ 282 w 726"/>
                  <a:gd name="T109" fmla="*/ 13 h 631"/>
                  <a:gd name="T110" fmla="*/ 228 w 726"/>
                  <a:gd name="T111" fmla="*/ 13 h 631"/>
                  <a:gd name="T112" fmla="*/ 222 w 726"/>
                  <a:gd name="T113" fmla="*/ 46 h 631"/>
                  <a:gd name="T114" fmla="*/ 222 w 726"/>
                  <a:gd name="T115" fmla="*/ 26 h 631"/>
                  <a:gd name="T116" fmla="*/ 198 w 726"/>
                  <a:gd name="T117" fmla="*/ 66 h 631"/>
                  <a:gd name="T118" fmla="*/ 174 w 726"/>
                  <a:gd name="T119" fmla="*/ 79 h 6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26"/>
                  <a:gd name="T181" fmla="*/ 0 h 631"/>
                  <a:gd name="T182" fmla="*/ 726 w 726"/>
                  <a:gd name="T183" fmla="*/ 631 h 6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26" h="631">
                    <a:moveTo>
                      <a:pt x="168" y="79"/>
                    </a:moveTo>
                    <a:lnTo>
                      <a:pt x="162" y="86"/>
                    </a:lnTo>
                    <a:lnTo>
                      <a:pt x="168" y="86"/>
                    </a:lnTo>
                    <a:lnTo>
                      <a:pt x="162" y="86"/>
                    </a:lnTo>
                    <a:lnTo>
                      <a:pt x="156" y="93"/>
                    </a:lnTo>
                    <a:lnTo>
                      <a:pt x="162" y="93"/>
                    </a:lnTo>
                    <a:lnTo>
                      <a:pt x="150" y="99"/>
                    </a:lnTo>
                    <a:lnTo>
                      <a:pt x="126" y="119"/>
                    </a:lnTo>
                    <a:lnTo>
                      <a:pt x="90" y="126"/>
                    </a:lnTo>
                    <a:lnTo>
                      <a:pt x="72" y="146"/>
                    </a:lnTo>
                    <a:lnTo>
                      <a:pt x="54" y="166"/>
                    </a:lnTo>
                    <a:lnTo>
                      <a:pt x="36" y="186"/>
                    </a:lnTo>
                    <a:lnTo>
                      <a:pt x="24" y="193"/>
                    </a:lnTo>
                    <a:lnTo>
                      <a:pt x="12" y="199"/>
                    </a:lnTo>
                    <a:lnTo>
                      <a:pt x="12" y="206"/>
                    </a:lnTo>
                    <a:lnTo>
                      <a:pt x="6" y="206"/>
                    </a:lnTo>
                    <a:lnTo>
                      <a:pt x="6" y="212"/>
                    </a:lnTo>
                    <a:lnTo>
                      <a:pt x="0" y="212"/>
                    </a:lnTo>
                    <a:lnTo>
                      <a:pt x="6" y="219"/>
                    </a:lnTo>
                    <a:lnTo>
                      <a:pt x="12" y="212"/>
                    </a:lnTo>
                    <a:lnTo>
                      <a:pt x="18" y="212"/>
                    </a:lnTo>
                    <a:lnTo>
                      <a:pt x="30" y="212"/>
                    </a:lnTo>
                    <a:lnTo>
                      <a:pt x="42" y="206"/>
                    </a:lnTo>
                    <a:lnTo>
                      <a:pt x="48" y="206"/>
                    </a:lnTo>
                    <a:lnTo>
                      <a:pt x="54" y="206"/>
                    </a:lnTo>
                    <a:lnTo>
                      <a:pt x="60" y="199"/>
                    </a:lnTo>
                    <a:lnTo>
                      <a:pt x="66" y="193"/>
                    </a:lnTo>
                    <a:lnTo>
                      <a:pt x="72" y="193"/>
                    </a:lnTo>
                    <a:lnTo>
                      <a:pt x="78" y="186"/>
                    </a:lnTo>
                    <a:lnTo>
                      <a:pt x="84" y="193"/>
                    </a:lnTo>
                    <a:lnTo>
                      <a:pt x="78" y="199"/>
                    </a:lnTo>
                    <a:lnTo>
                      <a:pt x="84" y="206"/>
                    </a:lnTo>
                    <a:lnTo>
                      <a:pt x="78" y="212"/>
                    </a:lnTo>
                    <a:lnTo>
                      <a:pt x="72" y="219"/>
                    </a:lnTo>
                    <a:lnTo>
                      <a:pt x="72" y="226"/>
                    </a:lnTo>
                    <a:lnTo>
                      <a:pt x="78" y="226"/>
                    </a:lnTo>
                    <a:lnTo>
                      <a:pt x="84" y="219"/>
                    </a:lnTo>
                    <a:lnTo>
                      <a:pt x="90" y="219"/>
                    </a:lnTo>
                    <a:lnTo>
                      <a:pt x="84" y="212"/>
                    </a:lnTo>
                    <a:lnTo>
                      <a:pt x="90" y="212"/>
                    </a:lnTo>
                    <a:lnTo>
                      <a:pt x="90" y="219"/>
                    </a:lnTo>
                    <a:lnTo>
                      <a:pt x="96" y="219"/>
                    </a:lnTo>
                    <a:lnTo>
                      <a:pt x="108" y="219"/>
                    </a:lnTo>
                    <a:lnTo>
                      <a:pt x="120" y="219"/>
                    </a:lnTo>
                    <a:lnTo>
                      <a:pt x="126" y="212"/>
                    </a:lnTo>
                    <a:lnTo>
                      <a:pt x="144" y="199"/>
                    </a:lnTo>
                    <a:lnTo>
                      <a:pt x="162" y="199"/>
                    </a:lnTo>
                    <a:lnTo>
                      <a:pt x="174" y="193"/>
                    </a:lnTo>
                    <a:lnTo>
                      <a:pt x="174" y="179"/>
                    </a:lnTo>
                    <a:lnTo>
                      <a:pt x="186" y="186"/>
                    </a:lnTo>
                    <a:lnTo>
                      <a:pt x="198" y="179"/>
                    </a:lnTo>
                    <a:lnTo>
                      <a:pt x="210" y="166"/>
                    </a:lnTo>
                    <a:lnTo>
                      <a:pt x="216" y="153"/>
                    </a:lnTo>
                    <a:lnTo>
                      <a:pt x="222" y="146"/>
                    </a:lnTo>
                    <a:lnTo>
                      <a:pt x="228" y="146"/>
                    </a:lnTo>
                    <a:lnTo>
                      <a:pt x="228" y="139"/>
                    </a:lnTo>
                    <a:lnTo>
                      <a:pt x="252" y="139"/>
                    </a:lnTo>
                    <a:lnTo>
                      <a:pt x="258" y="146"/>
                    </a:lnTo>
                    <a:lnTo>
                      <a:pt x="264" y="146"/>
                    </a:lnTo>
                    <a:lnTo>
                      <a:pt x="252" y="153"/>
                    </a:lnTo>
                    <a:lnTo>
                      <a:pt x="252" y="146"/>
                    </a:lnTo>
                    <a:lnTo>
                      <a:pt x="246" y="153"/>
                    </a:lnTo>
                    <a:lnTo>
                      <a:pt x="252" y="153"/>
                    </a:lnTo>
                    <a:lnTo>
                      <a:pt x="246" y="159"/>
                    </a:lnTo>
                    <a:lnTo>
                      <a:pt x="240" y="159"/>
                    </a:lnTo>
                    <a:lnTo>
                      <a:pt x="234" y="166"/>
                    </a:lnTo>
                    <a:lnTo>
                      <a:pt x="228" y="179"/>
                    </a:lnTo>
                    <a:lnTo>
                      <a:pt x="222" y="179"/>
                    </a:lnTo>
                    <a:lnTo>
                      <a:pt x="228" y="179"/>
                    </a:lnTo>
                    <a:lnTo>
                      <a:pt x="222" y="173"/>
                    </a:lnTo>
                    <a:lnTo>
                      <a:pt x="222" y="179"/>
                    </a:lnTo>
                    <a:lnTo>
                      <a:pt x="216" y="179"/>
                    </a:lnTo>
                    <a:lnTo>
                      <a:pt x="210" y="173"/>
                    </a:lnTo>
                    <a:lnTo>
                      <a:pt x="216" y="179"/>
                    </a:lnTo>
                    <a:lnTo>
                      <a:pt x="216" y="186"/>
                    </a:lnTo>
                    <a:lnTo>
                      <a:pt x="216" y="193"/>
                    </a:lnTo>
                    <a:lnTo>
                      <a:pt x="216" y="206"/>
                    </a:lnTo>
                    <a:lnTo>
                      <a:pt x="210" y="206"/>
                    </a:lnTo>
                    <a:lnTo>
                      <a:pt x="216" y="212"/>
                    </a:lnTo>
                    <a:lnTo>
                      <a:pt x="222" y="199"/>
                    </a:lnTo>
                    <a:lnTo>
                      <a:pt x="222" y="193"/>
                    </a:lnTo>
                    <a:lnTo>
                      <a:pt x="228" y="193"/>
                    </a:lnTo>
                    <a:lnTo>
                      <a:pt x="234" y="193"/>
                    </a:lnTo>
                    <a:lnTo>
                      <a:pt x="228" y="199"/>
                    </a:lnTo>
                    <a:lnTo>
                      <a:pt x="222" y="199"/>
                    </a:lnTo>
                    <a:lnTo>
                      <a:pt x="228" y="206"/>
                    </a:lnTo>
                    <a:lnTo>
                      <a:pt x="228" y="199"/>
                    </a:lnTo>
                    <a:lnTo>
                      <a:pt x="234" y="193"/>
                    </a:lnTo>
                    <a:lnTo>
                      <a:pt x="246" y="193"/>
                    </a:lnTo>
                    <a:lnTo>
                      <a:pt x="270" y="206"/>
                    </a:lnTo>
                    <a:lnTo>
                      <a:pt x="270" y="219"/>
                    </a:lnTo>
                    <a:lnTo>
                      <a:pt x="282" y="226"/>
                    </a:lnTo>
                    <a:lnTo>
                      <a:pt x="294" y="226"/>
                    </a:lnTo>
                    <a:lnTo>
                      <a:pt x="300" y="226"/>
                    </a:lnTo>
                    <a:lnTo>
                      <a:pt x="306" y="232"/>
                    </a:lnTo>
                    <a:lnTo>
                      <a:pt x="312" y="232"/>
                    </a:lnTo>
                    <a:lnTo>
                      <a:pt x="318" y="232"/>
                    </a:lnTo>
                    <a:lnTo>
                      <a:pt x="318" y="226"/>
                    </a:lnTo>
                    <a:lnTo>
                      <a:pt x="324" y="226"/>
                    </a:lnTo>
                    <a:lnTo>
                      <a:pt x="324" y="232"/>
                    </a:lnTo>
                    <a:lnTo>
                      <a:pt x="318" y="232"/>
                    </a:lnTo>
                    <a:lnTo>
                      <a:pt x="324" y="232"/>
                    </a:lnTo>
                    <a:lnTo>
                      <a:pt x="342" y="212"/>
                    </a:lnTo>
                    <a:lnTo>
                      <a:pt x="372" y="212"/>
                    </a:lnTo>
                    <a:lnTo>
                      <a:pt x="396" y="212"/>
                    </a:lnTo>
                    <a:lnTo>
                      <a:pt x="402" y="206"/>
                    </a:lnTo>
                    <a:lnTo>
                      <a:pt x="408" y="206"/>
                    </a:lnTo>
                    <a:lnTo>
                      <a:pt x="420" y="199"/>
                    </a:lnTo>
                    <a:lnTo>
                      <a:pt x="420" y="206"/>
                    </a:lnTo>
                    <a:lnTo>
                      <a:pt x="414" y="212"/>
                    </a:lnTo>
                    <a:lnTo>
                      <a:pt x="408" y="219"/>
                    </a:lnTo>
                    <a:lnTo>
                      <a:pt x="414" y="226"/>
                    </a:lnTo>
                    <a:lnTo>
                      <a:pt x="420" y="226"/>
                    </a:lnTo>
                    <a:lnTo>
                      <a:pt x="420" y="232"/>
                    </a:lnTo>
                    <a:lnTo>
                      <a:pt x="414" y="232"/>
                    </a:lnTo>
                    <a:lnTo>
                      <a:pt x="426" y="232"/>
                    </a:lnTo>
                    <a:lnTo>
                      <a:pt x="432" y="232"/>
                    </a:lnTo>
                    <a:lnTo>
                      <a:pt x="438" y="226"/>
                    </a:lnTo>
                    <a:lnTo>
                      <a:pt x="450" y="232"/>
                    </a:lnTo>
                    <a:lnTo>
                      <a:pt x="450" y="239"/>
                    </a:lnTo>
                    <a:lnTo>
                      <a:pt x="456" y="239"/>
                    </a:lnTo>
                    <a:lnTo>
                      <a:pt x="456" y="246"/>
                    </a:lnTo>
                    <a:lnTo>
                      <a:pt x="450" y="246"/>
                    </a:lnTo>
                    <a:lnTo>
                      <a:pt x="450" y="252"/>
                    </a:lnTo>
                    <a:lnTo>
                      <a:pt x="456" y="252"/>
                    </a:lnTo>
                    <a:lnTo>
                      <a:pt x="462" y="252"/>
                    </a:lnTo>
                    <a:lnTo>
                      <a:pt x="468" y="259"/>
                    </a:lnTo>
                    <a:lnTo>
                      <a:pt x="468" y="266"/>
                    </a:lnTo>
                    <a:lnTo>
                      <a:pt x="468" y="272"/>
                    </a:lnTo>
                    <a:lnTo>
                      <a:pt x="474" y="272"/>
                    </a:lnTo>
                    <a:lnTo>
                      <a:pt x="474" y="266"/>
                    </a:lnTo>
                    <a:lnTo>
                      <a:pt x="480" y="272"/>
                    </a:lnTo>
                    <a:lnTo>
                      <a:pt x="486" y="272"/>
                    </a:lnTo>
                    <a:lnTo>
                      <a:pt x="486" y="266"/>
                    </a:lnTo>
                    <a:lnTo>
                      <a:pt x="480" y="266"/>
                    </a:lnTo>
                    <a:lnTo>
                      <a:pt x="486" y="266"/>
                    </a:lnTo>
                    <a:lnTo>
                      <a:pt x="492" y="266"/>
                    </a:lnTo>
                    <a:lnTo>
                      <a:pt x="498" y="272"/>
                    </a:lnTo>
                    <a:lnTo>
                      <a:pt x="492" y="279"/>
                    </a:lnTo>
                    <a:lnTo>
                      <a:pt x="486" y="279"/>
                    </a:lnTo>
                    <a:lnTo>
                      <a:pt x="480" y="279"/>
                    </a:lnTo>
                    <a:lnTo>
                      <a:pt x="480" y="272"/>
                    </a:lnTo>
                    <a:lnTo>
                      <a:pt x="474" y="272"/>
                    </a:lnTo>
                    <a:lnTo>
                      <a:pt x="468" y="279"/>
                    </a:lnTo>
                    <a:lnTo>
                      <a:pt x="462" y="279"/>
                    </a:lnTo>
                    <a:lnTo>
                      <a:pt x="462" y="272"/>
                    </a:lnTo>
                    <a:lnTo>
                      <a:pt x="456" y="272"/>
                    </a:lnTo>
                    <a:lnTo>
                      <a:pt x="456" y="279"/>
                    </a:lnTo>
                    <a:lnTo>
                      <a:pt x="450" y="279"/>
                    </a:lnTo>
                    <a:lnTo>
                      <a:pt x="450" y="272"/>
                    </a:lnTo>
                    <a:lnTo>
                      <a:pt x="450" y="279"/>
                    </a:lnTo>
                    <a:lnTo>
                      <a:pt x="444" y="279"/>
                    </a:lnTo>
                    <a:lnTo>
                      <a:pt x="438" y="272"/>
                    </a:lnTo>
                    <a:lnTo>
                      <a:pt x="432" y="279"/>
                    </a:lnTo>
                    <a:lnTo>
                      <a:pt x="438" y="286"/>
                    </a:lnTo>
                    <a:lnTo>
                      <a:pt x="432" y="286"/>
                    </a:lnTo>
                    <a:lnTo>
                      <a:pt x="426" y="279"/>
                    </a:lnTo>
                    <a:lnTo>
                      <a:pt x="420" y="286"/>
                    </a:lnTo>
                    <a:lnTo>
                      <a:pt x="414" y="279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6"/>
                    </a:lnTo>
                    <a:lnTo>
                      <a:pt x="390" y="272"/>
                    </a:lnTo>
                    <a:lnTo>
                      <a:pt x="384" y="266"/>
                    </a:lnTo>
                    <a:lnTo>
                      <a:pt x="378" y="266"/>
                    </a:lnTo>
                    <a:lnTo>
                      <a:pt x="372" y="272"/>
                    </a:lnTo>
                    <a:lnTo>
                      <a:pt x="366" y="279"/>
                    </a:lnTo>
                    <a:lnTo>
                      <a:pt x="360" y="279"/>
                    </a:lnTo>
                    <a:lnTo>
                      <a:pt x="354" y="279"/>
                    </a:lnTo>
                    <a:lnTo>
                      <a:pt x="354" y="286"/>
                    </a:lnTo>
                    <a:lnTo>
                      <a:pt x="348" y="279"/>
                    </a:lnTo>
                    <a:lnTo>
                      <a:pt x="336" y="286"/>
                    </a:lnTo>
                    <a:lnTo>
                      <a:pt x="330" y="292"/>
                    </a:lnTo>
                    <a:lnTo>
                      <a:pt x="330" y="299"/>
                    </a:lnTo>
                    <a:lnTo>
                      <a:pt x="324" y="299"/>
                    </a:lnTo>
                    <a:lnTo>
                      <a:pt x="324" y="312"/>
                    </a:lnTo>
                    <a:lnTo>
                      <a:pt x="318" y="306"/>
                    </a:lnTo>
                    <a:lnTo>
                      <a:pt x="318" y="299"/>
                    </a:lnTo>
                    <a:lnTo>
                      <a:pt x="318" y="292"/>
                    </a:lnTo>
                    <a:lnTo>
                      <a:pt x="324" y="292"/>
                    </a:lnTo>
                    <a:lnTo>
                      <a:pt x="318" y="286"/>
                    </a:lnTo>
                    <a:lnTo>
                      <a:pt x="324" y="286"/>
                    </a:lnTo>
                    <a:lnTo>
                      <a:pt x="324" y="279"/>
                    </a:lnTo>
                    <a:lnTo>
                      <a:pt x="318" y="279"/>
                    </a:lnTo>
                    <a:lnTo>
                      <a:pt x="318" y="286"/>
                    </a:lnTo>
                    <a:lnTo>
                      <a:pt x="312" y="286"/>
                    </a:lnTo>
                    <a:lnTo>
                      <a:pt x="312" y="279"/>
                    </a:lnTo>
                    <a:lnTo>
                      <a:pt x="312" y="286"/>
                    </a:lnTo>
                    <a:lnTo>
                      <a:pt x="312" y="292"/>
                    </a:lnTo>
                    <a:lnTo>
                      <a:pt x="306" y="299"/>
                    </a:lnTo>
                    <a:lnTo>
                      <a:pt x="300" y="292"/>
                    </a:lnTo>
                    <a:lnTo>
                      <a:pt x="300" y="279"/>
                    </a:lnTo>
                    <a:lnTo>
                      <a:pt x="294" y="286"/>
                    </a:lnTo>
                    <a:lnTo>
                      <a:pt x="294" y="292"/>
                    </a:lnTo>
                    <a:lnTo>
                      <a:pt x="300" y="299"/>
                    </a:lnTo>
                    <a:lnTo>
                      <a:pt x="288" y="306"/>
                    </a:lnTo>
                    <a:lnTo>
                      <a:pt x="282" y="325"/>
                    </a:lnTo>
                    <a:lnTo>
                      <a:pt x="282" y="332"/>
                    </a:lnTo>
                    <a:lnTo>
                      <a:pt x="276" y="339"/>
                    </a:lnTo>
                    <a:lnTo>
                      <a:pt x="270" y="345"/>
                    </a:lnTo>
                    <a:lnTo>
                      <a:pt x="264" y="352"/>
                    </a:lnTo>
                    <a:lnTo>
                      <a:pt x="252" y="372"/>
                    </a:lnTo>
                    <a:lnTo>
                      <a:pt x="252" y="385"/>
                    </a:lnTo>
                    <a:lnTo>
                      <a:pt x="246" y="392"/>
                    </a:lnTo>
                    <a:lnTo>
                      <a:pt x="228" y="412"/>
                    </a:lnTo>
                    <a:lnTo>
                      <a:pt x="228" y="419"/>
                    </a:lnTo>
                    <a:lnTo>
                      <a:pt x="222" y="425"/>
                    </a:lnTo>
                    <a:lnTo>
                      <a:pt x="222" y="432"/>
                    </a:lnTo>
                    <a:lnTo>
                      <a:pt x="222" y="438"/>
                    </a:lnTo>
                    <a:lnTo>
                      <a:pt x="222" y="445"/>
                    </a:lnTo>
                    <a:lnTo>
                      <a:pt x="228" y="438"/>
                    </a:lnTo>
                    <a:lnTo>
                      <a:pt x="234" y="425"/>
                    </a:lnTo>
                    <a:lnTo>
                      <a:pt x="228" y="412"/>
                    </a:lnTo>
                    <a:lnTo>
                      <a:pt x="246" y="392"/>
                    </a:lnTo>
                    <a:lnTo>
                      <a:pt x="252" y="385"/>
                    </a:lnTo>
                    <a:lnTo>
                      <a:pt x="264" y="379"/>
                    </a:lnTo>
                    <a:lnTo>
                      <a:pt x="270" y="372"/>
                    </a:lnTo>
                    <a:lnTo>
                      <a:pt x="282" y="359"/>
                    </a:lnTo>
                    <a:lnTo>
                      <a:pt x="288" y="352"/>
                    </a:lnTo>
                    <a:lnTo>
                      <a:pt x="294" y="339"/>
                    </a:lnTo>
                    <a:lnTo>
                      <a:pt x="300" y="339"/>
                    </a:lnTo>
                    <a:lnTo>
                      <a:pt x="300" y="352"/>
                    </a:lnTo>
                    <a:lnTo>
                      <a:pt x="294" y="359"/>
                    </a:lnTo>
                    <a:lnTo>
                      <a:pt x="294" y="365"/>
                    </a:lnTo>
                    <a:lnTo>
                      <a:pt x="282" y="379"/>
                    </a:lnTo>
                    <a:lnTo>
                      <a:pt x="276" y="399"/>
                    </a:lnTo>
                    <a:lnTo>
                      <a:pt x="276" y="425"/>
                    </a:lnTo>
                    <a:lnTo>
                      <a:pt x="264" y="445"/>
                    </a:lnTo>
                    <a:lnTo>
                      <a:pt x="264" y="472"/>
                    </a:lnTo>
                    <a:lnTo>
                      <a:pt x="258" y="478"/>
                    </a:lnTo>
                    <a:lnTo>
                      <a:pt x="252" y="492"/>
                    </a:lnTo>
                    <a:lnTo>
                      <a:pt x="252" y="532"/>
                    </a:lnTo>
                    <a:lnTo>
                      <a:pt x="258" y="545"/>
                    </a:lnTo>
                    <a:lnTo>
                      <a:pt x="258" y="558"/>
                    </a:lnTo>
                    <a:lnTo>
                      <a:pt x="258" y="571"/>
                    </a:lnTo>
                    <a:lnTo>
                      <a:pt x="258" y="585"/>
                    </a:lnTo>
                    <a:lnTo>
                      <a:pt x="264" y="598"/>
                    </a:lnTo>
                    <a:lnTo>
                      <a:pt x="276" y="625"/>
                    </a:lnTo>
                    <a:lnTo>
                      <a:pt x="282" y="631"/>
                    </a:lnTo>
                    <a:lnTo>
                      <a:pt x="294" y="631"/>
                    </a:lnTo>
                    <a:lnTo>
                      <a:pt x="306" y="625"/>
                    </a:lnTo>
                    <a:lnTo>
                      <a:pt x="324" y="611"/>
                    </a:lnTo>
                    <a:lnTo>
                      <a:pt x="336" y="585"/>
                    </a:lnTo>
                    <a:lnTo>
                      <a:pt x="348" y="558"/>
                    </a:lnTo>
                    <a:lnTo>
                      <a:pt x="348" y="532"/>
                    </a:lnTo>
                    <a:lnTo>
                      <a:pt x="342" y="505"/>
                    </a:lnTo>
                    <a:lnTo>
                      <a:pt x="336" y="485"/>
                    </a:lnTo>
                    <a:lnTo>
                      <a:pt x="330" y="472"/>
                    </a:lnTo>
                    <a:lnTo>
                      <a:pt x="330" y="458"/>
                    </a:lnTo>
                    <a:lnTo>
                      <a:pt x="336" y="458"/>
                    </a:lnTo>
                    <a:lnTo>
                      <a:pt x="336" y="445"/>
                    </a:lnTo>
                    <a:lnTo>
                      <a:pt x="330" y="438"/>
                    </a:lnTo>
                    <a:lnTo>
                      <a:pt x="336" y="425"/>
                    </a:lnTo>
                    <a:lnTo>
                      <a:pt x="342" y="419"/>
                    </a:lnTo>
                    <a:lnTo>
                      <a:pt x="342" y="412"/>
                    </a:lnTo>
                    <a:lnTo>
                      <a:pt x="354" y="385"/>
                    </a:lnTo>
                    <a:lnTo>
                      <a:pt x="348" y="372"/>
                    </a:lnTo>
                    <a:lnTo>
                      <a:pt x="360" y="365"/>
                    </a:lnTo>
                    <a:lnTo>
                      <a:pt x="366" y="359"/>
                    </a:lnTo>
                    <a:lnTo>
                      <a:pt x="372" y="352"/>
                    </a:lnTo>
                    <a:lnTo>
                      <a:pt x="372" y="345"/>
                    </a:lnTo>
                    <a:lnTo>
                      <a:pt x="384" y="339"/>
                    </a:lnTo>
                    <a:lnTo>
                      <a:pt x="378" y="345"/>
                    </a:lnTo>
                    <a:lnTo>
                      <a:pt x="378" y="352"/>
                    </a:lnTo>
                    <a:lnTo>
                      <a:pt x="378" y="359"/>
                    </a:lnTo>
                    <a:lnTo>
                      <a:pt x="384" y="359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84" y="359"/>
                    </a:lnTo>
                    <a:lnTo>
                      <a:pt x="390" y="359"/>
                    </a:lnTo>
                    <a:lnTo>
                      <a:pt x="390" y="372"/>
                    </a:lnTo>
                    <a:lnTo>
                      <a:pt x="390" y="379"/>
                    </a:lnTo>
                    <a:lnTo>
                      <a:pt x="396" y="372"/>
                    </a:lnTo>
                    <a:lnTo>
                      <a:pt x="396" y="365"/>
                    </a:lnTo>
                    <a:lnTo>
                      <a:pt x="396" y="359"/>
                    </a:lnTo>
                    <a:lnTo>
                      <a:pt x="396" y="345"/>
                    </a:lnTo>
                    <a:lnTo>
                      <a:pt x="402" y="365"/>
                    </a:lnTo>
                    <a:lnTo>
                      <a:pt x="402" y="359"/>
                    </a:lnTo>
                    <a:lnTo>
                      <a:pt x="396" y="339"/>
                    </a:lnTo>
                    <a:lnTo>
                      <a:pt x="414" y="332"/>
                    </a:lnTo>
                    <a:lnTo>
                      <a:pt x="420" y="325"/>
                    </a:lnTo>
                    <a:lnTo>
                      <a:pt x="414" y="319"/>
                    </a:lnTo>
                    <a:lnTo>
                      <a:pt x="408" y="312"/>
                    </a:lnTo>
                    <a:lnTo>
                      <a:pt x="414" y="306"/>
                    </a:lnTo>
                    <a:lnTo>
                      <a:pt x="408" y="299"/>
                    </a:lnTo>
                    <a:lnTo>
                      <a:pt x="414" y="299"/>
                    </a:lnTo>
                    <a:lnTo>
                      <a:pt x="432" y="292"/>
                    </a:lnTo>
                    <a:lnTo>
                      <a:pt x="432" y="299"/>
                    </a:lnTo>
                    <a:lnTo>
                      <a:pt x="438" y="306"/>
                    </a:lnTo>
                    <a:lnTo>
                      <a:pt x="450" y="299"/>
                    </a:lnTo>
                    <a:lnTo>
                      <a:pt x="462" y="306"/>
                    </a:lnTo>
                    <a:lnTo>
                      <a:pt x="468" y="312"/>
                    </a:lnTo>
                    <a:lnTo>
                      <a:pt x="474" y="319"/>
                    </a:lnTo>
                    <a:lnTo>
                      <a:pt x="480" y="325"/>
                    </a:lnTo>
                    <a:lnTo>
                      <a:pt x="498" y="325"/>
                    </a:lnTo>
                    <a:lnTo>
                      <a:pt x="504" y="332"/>
                    </a:lnTo>
                    <a:lnTo>
                      <a:pt x="510" y="339"/>
                    </a:lnTo>
                    <a:lnTo>
                      <a:pt x="510" y="345"/>
                    </a:lnTo>
                    <a:lnTo>
                      <a:pt x="522" y="352"/>
                    </a:lnTo>
                    <a:lnTo>
                      <a:pt x="516" y="359"/>
                    </a:lnTo>
                    <a:lnTo>
                      <a:pt x="510" y="352"/>
                    </a:lnTo>
                    <a:lnTo>
                      <a:pt x="504" y="352"/>
                    </a:lnTo>
                    <a:lnTo>
                      <a:pt x="498" y="359"/>
                    </a:lnTo>
                    <a:lnTo>
                      <a:pt x="510" y="379"/>
                    </a:lnTo>
                    <a:lnTo>
                      <a:pt x="510" y="399"/>
                    </a:lnTo>
                    <a:lnTo>
                      <a:pt x="504" y="412"/>
                    </a:lnTo>
                    <a:lnTo>
                      <a:pt x="498" y="419"/>
                    </a:lnTo>
                    <a:lnTo>
                      <a:pt x="492" y="432"/>
                    </a:lnTo>
                    <a:lnTo>
                      <a:pt x="486" y="438"/>
                    </a:lnTo>
                    <a:lnTo>
                      <a:pt x="480" y="438"/>
                    </a:lnTo>
                    <a:lnTo>
                      <a:pt x="474" y="452"/>
                    </a:lnTo>
                    <a:lnTo>
                      <a:pt x="474" y="465"/>
                    </a:lnTo>
                    <a:lnTo>
                      <a:pt x="486" y="472"/>
                    </a:lnTo>
                    <a:lnTo>
                      <a:pt x="498" y="465"/>
                    </a:lnTo>
                    <a:lnTo>
                      <a:pt x="498" y="458"/>
                    </a:lnTo>
                    <a:lnTo>
                      <a:pt x="504" y="458"/>
                    </a:lnTo>
                    <a:lnTo>
                      <a:pt x="510" y="445"/>
                    </a:lnTo>
                    <a:lnTo>
                      <a:pt x="516" y="438"/>
                    </a:lnTo>
                    <a:lnTo>
                      <a:pt x="528" y="432"/>
                    </a:lnTo>
                    <a:lnTo>
                      <a:pt x="546" y="438"/>
                    </a:lnTo>
                    <a:lnTo>
                      <a:pt x="552" y="452"/>
                    </a:lnTo>
                    <a:lnTo>
                      <a:pt x="552" y="478"/>
                    </a:lnTo>
                    <a:lnTo>
                      <a:pt x="558" y="512"/>
                    </a:lnTo>
                    <a:lnTo>
                      <a:pt x="564" y="518"/>
                    </a:lnTo>
                    <a:lnTo>
                      <a:pt x="564" y="525"/>
                    </a:lnTo>
                    <a:lnTo>
                      <a:pt x="570" y="518"/>
                    </a:lnTo>
                    <a:lnTo>
                      <a:pt x="576" y="518"/>
                    </a:lnTo>
                    <a:lnTo>
                      <a:pt x="582" y="505"/>
                    </a:lnTo>
                    <a:lnTo>
                      <a:pt x="594" y="498"/>
                    </a:lnTo>
                    <a:lnTo>
                      <a:pt x="600" y="485"/>
                    </a:lnTo>
                    <a:lnTo>
                      <a:pt x="600" y="472"/>
                    </a:lnTo>
                    <a:lnTo>
                      <a:pt x="600" y="458"/>
                    </a:lnTo>
                    <a:lnTo>
                      <a:pt x="600" y="438"/>
                    </a:lnTo>
                    <a:lnTo>
                      <a:pt x="600" y="432"/>
                    </a:lnTo>
                    <a:lnTo>
                      <a:pt x="600" y="425"/>
                    </a:lnTo>
                    <a:lnTo>
                      <a:pt x="612" y="412"/>
                    </a:lnTo>
                    <a:lnTo>
                      <a:pt x="612" y="405"/>
                    </a:lnTo>
                    <a:lnTo>
                      <a:pt x="612" y="399"/>
                    </a:lnTo>
                    <a:lnTo>
                      <a:pt x="618" y="385"/>
                    </a:lnTo>
                    <a:lnTo>
                      <a:pt x="624" y="372"/>
                    </a:lnTo>
                    <a:lnTo>
                      <a:pt x="618" y="352"/>
                    </a:lnTo>
                    <a:lnTo>
                      <a:pt x="606" y="345"/>
                    </a:lnTo>
                    <a:lnTo>
                      <a:pt x="612" y="339"/>
                    </a:lnTo>
                    <a:lnTo>
                      <a:pt x="606" y="339"/>
                    </a:lnTo>
                    <a:lnTo>
                      <a:pt x="600" y="339"/>
                    </a:lnTo>
                    <a:lnTo>
                      <a:pt x="600" y="332"/>
                    </a:lnTo>
                    <a:lnTo>
                      <a:pt x="618" y="332"/>
                    </a:lnTo>
                    <a:lnTo>
                      <a:pt x="630" y="332"/>
                    </a:lnTo>
                    <a:lnTo>
                      <a:pt x="630" y="339"/>
                    </a:lnTo>
                    <a:lnTo>
                      <a:pt x="624" y="339"/>
                    </a:lnTo>
                    <a:lnTo>
                      <a:pt x="630" y="345"/>
                    </a:lnTo>
                    <a:lnTo>
                      <a:pt x="636" y="352"/>
                    </a:lnTo>
                    <a:lnTo>
                      <a:pt x="630" y="359"/>
                    </a:lnTo>
                    <a:lnTo>
                      <a:pt x="642" y="359"/>
                    </a:lnTo>
                    <a:lnTo>
                      <a:pt x="642" y="352"/>
                    </a:lnTo>
                    <a:lnTo>
                      <a:pt x="648" y="352"/>
                    </a:lnTo>
                    <a:lnTo>
                      <a:pt x="648" y="359"/>
                    </a:lnTo>
                    <a:lnTo>
                      <a:pt x="642" y="365"/>
                    </a:lnTo>
                    <a:lnTo>
                      <a:pt x="636" y="372"/>
                    </a:lnTo>
                    <a:lnTo>
                      <a:pt x="642" y="365"/>
                    </a:lnTo>
                    <a:lnTo>
                      <a:pt x="648" y="365"/>
                    </a:lnTo>
                    <a:lnTo>
                      <a:pt x="648" y="379"/>
                    </a:lnTo>
                    <a:lnTo>
                      <a:pt x="648" y="385"/>
                    </a:lnTo>
                    <a:lnTo>
                      <a:pt x="654" y="379"/>
                    </a:lnTo>
                    <a:lnTo>
                      <a:pt x="660" y="372"/>
                    </a:lnTo>
                    <a:lnTo>
                      <a:pt x="666" y="372"/>
                    </a:lnTo>
                    <a:lnTo>
                      <a:pt x="666" y="379"/>
                    </a:lnTo>
                    <a:lnTo>
                      <a:pt x="666" y="385"/>
                    </a:lnTo>
                    <a:lnTo>
                      <a:pt x="684" y="392"/>
                    </a:lnTo>
                    <a:lnTo>
                      <a:pt x="696" y="399"/>
                    </a:lnTo>
                    <a:lnTo>
                      <a:pt x="702" y="385"/>
                    </a:lnTo>
                    <a:lnTo>
                      <a:pt x="696" y="379"/>
                    </a:lnTo>
                    <a:lnTo>
                      <a:pt x="690" y="379"/>
                    </a:lnTo>
                    <a:lnTo>
                      <a:pt x="684" y="372"/>
                    </a:lnTo>
                    <a:lnTo>
                      <a:pt x="684" y="365"/>
                    </a:lnTo>
                    <a:lnTo>
                      <a:pt x="690" y="365"/>
                    </a:lnTo>
                    <a:lnTo>
                      <a:pt x="696" y="359"/>
                    </a:lnTo>
                    <a:lnTo>
                      <a:pt x="696" y="365"/>
                    </a:lnTo>
                    <a:lnTo>
                      <a:pt x="696" y="372"/>
                    </a:lnTo>
                    <a:lnTo>
                      <a:pt x="708" y="372"/>
                    </a:lnTo>
                    <a:lnTo>
                      <a:pt x="708" y="379"/>
                    </a:lnTo>
                    <a:lnTo>
                      <a:pt x="720" y="379"/>
                    </a:lnTo>
                    <a:lnTo>
                      <a:pt x="726" y="365"/>
                    </a:lnTo>
                    <a:lnTo>
                      <a:pt x="720" y="365"/>
                    </a:lnTo>
                    <a:lnTo>
                      <a:pt x="714" y="372"/>
                    </a:lnTo>
                    <a:lnTo>
                      <a:pt x="708" y="372"/>
                    </a:lnTo>
                    <a:lnTo>
                      <a:pt x="714" y="359"/>
                    </a:lnTo>
                    <a:lnTo>
                      <a:pt x="708" y="359"/>
                    </a:lnTo>
                    <a:lnTo>
                      <a:pt x="708" y="345"/>
                    </a:lnTo>
                    <a:lnTo>
                      <a:pt x="702" y="352"/>
                    </a:lnTo>
                    <a:lnTo>
                      <a:pt x="696" y="352"/>
                    </a:lnTo>
                    <a:lnTo>
                      <a:pt x="690" y="352"/>
                    </a:lnTo>
                    <a:lnTo>
                      <a:pt x="696" y="345"/>
                    </a:lnTo>
                    <a:lnTo>
                      <a:pt x="696" y="339"/>
                    </a:lnTo>
                    <a:lnTo>
                      <a:pt x="696" y="345"/>
                    </a:lnTo>
                    <a:lnTo>
                      <a:pt x="690" y="345"/>
                    </a:lnTo>
                    <a:lnTo>
                      <a:pt x="684" y="339"/>
                    </a:lnTo>
                    <a:lnTo>
                      <a:pt x="690" y="332"/>
                    </a:lnTo>
                    <a:lnTo>
                      <a:pt x="702" y="325"/>
                    </a:lnTo>
                    <a:lnTo>
                      <a:pt x="702" y="319"/>
                    </a:lnTo>
                    <a:lnTo>
                      <a:pt x="696" y="319"/>
                    </a:lnTo>
                    <a:lnTo>
                      <a:pt x="690" y="325"/>
                    </a:lnTo>
                    <a:lnTo>
                      <a:pt x="696" y="325"/>
                    </a:lnTo>
                    <a:lnTo>
                      <a:pt x="690" y="325"/>
                    </a:lnTo>
                    <a:lnTo>
                      <a:pt x="684" y="325"/>
                    </a:lnTo>
                    <a:lnTo>
                      <a:pt x="684" y="319"/>
                    </a:lnTo>
                    <a:lnTo>
                      <a:pt x="678" y="319"/>
                    </a:lnTo>
                    <a:lnTo>
                      <a:pt x="672" y="312"/>
                    </a:lnTo>
                    <a:lnTo>
                      <a:pt x="672" y="306"/>
                    </a:lnTo>
                    <a:lnTo>
                      <a:pt x="666" y="299"/>
                    </a:lnTo>
                    <a:lnTo>
                      <a:pt x="660" y="292"/>
                    </a:lnTo>
                    <a:lnTo>
                      <a:pt x="666" y="286"/>
                    </a:lnTo>
                    <a:lnTo>
                      <a:pt x="654" y="279"/>
                    </a:lnTo>
                    <a:lnTo>
                      <a:pt x="654" y="272"/>
                    </a:lnTo>
                    <a:lnTo>
                      <a:pt x="642" y="279"/>
                    </a:lnTo>
                    <a:lnTo>
                      <a:pt x="636" y="272"/>
                    </a:lnTo>
                    <a:lnTo>
                      <a:pt x="630" y="272"/>
                    </a:lnTo>
                    <a:lnTo>
                      <a:pt x="618" y="272"/>
                    </a:lnTo>
                    <a:lnTo>
                      <a:pt x="612" y="272"/>
                    </a:lnTo>
                    <a:lnTo>
                      <a:pt x="606" y="279"/>
                    </a:lnTo>
                    <a:lnTo>
                      <a:pt x="606" y="272"/>
                    </a:lnTo>
                    <a:lnTo>
                      <a:pt x="600" y="266"/>
                    </a:lnTo>
                    <a:lnTo>
                      <a:pt x="606" y="266"/>
                    </a:lnTo>
                    <a:lnTo>
                      <a:pt x="594" y="266"/>
                    </a:lnTo>
                    <a:lnTo>
                      <a:pt x="588" y="266"/>
                    </a:lnTo>
                    <a:lnTo>
                      <a:pt x="588" y="259"/>
                    </a:lnTo>
                    <a:lnTo>
                      <a:pt x="594" y="259"/>
                    </a:lnTo>
                    <a:lnTo>
                      <a:pt x="576" y="259"/>
                    </a:lnTo>
                    <a:lnTo>
                      <a:pt x="570" y="259"/>
                    </a:lnTo>
                    <a:lnTo>
                      <a:pt x="564" y="259"/>
                    </a:lnTo>
                    <a:lnTo>
                      <a:pt x="564" y="252"/>
                    </a:lnTo>
                    <a:lnTo>
                      <a:pt x="546" y="252"/>
                    </a:lnTo>
                    <a:lnTo>
                      <a:pt x="540" y="259"/>
                    </a:lnTo>
                    <a:lnTo>
                      <a:pt x="534" y="252"/>
                    </a:lnTo>
                    <a:lnTo>
                      <a:pt x="540" y="252"/>
                    </a:lnTo>
                    <a:lnTo>
                      <a:pt x="534" y="252"/>
                    </a:lnTo>
                    <a:lnTo>
                      <a:pt x="522" y="259"/>
                    </a:lnTo>
                    <a:lnTo>
                      <a:pt x="504" y="246"/>
                    </a:lnTo>
                    <a:lnTo>
                      <a:pt x="492" y="246"/>
                    </a:lnTo>
                    <a:lnTo>
                      <a:pt x="480" y="246"/>
                    </a:lnTo>
                    <a:lnTo>
                      <a:pt x="474" y="239"/>
                    </a:lnTo>
                    <a:lnTo>
                      <a:pt x="468" y="239"/>
                    </a:lnTo>
                    <a:lnTo>
                      <a:pt x="468" y="246"/>
                    </a:lnTo>
                    <a:lnTo>
                      <a:pt x="462" y="246"/>
                    </a:lnTo>
                    <a:lnTo>
                      <a:pt x="462" y="239"/>
                    </a:lnTo>
                    <a:lnTo>
                      <a:pt x="456" y="232"/>
                    </a:lnTo>
                    <a:lnTo>
                      <a:pt x="456" y="226"/>
                    </a:lnTo>
                    <a:lnTo>
                      <a:pt x="444" y="219"/>
                    </a:lnTo>
                    <a:lnTo>
                      <a:pt x="438" y="219"/>
                    </a:lnTo>
                    <a:lnTo>
                      <a:pt x="444" y="212"/>
                    </a:lnTo>
                    <a:lnTo>
                      <a:pt x="438" y="206"/>
                    </a:lnTo>
                    <a:lnTo>
                      <a:pt x="438" y="212"/>
                    </a:lnTo>
                    <a:lnTo>
                      <a:pt x="432" y="212"/>
                    </a:lnTo>
                    <a:lnTo>
                      <a:pt x="438" y="206"/>
                    </a:lnTo>
                    <a:lnTo>
                      <a:pt x="438" y="199"/>
                    </a:lnTo>
                    <a:lnTo>
                      <a:pt x="444" y="199"/>
                    </a:lnTo>
                    <a:lnTo>
                      <a:pt x="444" y="193"/>
                    </a:lnTo>
                    <a:lnTo>
                      <a:pt x="438" y="193"/>
                    </a:lnTo>
                    <a:lnTo>
                      <a:pt x="438" y="199"/>
                    </a:lnTo>
                    <a:lnTo>
                      <a:pt x="432" y="193"/>
                    </a:lnTo>
                    <a:lnTo>
                      <a:pt x="438" y="193"/>
                    </a:lnTo>
                    <a:lnTo>
                      <a:pt x="432" y="193"/>
                    </a:lnTo>
                    <a:lnTo>
                      <a:pt x="426" y="186"/>
                    </a:lnTo>
                    <a:lnTo>
                      <a:pt x="426" y="179"/>
                    </a:lnTo>
                    <a:lnTo>
                      <a:pt x="432" y="173"/>
                    </a:lnTo>
                    <a:lnTo>
                      <a:pt x="432" y="166"/>
                    </a:lnTo>
                    <a:lnTo>
                      <a:pt x="432" y="153"/>
                    </a:lnTo>
                    <a:lnTo>
                      <a:pt x="426" y="139"/>
                    </a:lnTo>
                    <a:lnTo>
                      <a:pt x="414" y="133"/>
                    </a:lnTo>
                    <a:lnTo>
                      <a:pt x="408" y="133"/>
                    </a:lnTo>
                    <a:lnTo>
                      <a:pt x="408" y="126"/>
                    </a:lnTo>
                    <a:lnTo>
                      <a:pt x="408" y="119"/>
                    </a:lnTo>
                    <a:lnTo>
                      <a:pt x="414" y="119"/>
                    </a:lnTo>
                    <a:lnTo>
                      <a:pt x="420" y="119"/>
                    </a:lnTo>
                    <a:lnTo>
                      <a:pt x="414" y="113"/>
                    </a:lnTo>
                    <a:lnTo>
                      <a:pt x="420" y="106"/>
                    </a:lnTo>
                    <a:lnTo>
                      <a:pt x="420" y="99"/>
                    </a:lnTo>
                    <a:lnTo>
                      <a:pt x="408" y="99"/>
                    </a:lnTo>
                    <a:lnTo>
                      <a:pt x="378" y="99"/>
                    </a:lnTo>
                    <a:lnTo>
                      <a:pt x="360" y="93"/>
                    </a:lnTo>
                    <a:lnTo>
                      <a:pt x="348" y="79"/>
                    </a:lnTo>
                    <a:lnTo>
                      <a:pt x="342" y="46"/>
                    </a:lnTo>
                    <a:lnTo>
                      <a:pt x="336" y="26"/>
                    </a:lnTo>
                    <a:lnTo>
                      <a:pt x="330" y="26"/>
                    </a:lnTo>
                    <a:lnTo>
                      <a:pt x="324" y="33"/>
                    </a:lnTo>
                    <a:lnTo>
                      <a:pt x="318" y="33"/>
                    </a:lnTo>
                    <a:lnTo>
                      <a:pt x="318" y="26"/>
                    </a:lnTo>
                    <a:lnTo>
                      <a:pt x="312" y="26"/>
                    </a:lnTo>
                    <a:lnTo>
                      <a:pt x="312" y="20"/>
                    </a:lnTo>
                    <a:lnTo>
                      <a:pt x="306" y="20"/>
                    </a:lnTo>
                    <a:lnTo>
                      <a:pt x="306" y="26"/>
                    </a:lnTo>
                    <a:lnTo>
                      <a:pt x="294" y="26"/>
                    </a:lnTo>
                    <a:lnTo>
                      <a:pt x="288" y="26"/>
                    </a:lnTo>
                    <a:lnTo>
                      <a:pt x="288" y="20"/>
                    </a:lnTo>
                    <a:lnTo>
                      <a:pt x="282" y="13"/>
                    </a:lnTo>
                    <a:lnTo>
                      <a:pt x="264" y="20"/>
                    </a:lnTo>
                    <a:lnTo>
                      <a:pt x="264" y="13"/>
                    </a:lnTo>
                    <a:lnTo>
                      <a:pt x="252" y="13"/>
                    </a:lnTo>
                    <a:lnTo>
                      <a:pt x="246" y="6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0"/>
                    </a:lnTo>
                    <a:lnTo>
                      <a:pt x="234" y="6"/>
                    </a:lnTo>
                    <a:lnTo>
                      <a:pt x="228" y="13"/>
                    </a:lnTo>
                    <a:lnTo>
                      <a:pt x="228" y="20"/>
                    </a:lnTo>
                    <a:lnTo>
                      <a:pt x="240" y="20"/>
                    </a:lnTo>
                    <a:lnTo>
                      <a:pt x="240" y="26"/>
                    </a:lnTo>
                    <a:lnTo>
                      <a:pt x="234" y="40"/>
                    </a:lnTo>
                    <a:lnTo>
                      <a:pt x="228" y="33"/>
                    </a:lnTo>
                    <a:lnTo>
                      <a:pt x="222" y="40"/>
                    </a:lnTo>
                    <a:lnTo>
                      <a:pt x="228" y="46"/>
                    </a:lnTo>
                    <a:lnTo>
                      <a:pt x="222" y="53"/>
                    </a:lnTo>
                    <a:lnTo>
                      <a:pt x="222" y="46"/>
                    </a:lnTo>
                    <a:lnTo>
                      <a:pt x="216" y="53"/>
                    </a:lnTo>
                    <a:lnTo>
                      <a:pt x="216" y="60"/>
                    </a:lnTo>
                    <a:lnTo>
                      <a:pt x="210" y="60"/>
                    </a:lnTo>
                    <a:lnTo>
                      <a:pt x="210" y="53"/>
                    </a:lnTo>
                    <a:lnTo>
                      <a:pt x="216" y="53"/>
                    </a:lnTo>
                    <a:lnTo>
                      <a:pt x="216" y="46"/>
                    </a:lnTo>
                    <a:lnTo>
                      <a:pt x="222" y="40"/>
                    </a:lnTo>
                    <a:lnTo>
                      <a:pt x="222" y="33"/>
                    </a:lnTo>
                    <a:lnTo>
                      <a:pt x="222" y="26"/>
                    </a:lnTo>
                    <a:lnTo>
                      <a:pt x="216" y="26"/>
                    </a:lnTo>
                    <a:lnTo>
                      <a:pt x="210" y="26"/>
                    </a:lnTo>
                    <a:lnTo>
                      <a:pt x="210" y="33"/>
                    </a:lnTo>
                    <a:lnTo>
                      <a:pt x="210" y="40"/>
                    </a:lnTo>
                    <a:lnTo>
                      <a:pt x="210" y="46"/>
                    </a:lnTo>
                    <a:lnTo>
                      <a:pt x="204" y="46"/>
                    </a:lnTo>
                    <a:lnTo>
                      <a:pt x="204" y="53"/>
                    </a:lnTo>
                    <a:lnTo>
                      <a:pt x="204" y="60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0"/>
                    </a:lnTo>
                    <a:lnTo>
                      <a:pt x="192" y="53"/>
                    </a:lnTo>
                    <a:lnTo>
                      <a:pt x="198" y="46"/>
                    </a:lnTo>
                    <a:lnTo>
                      <a:pt x="186" y="46"/>
                    </a:lnTo>
                    <a:lnTo>
                      <a:pt x="180" y="53"/>
                    </a:lnTo>
                    <a:lnTo>
                      <a:pt x="174" y="66"/>
                    </a:lnTo>
                    <a:lnTo>
                      <a:pt x="174" y="73"/>
                    </a:lnTo>
                    <a:lnTo>
                      <a:pt x="174" y="79"/>
                    </a:lnTo>
                    <a:lnTo>
                      <a:pt x="168" y="79"/>
                    </a:lnTo>
                    <a:close/>
                  </a:path>
                </a:pathLst>
              </a:custGeom>
              <a:solidFill>
                <a:srgbClr val="BAE4FA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spcBef>
                    <a:spcPct val="50000"/>
                  </a:spcBef>
                  <a:buClr>
                    <a:schemeClr val="tx2"/>
                  </a:buClr>
                  <a:buSzPct val="70000"/>
                  <a:buFont typeface="Wingdings" pitchFamily="127" charset="2"/>
                  <a:buChar char="§"/>
                </a:pPr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2" name="Text Box 1669"/>
            <p:cNvSpPr txBox="1">
              <a:spLocks noChangeArrowheads="1"/>
            </p:cNvSpPr>
            <p:nvPr/>
          </p:nvSpPr>
          <p:spPr bwMode="auto">
            <a:xfrm>
              <a:off x="4163827" y="2443164"/>
              <a:ext cx="5143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Winnipeg</a:t>
              </a:r>
            </a:p>
          </p:txBody>
        </p:sp>
        <p:sp>
          <p:nvSpPr>
            <p:cNvPr id="11273" name="Text Box 1679"/>
            <p:cNvSpPr txBox="1">
              <a:spLocks noChangeArrowheads="1"/>
            </p:cNvSpPr>
            <p:nvPr/>
          </p:nvSpPr>
          <p:spPr bwMode="auto">
            <a:xfrm>
              <a:off x="1827213" y="4092575"/>
              <a:ext cx="6921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San Jose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11274" name="Text Box 1691"/>
            <p:cNvSpPr txBox="1">
              <a:spLocks noChangeArrowheads="1"/>
            </p:cNvSpPr>
            <p:nvPr/>
          </p:nvSpPr>
          <p:spPr bwMode="auto">
            <a:xfrm>
              <a:off x="4495800" y="5786438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San Luis Potosí</a:t>
              </a:r>
            </a:p>
          </p:txBody>
        </p:sp>
        <p:sp>
          <p:nvSpPr>
            <p:cNvPr id="11275" name="Text Box 1734"/>
            <p:cNvSpPr txBox="1">
              <a:spLocks noChangeArrowheads="1"/>
            </p:cNvSpPr>
            <p:nvPr/>
          </p:nvSpPr>
          <p:spPr bwMode="auto">
            <a:xfrm>
              <a:off x="6459537" y="3322956"/>
              <a:ext cx="4524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Brampton</a:t>
              </a:r>
            </a:p>
          </p:txBody>
        </p:sp>
        <p:sp>
          <p:nvSpPr>
            <p:cNvPr id="11276" name="Text Box 1737"/>
            <p:cNvSpPr txBox="1">
              <a:spLocks noChangeArrowheads="1"/>
            </p:cNvSpPr>
            <p:nvPr/>
          </p:nvSpPr>
          <p:spPr bwMode="auto">
            <a:xfrm>
              <a:off x="6657975" y="3255963"/>
              <a:ext cx="3413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err="1">
                  <a:solidFill>
                    <a:srgbClr val="000000"/>
                  </a:solidFill>
                </a:rPr>
                <a:t>Whitby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11277" name="Text Box 1742"/>
            <p:cNvSpPr txBox="1">
              <a:spLocks noChangeArrowheads="1"/>
            </p:cNvSpPr>
            <p:nvPr/>
          </p:nvSpPr>
          <p:spPr bwMode="auto">
            <a:xfrm>
              <a:off x="5872163" y="3384550"/>
              <a:ext cx="4953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Burlington</a:t>
              </a:r>
            </a:p>
          </p:txBody>
        </p:sp>
        <p:sp>
          <p:nvSpPr>
            <p:cNvPr id="11278" name="Text Box 1765"/>
            <p:cNvSpPr txBox="1">
              <a:spLocks noChangeArrowheads="1"/>
            </p:cNvSpPr>
            <p:nvPr/>
          </p:nvSpPr>
          <p:spPr bwMode="auto">
            <a:xfrm>
              <a:off x="6580187" y="2773363"/>
              <a:ext cx="6016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Quebec City</a:t>
              </a:r>
            </a:p>
          </p:txBody>
        </p:sp>
        <p:sp>
          <p:nvSpPr>
            <p:cNvPr id="11279" name="Text Box 1766"/>
            <p:cNvSpPr txBox="1">
              <a:spLocks noChangeArrowheads="1"/>
            </p:cNvSpPr>
            <p:nvPr/>
          </p:nvSpPr>
          <p:spPr bwMode="auto">
            <a:xfrm>
              <a:off x="6584950" y="2879725"/>
              <a:ext cx="5349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St  Laurent</a:t>
              </a:r>
            </a:p>
          </p:txBody>
        </p:sp>
        <p:sp>
          <p:nvSpPr>
            <p:cNvPr id="11280" name="Text Box 1768"/>
            <p:cNvSpPr txBox="1">
              <a:spLocks noChangeArrowheads="1"/>
            </p:cNvSpPr>
            <p:nvPr/>
          </p:nvSpPr>
          <p:spPr bwMode="auto">
            <a:xfrm>
              <a:off x="6449266" y="3037151"/>
              <a:ext cx="5032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Iberville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11281" name="Text Box 1769"/>
            <p:cNvSpPr txBox="1">
              <a:spLocks noChangeArrowheads="1"/>
            </p:cNvSpPr>
            <p:nvPr/>
          </p:nvSpPr>
          <p:spPr bwMode="auto">
            <a:xfrm>
              <a:off x="7092950" y="2971006"/>
              <a:ext cx="4968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err="1">
                  <a:solidFill>
                    <a:srgbClr val="000000"/>
                  </a:solidFill>
                </a:rPr>
                <a:t>Varennes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11282" name="Text Box 1817"/>
            <p:cNvSpPr txBox="1">
              <a:spLocks noChangeArrowheads="1"/>
            </p:cNvSpPr>
            <p:nvPr/>
          </p:nvSpPr>
          <p:spPr bwMode="auto">
            <a:xfrm>
              <a:off x="4872038" y="6062663"/>
              <a:ext cx="4175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Veracruz</a:t>
              </a:r>
            </a:p>
          </p:txBody>
        </p:sp>
        <p:sp>
          <p:nvSpPr>
            <p:cNvPr id="11283" name="AutoShape 1837"/>
            <p:cNvSpPr>
              <a:spLocks noChangeAspect="1" noChangeArrowheads="1" noTextEdit="1"/>
            </p:cNvSpPr>
            <p:nvPr/>
          </p:nvSpPr>
          <p:spPr bwMode="auto">
            <a:xfrm>
              <a:off x="5119688" y="5521325"/>
              <a:ext cx="100012" cy="13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4" name="Text Box 1715"/>
            <p:cNvSpPr txBox="1">
              <a:spLocks noChangeArrowheads="1"/>
            </p:cNvSpPr>
            <p:nvPr/>
          </p:nvSpPr>
          <p:spPr bwMode="auto">
            <a:xfrm>
              <a:off x="6367463" y="5299075"/>
              <a:ext cx="673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Coral Springs</a:t>
              </a:r>
            </a:p>
          </p:txBody>
        </p:sp>
        <p:sp>
          <p:nvSpPr>
            <p:cNvPr id="11285" name="Text Box 1716"/>
            <p:cNvSpPr txBox="1">
              <a:spLocks noChangeArrowheads="1"/>
            </p:cNvSpPr>
            <p:nvPr/>
          </p:nvSpPr>
          <p:spPr bwMode="auto">
            <a:xfrm>
              <a:off x="6294438" y="5151438"/>
              <a:ext cx="673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Lake Mary</a:t>
              </a:r>
            </a:p>
          </p:txBody>
        </p:sp>
        <p:sp>
          <p:nvSpPr>
            <p:cNvPr id="11286" name="Text Box 1687"/>
            <p:cNvSpPr txBox="1">
              <a:spLocks noChangeArrowheads="1"/>
            </p:cNvSpPr>
            <p:nvPr/>
          </p:nvSpPr>
          <p:spPr bwMode="auto">
            <a:xfrm>
              <a:off x="4466748" y="4920615"/>
              <a:ext cx="4810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/>
                <a:t>Houston</a:t>
              </a:r>
              <a:endParaRPr lang="en-US" sz="600" dirty="0"/>
            </a:p>
          </p:txBody>
        </p:sp>
        <p:sp>
          <p:nvSpPr>
            <p:cNvPr id="11287" name="Text Box 1701"/>
            <p:cNvSpPr txBox="1">
              <a:spLocks noChangeArrowheads="1"/>
            </p:cNvSpPr>
            <p:nvPr/>
          </p:nvSpPr>
          <p:spPr bwMode="auto">
            <a:xfrm>
              <a:off x="5123141" y="5430627"/>
              <a:ext cx="7048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Crystal Springs</a:t>
              </a:r>
            </a:p>
          </p:txBody>
        </p:sp>
        <p:sp>
          <p:nvSpPr>
            <p:cNvPr id="11288" name="Text Box 1702"/>
            <p:cNvSpPr txBox="1">
              <a:spLocks noChangeArrowheads="1"/>
            </p:cNvSpPr>
            <p:nvPr/>
          </p:nvSpPr>
          <p:spPr bwMode="auto">
            <a:xfrm>
              <a:off x="5497512" y="4489452"/>
              <a:ext cx="3206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Alamo</a:t>
              </a:r>
            </a:p>
          </p:txBody>
        </p:sp>
        <p:sp>
          <p:nvSpPr>
            <p:cNvPr id="11289" name="Text Box 1718"/>
            <p:cNvSpPr txBox="1">
              <a:spLocks noChangeArrowheads="1"/>
            </p:cNvSpPr>
            <p:nvPr/>
          </p:nvSpPr>
          <p:spPr bwMode="auto">
            <a:xfrm>
              <a:off x="6554788" y="4608512"/>
              <a:ext cx="673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Florence</a:t>
              </a:r>
            </a:p>
          </p:txBody>
        </p:sp>
        <p:sp>
          <p:nvSpPr>
            <p:cNvPr id="11290" name="Text Box 1698"/>
            <p:cNvSpPr txBox="1">
              <a:spLocks noChangeArrowheads="1"/>
            </p:cNvSpPr>
            <p:nvPr/>
          </p:nvSpPr>
          <p:spPr bwMode="auto">
            <a:xfrm>
              <a:off x="4113213" y="4262438"/>
              <a:ext cx="5826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Bartlesville</a:t>
              </a:r>
            </a:p>
          </p:txBody>
        </p:sp>
        <p:sp>
          <p:nvSpPr>
            <p:cNvPr id="11291" name="Text Box 1699"/>
            <p:cNvSpPr txBox="1">
              <a:spLocks noChangeArrowheads="1"/>
            </p:cNvSpPr>
            <p:nvPr/>
          </p:nvSpPr>
          <p:spPr bwMode="auto">
            <a:xfrm>
              <a:off x="4378325" y="4060825"/>
              <a:ext cx="7715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Jefferson City</a:t>
              </a:r>
            </a:p>
          </p:txBody>
        </p:sp>
        <p:sp>
          <p:nvSpPr>
            <p:cNvPr id="11292" name="Text Box 1724"/>
            <p:cNvSpPr txBox="1">
              <a:spLocks noChangeArrowheads="1"/>
            </p:cNvSpPr>
            <p:nvPr/>
          </p:nvSpPr>
          <p:spPr bwMode="auto">
            <a:xfrm>
              <a:off x="5224620" y="3940366"/>
              <a:ext cx="5000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St Louis</a:t>
              </a:r>
            </a:p>
          </p:txBody>
        </p:sp>
        <p:sp>
          <p:nvSpPr>
            <p:cNvPr id="11293" name="Text Box 1724"/>
            <p:cNvSpPr txBox="1">
              <a:spLocks noChangeArrowheads="1"/>
            </p:cNvSpPr>
            <p:nvPr/>
          </p:nvSpPr>
          <p:spPr bwMode="auto">
            <a:xfrm>
              <a:off x="5092700" y="3382963"/>
              <a:ext cx="4984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New Berlin</a:t>
              </a:r>
            </a:p>
          </p:txBody>
        </p:sp>
        <p:sp>
          <p:nvSpPr>
            <p:cNvPr id="11294" name="Text Box 1799"/>
            <p:cNvSpPr txBox="1">
              <a:spLocks noChangeArrowheads="1"/>
            </p:cNvSpPr>
            <p:nvPr/>
          </p:nvSpPr>
          <p:spPr bwMode="auto">
            <a:xfrm>
              <a:off x="6812756" y="4210050"/>
              <a:ext cx="546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Pinetops</a:t>
              </a:r>
            </a:p>
          </p:txBody>
        </p:sp>
        <p:sp>
          <p:nvSpPr>
            <p:cNvPr id="11296" name="Text Box 1749"/>
            <p:cNvSpPr txBox="1">
              <a:spLocks noChangeArrowheads="1"/>
            </p:cNvSpPr>
            <p:nvPr/>
          </p:nvSpPr>
          <p:spPr bwMode="auto">
            <a:xfrm>
              <a:off x="5554663" y="3486150"/>
              <a:ext cx="50006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Auburn Hills</a:t>
              </a:r>
            </a:p>
          </p:txBody>
        </p:sp>
        <p:sp>
          <p:nvSpPr>
            <p:cNvPr id="11297" name="Text Box 1750"/>
            <p:cNvSpPr txBox="1">
              <a:spLocks noChangeArrowheads="1"/>
            </p:cNvSpPr>
            <p:nvPr/>
          </p:nvSpPr>
          <p:spPr bwMode="auto">
            <a:xfrm>
              <a:off x="5776913" y="3592513"/>
              <a:ext cx="4524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Wickliffe</a:t>
              </a:r>
            </a:p>
          </p:txBody>
        </p:sp>
        <p:sp>
          <p:nvSpPr>
            <p:cNvPr id="11298" name="Text Box 1798"/>
            <p:cNvSpPr txBox="1">
              <a:spLocks noChangeArrowheads="1"/>
            </p:cNvSpPr>
            <p:nvPr/>
          </p:nvSpPr>
          <p:spPr bwMode="auto">
            <a:xfrm>
              <a:off x="5886451" y="4150519"/>
              <a:ext cx="3444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Bland</a:t>
              </a:r>
            </a:p>
          </p:txBody>
        </p:sp>
        <p:sp>
          <p:nvSpPr>
            <p:cNvPr id="11299" name="Text Box 1798"/>
            <p:cNvSpPr txBox="1">
              <a:spLocks noChangeArrowheads="1"/>
            </p:cNvSpPr>
            <p:nvPr/>
          </p:nvSpPr>
          <p:spPr bwMode="auto">
            <a:xfrm>
              <a:off x="5694363" y="4006851"/>
              <a:ext cx="5603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Lewisburg</a:t>
              </a:r>
            </a:p>
          </p:txBody>
        </p:sp>
        <p:sp>
          <p:nvSpPr>
            <p:cNvPr id="11300" name="Text Box 1750"/>
            <p:cNvSpPr txBox="1">
              <a:spLocks noChangeArrowheads="1"/>
            </p:cNvSpPr>
            <p:nvPr/>
          </p:nvSpPr>
          <p:spPr bwMode="auto">
            <a:xfrm>
              <a:off x="5607050" y="3723482"/>
              <a:ext cx="5159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Westerville</a:t>
              </a:r>
            </a:p>
          </p:txBody>
        </p:sp>
        <p:sp>
          <p:nvSpPr>
            <p:cNvPr id="11301" name="Text Box 1798"/>
            <p:cNvSpPr txBox="1">
              <a:spLocks noChangeArrowheads="1"/>
            </p:cNvSpPr>
            <p:nvPr/>
          </p:nvSpPr>
          <p:spPr bwMode="auto">
            <a:xfrm>
              <a:off x="6804025" y="4067174"/>
              <a:ext cx="7207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South </a:t>
              </a:r>
              <a:r>
                <a:rPr lang="en-US" sz="600" dirty="0">
                  <a:solidFill>
                    <a:srgbClr val="000000"/>
                  </a:solidFill>
                </a:rPr>
                <a:t>Boston</a:t>
              </a:r>
            </a:p>
          </p:txBody>
        </p:sp>
        <p:sp>
          <p:nvSpPr>
            <p:cNvPr id="11302" name="Text Box 1791"/>
            <p:cNvSpPr txBox="1">
              <a:spLocks noChangeArrowheads="1"/>
            </p:cNvSpPr>
            <p:nvPr/>
          </p:nvSpPr>
          <p:spPr bwMode="auto">
            <a:xfrm>
              <a:off x="6950075" y="3819525"/>
              <a:ext cx="4873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Warminster</a:t>
              </a:r>
            </a:p>
          </p:txBody>
        </p:sp>
        <p:sp>
          <p:nvSpPr>
            <p:cNvPr id="11304" name="Text Box 1781"/>
            <p:cNvSpPr txBox="1">
              <a:spLocks noChangeArrowheads="1"/>
            </p:cNvSpPr>
            <p:nvPr/>
          </p:nvSpPr>
          <p:spPr bwMode="auto">
            <a:xfrm>
              <a:off x="5337175" y="3819525"/>
              <a:ext cx="98742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Mt </a:t>
              </a:r>
              <a:r>
                <a:rPr lang="en-US" sz="600" dirty="0" smtClean="0">
                  <a:solidFill>
                    <a:srgbClr val="000000"/>
                  </a:solidFill>
                </a:rPr>
                <a:t>Pleasant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11305" name="AutoShape 195"/>
            <p:cNvSpPr>
              <a:spLocks noChangeArrowheads="1"/>
            </p:cNvSpPr>
            <p:nvPr/>
          </p:nvSpPr>
          <p:spPr bwMode="auto">
            <a:xfrm flipH="1">
              <a:off x="4376738" y="2533650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06" name="AutoShape 195"/>
            <p:cNvSpPr>
              <a:spLocks noChangeArrowheads="1"/>
            </p:cNvSpPr>
            <p:nvPr/>
          </p:nvSpPr>
          <p:spPr bwMode="auto">
            <a:xfrm flipH="1">
              <a:off x="6594475" y="3278188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07" name="AutoShape 195"/>
            <p:cNvSpPr>
              <a:spLocks noChangeArrowheads="1"/>
            </p:cNvSpPr>
            <p:nvPr/>
          </p:nvSpPr>
          <p:spPr bwMode="auto">
            <a:xfrm flipH="1">
              <a:off x="6388100" y="3336291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08" name="AutoShape 195"/>
            <p:cNvSpPr>
              <a:spLocks noChangeArrowheads="1"/>
            </p:cNvSpPr>
            <p:nvPr/>
          </p:nvSpPr>
          <p:spPr bwMode="auto">
            <a:xfrm flipH="1">
              <a:off x="6953250" y="3055145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09" name="AutoShape 195"/>
            <p:cNvSpPr>
              <a:spLocks noChangeArrowheads="1"/>
            </p:cNvSpPr>
            <p:nvPr/>
          </p:nvSpPr>
          <p:spPr bwMode="auto">
            <a:xfrm flipH="1">
              <a:off x="4810125" y="6091238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0" name="AutoShape 195"/>
            <p:cNvSpPr>
              <a:spLocks noChangeArrowheads="1"/>
            </p:cNvSpPr>
            <p:nvPr/>
          </p:nvSpPr>
          <p:spPr bwMode="auto">
            <a:xfrm flipH="1">
              <a:off x="2543175" y="4113212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1" name="AutoShape 195"/>
            <p:cNvSpPr>
              <a:spLocks noChangeArrowheads="1"/>
            </p:cNvSpPr>
            <p:nvPr/>
          </p:nvSpPr>
          <p:spPr bwMode="auto">
            <a:xfrm flipH="1">
              <a:off x="4699000" y="4276725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2" name="AutoShape 195"/>
            <p:cNvSpPr>
              <a:spLocks noChangeArrowheads="1"/>
            </p:cNvSpPr>
            <p:nvPr/>
          </p:nvSpPr>
          <p:spPr bwMode="auto">
            <a:xfrm flipH="1">
              <a:off x="5418137" y="4503739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3" name="AutoShape 195"/>
            <p:cNvSpPr>
              <a:spLocks noChangeArrowheads="1"/>
            </p:cNvSpPr>
            <p:nvPr/>
          </p:nvSpPr>
          <p:spPr bwMode="auto">
            <a:xfrm flipH="1">
              <a:off x="6205538" y="5157788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4" name="AutoShape 195"/>
            <p:cNvSpPr>
              <a:spLocks noChangeArrowheads="1"/>
            </p:cNvSpPr>
            <p:nvPr/>
          </p:nvSpPr>
          <p:spPr bwMode="auto">
            <a:xfrm flipH="1">
              <a:off x="6286500" y="5321301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5" name="AutoShape 195"/>
            <p:cNvSpPr>
              <a:spLocks noChangeArrowheads="1"/>
            </p:cNvSpPr>
            <p:nvPr/>
          </p:nvSpPr>
          <p:spPr bwMode="auto">
            <a:xfrm flipH="1">
              <a:off x="6359525" y="456247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6" name="AutoShape 195"/>
            <p:cNvSpPr>
              <a:spLocks noChangeArrowheads="1"/>
            </p:cNvSpPr>
            <p:nvPr/>
          </p:nvSpPr>
          <p:spPr bwMode="auto">
            <a:xfrm flipH="1">
              <a:off x="6048375" y="3516313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7" name="AutoShape 195"/>
            <p:cNvSpPr>
              <a:spLocks noChangeArrowheads="1"/>
            </p:cNvSpPr>
            <p:nvPr/>
          </p:nvSpPr>
          <p:spPr bwMode="auto">
            <a:xfrm flipH="1">
              <a:off x="6338887" y="3833813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18" name="AutoShape 195"/>
            <p:cNvSpPr>
              <a:spLocks noChangeArrowheads="1"/>
            </p:cNvSpPr>
            <p:nvPr/>
          </p:nvSpPr>
          <p:spPr bwMode="auto">
            <a:xfrm flipH="1">
              <a:off x="6126162" y="3740945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21" name="AutoShape 195"/>
            <p:cNvSpPr>
              <a:spLocks noChangeArrowheads="1"/>
            </p:cNvSpPr>
            <p:nvPr/>
          </p:nvSpPr>
          <p:spPr bwMode="auto">
            <a:xfrm flipH="1">
              <a:off x="6704013" y="3833813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22" name="AutoShape 195"/>
            <p:cNvSpPr>
              <a:spLocks noChangeArrowheads="1"/>
            </p:cNvSpPr>
            <p:nvPr/>
          </p:nvSpPr>
          <p:spPr bwMode="auto">
            <a:xfrm flipH="1">
              <a:off x="6459537" y="4092575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23" name="AutoShape 195"/>
            <p:cNvSpPr>
              <a:spLocks noChangeArrowheads="1"/>
            </p:cNvSpPr>
            <p:nvPr/>
          </p:nvSpPr>
          <p:spPr bwMode="auto">
            <a:xfrm flipH="1">
              <a:off x="3022955" y="2284413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24" name="AutoShape 195"/>
            <p:cNvSpPr>
              <a:spLocks noChangeArrowheads="1"/>
            </p:cNvSpPr>
            <p:nvPr/>
          </p:nvSpPr>
          <p:spPr bwMode="auto">
            <a:xfrm flipH="1">
              <a:off x="4418013" y="5805488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25" name="AutoShape 195"/>
            <p:cNvSpPr>
              <a:spLocks noChangeArrowheads="1"/>
            </p:cNvSpPr>
            <p:nvPr/>
          </p:nvSpPr>
          <p:spPr bwMode="auto">
            <a:xfrm flipH="1">
              <a:off x="7026910" y="299494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27" name="Text Box 1859"/>
            <p:cNvSpPr txBox="1">
              <a:spLocks noChangeArrowheads="1"/>
            </p:cNvSpPr>
            <p:nvPr/>
          </p:nvSpPr>
          <p:spPr bwMode="auto">
            <a:xfrm>
              <a:off x="5062537" y="5299871"/>
              <a:ext cx="3841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Prairieville</a:t>
              </a:r>
            </a:p>
          </p:txBody>
        </p:sp>
        <p:sp>
          <p:nvSpPr>
            <p:cNvPr id="11328" name="Line 276"/>
            <p:cNvSpPr>
              <a:spLocks noChangeShapeType="1"/>
            </p:cNvSpPr>
            <p:nvPr/>
          </p:nvSpPr>
          <p:spPr bwMode="auto">
            <a:xfrm>
              <a:off x="6764337" y="3865691"/>
              <a:ext cx="18573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9" name="AutoShape 195"/>
            <p:cNvSpPr>
              <a:spLocks noChangeArrowheads="1"/>
            </p:cNvSpPr>
            <p:nvPr/>
          </p:nvSpPr>
          <p:spPr bwMode="auto">
            <a:xfrm flipH="1">
              <a:off x="6215063" y="3613150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30" name="Text Box 1794"/>
            <p:cNvSpPr txBox="1">
              <a:spLocks noChangeArrowheads="1"/>
            </p:cNvSpPr>
            <p:nvPr/>
          </p:nvSpPr>
          <p:spPr bwMode="auto">
            <a:xfrm>
              <a:off x="6729413" y="4416425"/>
              <a:ext cx="546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Huntersville</a:t>
              </a:r>
            </a:p>
          </p:txBody>
        </p:sp>
        <p:sp>
          <p:nvSpPr>
            <p:cNvPr id="11331" name="AutoShape 195"/>
            <p:cNvSpPr>
              <a:spLocks noChangeArrowheads="1"/>
            </p:cNvSpPr>
            <p:nvPr/>
          </p:nvSpPr>
          <p:spPr bwMode="auto">
            <a:xfrm flipH="1">
              <a:off x="4937918" y="4940300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32" name="AutoShape 195"/>
            <p:cNvSpPr>
              <a:spLocks noChangeArrowheads="1"/>
            </p:cNvSpPr>
            <p:nvPr/>
          </p:nvSpPr>
          <p:spPr bwMode="auto">
            <a:xfrm flipH="1">
              <a:off x="5439727" y="4028070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33" name="Line 276"/>
            <p:cNvSpPr>
              <a:spLocks noChangeShapeType="1"/>
            </p:cNvSpPr>
            <p:nvPr/>
          </p:nvSpPr>
          <p:spPr bwMode="auto">
            <a:xfrm>
              <a:off x="6599237" y="4255294"/>
              <a:ext cx="19843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4" name="AutoShape 195"/>
            <p:cNvSpPr>
              <a:spLocks noChangeArrowheads="1"/>
            </p:cNvSpPr>
            <p:nvPr/>
          </p:nvSpPr>
          <p:spPr bwMode="auto">
            <a:xfrm flipH="1">
              <a:off x="5149850" y="4078288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35" name="Line 276"/>
            <p:cNvSpPr>
              <a:spLocks noChangeShapeType="1"/>
            </p:cNvSpPr>
            <p:nvPr/>
          </p:nvSpPr>
          <p:spPr bwMode="auto">
            <a:xfrm>
              <a:off x="6400799" y="4457700"/>
              <a:ext cx="3143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6" name="AutoShape 195"/>
            <p:cNvSpPr>
              <a:spLocks noChangeArrowheads="1"/>
            </p:cNvSpPr>
            <p:nvPr/>
          </p:nvSpPr>
          <p:spPr bwMode="auto">
            <a:xfrm flipH="1">
              <a:off x="5584825" y="3411538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37" name="AutoShape 195"/>
            <p:cNvSpPr>
              <a:spLocks noChangeArrowheads="1"/>
            </p:cNvSpPr>
            <p:nvPr/>
          </p:nvSpPr>
          <p:spPr bwMode="auto">
            <a:xfrm flipH="1">
              <a:off x="5369877" y="4900613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38" name="AutoShape 195"/>
            <p:cNvSpPr>
              <a:spLocks noChangeArrowheads="1"/>
            </p:cNvSpPr>
            <p:nvPr/>
          </p:nvSpPr>
          <p:spPr bwMode="auto">
            <a:xfrm flipH="1">
              <a:off x="5450204" y="4827587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39" name="AutoShape 195"/>
            <p:cNvSpPr>
              <a:spLocks noChangeArrowheads="1"/>
            </p:cNvSpPr>
            <p:nvPr/>
          </p:nvSpPr>
          <p:spPr bwMode="auto">
            <a:xfrm flipH="1">
              <a:off x="6534150" y="4230687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0" name="AutoShape 195"/>
            <p:cNvSpPr>
              <a:spLocks noChangeArrowheads="1"/>
            </p:cNvSpPr>
            <p:nvPr/>
          </p:nvSpPr>
          <p:spPr bwMode="auto">
            <a:xfrm flipH="1">
              <a:off x="6234906" y="4175125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1" name="AutoShape 195"/>
            <p:cNvSpPr>
              <a:spLocks noChangeArrowheads="1"/>
            </p:cNvSpPr>
            <p:nvPr/>
          </p:nvSpPr>
          <p:spPr bwMode="auto">
            <a:xfrm flipH="1">
              <a:off x="6256337" y="403939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2" name="AutoShape 195"/>
            <p:cNvSpPr>
              <a:spLocks noChangeArrowheads="1"/>
            </p:cNvSpPr>
            <p:nvPr/>
          </p:nvSpPr>
          <p:spPr bwMode="auto">
            <a:xfrm flipH="1">
              <a:off x="6357938" y="3406775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3" name="AutoShape 195"/>
            <p:cNvSpPr>
              <a:spLocks noChangeArrowheads="1"/>
            </p:cNvSpPr>
            <p:nvPr/>
          </p:nvSpPr>
          <p:spPr bwMode="auto">
            <a:xfrm flipH="1">
              <a:off x="7185025" y="2806701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4" name="AutoShape 195"/>
            <p:cNvSpPr>
              <a:spLocks noChangeArrowheads="1"/>
            </p:cNvSpPr>
            <p:nvPr/>
          </p:nvSpPr>
          <p:spPr bwMode="auto">
            <a:xfrm flipH="1">
              <a:off x="7116763" y="2895600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5" name="AutoShape 195"/>
            <p:cNvSpPr>
              <a:spLocks noChangeArrowheads="1"/>
            </p:cNvSpPr>
            <p:nvPr/>
          </p:nvSpPr>
          <p:spPr bwMode="auto">
            <a:xfrm flipH="1">
              <a:off x="6292849" y="4491038"/>
              <a:ext cx="69850" cy="555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11346" name="Line 276"/>
            <p:cNvSpPr>
              <a:spLocks noChangeShapeType="1"/>
            </p:cNvSpPr>
            <p:nvPr/>
          </p:nvSpPr>
          <p:spPr bwMode="auto">
            <a:xfrm>
              <a:off x="5404801" y="4957365"/>
              <a:ext cx="637" cy="34806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9" name="Text Box 1720"/>
            <p:cNvSpPr txBox="1">
              <a:spLocks noChangeArrowheads="1"/>
            </p:cNvSpPr>
            <p:nvPr/>
          </p:nvSpPr>
          <p:spPr bwMode="auto">
            <a:xfrm>
              <a:off x="5608638" y="5145882"/>
              <a:ext cx="6238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Birmingham</a:t>
              </a:r>
            </a:p>
          </p:txBody>
        </p:sp>
        <p:sp>
          <p:nvSpPr>
            <p:cNvPr id="11351" name="Text Box 1720"/>
            <p:cNvSpPr txBox="1">
              <a:spLocks noChangeArrowheads="1"/>
            </p:cNvSpPr>
            <p:nvPr/>
          </p:nvSpPr>
          <p:spPr bwMode="auto">
            <a:xfrm>
              <a:off x="4370388" y="4514850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Fort Smith</a:t>
              </a:r>
            </a:p>
          </p:txBody>
        </p:sp>
        <p:sp>
          <p:nvSpPr>
            <p:cNvPr id="11352" name="Text Box 1720"/>
            <p:cNvSpPr txBox="1">
              <a:spLocks noChangeArrowheads="1"/>
            </p:cNvSpPr>
            <p:nvPr/>
          </p:nvSpPr>
          <p:spPr bwMode="auto">
            <a:xfrm>
              <a:off x="6327775" y="4900613"/>
              <a:ext cx="43973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err="1" smtClean="0">
                  <a:solidFill>
                    <a:srgbClr val="000000"/>
                  </a:solidFill>
                </a:rPr>
                <a:t>Athens,GA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11353" name="Text Box 1794"/>
            <p:cNvSpPr txBox="1">
              <a:spLocks noChangeArrowheads="1"/>
            </p:cNvSpPr>
            <p:nvPr/>
          </p:nvSpPr>
          <p:spPr bwMode="auto">
            <a:xfrm>
              <a:off x="6677687" y="4476751"/>
              <a:ext cx="820737" cy="10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Kings</a:t>
              </a:r>
              <a:r>
                <a:rPr lang="en-US" sz="700" dirty="0">
                  <a:solidFill>
                    <a:srgbClr val="000000"/>
                  </a:solidFill>
                </a:rPr>
                <a:t> </a:t>
              </a:r>
              <a:r>
                <a:rPr lang="en-US" sz="600" dirty="0">
                  <a:solidFill>
                    <a:srgbClr val="000000"/>
                  </a:solidFill>
                </a:rPr>
                <a:t>Mountain</a:t>
              </a:r>
            </a:p>
          </p:txBody>
        </p:sp>
        <p:sp>
          <p:nvSpPr>
            <p:cNvPr id="11354" name="Text Box 1794"/>
            <p:cNvSpPr txBox="1">
              <a:spLocks noChangeArrowheads="1"/>
            </p:cNvSpPr>
            <p:nvPr/>
          </p:nvSpPr>
          <p:spPr bwMode="auto">
            <a:xfrm>
              <a:off x="6804025" y="4267994"/>
              <a:ext cx="546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Marion</a:t>
              </a:r>
              <a:r>
                <a:rPr lang="en-US" sz="700" dirty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355" name="Text Box 1720"/>
            <p:cNvSpPr txBox="1">
              <a:spLocks noChangeArrowheads="1"/>
            </p:cNvSpPr>
            <p:nvPr/>
          </p:nvSpPr>
          <p:spPr bwMode="auto">
            <a:xfrm>
              <a:off x="4367975" y="4425950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Westville</a:t>
              </a:r>
            </a:p>
          </p:txBody>
        </p:sp>
        <p:sp>
          <p:nvSpPr>
            <p:cNvPr id="11356" name="Line 276"/>
            <p:cNvSpPr>
              <a:spLocks noChangeShapeType="1"/>
            </p:cNvSpPr>
            <p:nvPr/>
          </p:nvSpPr>
          <p:spPr bwMode="auto">
            <a:xfrm>
              <a:off x="6353178" y="4532312"/>
              <a:ext cx="301622" cy="79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7" name="Line 276"/>
            <p:cNvSpPr>
              <a:spLocks noChangeShapeType="1"/>
            </p:cNvSpPr>
            <p:nvPr/>
          </p:nvSpPr>
          <p:spPr bwMode="auto">
            <a:xfrm>
              <a:off x="6399212" y="4316730"/>
              <a:ext cx="3968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8" name="Text Box 1720"/>
            <p:cNvSpPr txBox="1">
              <a:spLocks noChangeArrowheads="1"/>
            </p:cNvSpPr>
            <p:nvPr/>
          </p:nvSpPr>
          <p:spPr bwMode="auto">
            <a:xfrm>
              <a:off x="6273800" y="3471863"/>
              <a:ext cx="4921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Stratford</a:t>
              </a:r>
            </a:p>
          </p:txBody>
        </p:sp>
        <p:sp>
          <p:nvSpPr>
            <p:cNvPr id="11359" name="Text Box 1695"/>
            <p:cNvSpPr txBox="1">
              <a:spLocks noChangeArrowheads="1"/>
            </p:cNvSpPr>
            <p:nvPr/>
          </p:nvSpPr>
          <p:spPr bwMode="auto">
            <a:xfrm>
              <a:off x="3625850" y="5970588"/>
              <a:ext cx="527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Jalisco </a:t>
              </a:r>
            </a:p>
          </p:txBody>
        </p:sp>
        <p:sp>
          <p:nvSpPr>
            <p:cNvPr id="11360" name="Text Box 1701"/>
            <p:cNvSpPr txBox="1">
              <a:spLocks noChangeArrowheads="1"/>
            </p:cNvSpPr>
            <p:nvPr/>
          </p:nvSpPr>
          <p:spPr bwMode="auto">
            <a:xfrm>
              <a:off x="5510689" y="5334001"/>
              <a:ext cx="3508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Columbus</a:t>
              </a:r>
            </a:p>
          </p:txBody>
        </p:sp>
        <p:sp>
          <p:nvSpPr>
            <p:cNvPr id="11361" name="Text Box 1794"/>
            <p:cNvSpPr txBox="1">
              <a:spLocks noChangeArrowheads="1"/>
            </p:cNvSpPr>
            <p:nvPr/>
          </p:nvSpPr>
          <p:spPr bwMode="auto">
            <a:xfrm>
              <a:off x="5691981" y="5253037"/>
              <a:ext cx="404812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Gainesville</a:t>
              </a:r>
            </a:p>
          </p:txBody>
        </p:sp>
        <p:sp>
          <p:nvSpPr>
            <p:cNvPr id="11362" name="Text Box 1794"/>
            <p:cNvSpPr txBox="1">
              <a:spLocks noChangeArrowheads="1"/>
            </p:cNvSpPr>
            <p:nvPr/>
          </p:nvSpPr>
          <p:spPr bwMode="auto">
            <a:xfrm>
              <a:off x="5697538" y="4289425"/>
              <a:ext cx="3889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Rogersville</a:t>
              </a:r>
            </a:p>
          </p:txBody>
        </p:sp>
        <p:sp>
          <p:nvSpPr>
            <p:cNvPr id="11363" name="Text Box 1794"/>
            <p:cNvSpPr txBox="1">
              <a:spLocks noChangeArrowheads="1"/>
            </p:cNvSpPr>
            <p:nvPr/>
          </p:nvSpPr>
          <p:spPr bwMode="auto">
            <a:xfrm>
              <a:off x="6402388" y="4778375"/>
              <a:ext cx="8207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Greenville</a:t>
              </a:r>
            </a:p>
          </p:txBody>
        </p:sp>
        <p:sp>
          <p:nvSpPr>
            <p:cNvPr id="11364" name="Text Box 1794"/>
            <p:cNvSpPr txBox="1">
              <a:spLocks noChangeArrowheads="1"/>
            </p:cNvSpPr>
            <p:nvPr/>
          </p:nvSpPr>
          <p:spPr bwMode="auto">
            <a:xfrm>
              <a:off x="6732130" y="4348162"/>
              <a:ext cx="3889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Asheville</a:t>
              </a:r>
            </a:p>
          </p:txBody>
        </p:sp>
        <p:sp>
          <p:nvSpPr>
            <p:cNvPr id="11365" name="Line 276"/>
            <p:cNvSpPr>
              <a:spLocks noChangeShapeType="1"/>
            </p:cNvSpPr>
            <p:nvPr/>
          </p:nvSpPr>
          <p:spPr bwMode="auto">
            <a:xfrm>
              <a:off x="6135688" y="4676775"/>
              <a:ext cx="198437" cy="25082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6" name="Line 276"/>
            <p:cNvSpPr>
              <a:spLocks noChangeShapeType="1"/>
            </p:cNvSpPr>
            <p:nvPr/>
          </p:nvSpPr>
          <p:spPr bwMode="auto">
            <a:xfrm>
              <a:off x="6230938" y="4587875"/>
              <a:ext cx="173037" cy="219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8" name="Text Box 1769"/>
            <p:cNvSpPr txBox="1">
              <a:spLocks noChangeArrowheads="1"/>
            </p:cNvSpPr>
            <p:nvPr/>
          </p:nvSpPr>
          <p:spPr bwMode="auto">
            <a:xfrm>
              <a:off x="7335836" y="2844668"/>
              <a:ext cx="4968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Saint Claire</a:t>
              </a:r>
            </a:p>
          </p:txBody>
        </p:sp>
        <p:sp>
          <p:nvSpPr>
            <p:cNvPr id="11369" name="Text Box 1859"/>
            <p:cNvSpPr txBox="1">
              <a:spLocks noChangeArrowheads="1"/>
            </p:cNvSpPr>
            <p:nvPr/>
          </p:nvSpPr>
          <p:spPr bwMode="auto">
            <a:xfrm>
              <a:off x="4762501" y="5043648"/>
              <a:ext cx="3841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Ozark</a:t>
              </a:r>
            </a:p>
          </p:txBody>
        </p:sp>
        <p:sp>
          <p:nvSpPr>
            <p:cNvPr id="11370" name="Text Box 1859"/>
            <p:cNvSpPr txBox="1">
              <a:spLocks noChangeArrowheads="1"/>
            </p:cNvSpPr>
            <p:nvPr/>
          </p:nvSpPr>
          <p:spPr bwMode="auto">
            <a:xfrm>
              <a:off x="5151437" y="4397376"/>
              <a:ext cx="4667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Clarksville</a:t>
              </a:r>
            </a:p>
          </p:txBody>
        </p:sp>
        <p:sp>
          <p:nvSpPr>
            <p:cNvPr id="11371" name="Line 276"/>
            <p:cNvSpPr>
              <a:spLocks noChangeShapeType="1"/>
            </p:cNvSpPr>
            <p:nvPr/>
          </p:nvSpPr>
          <p:spPr bwMode="auto">
            <a:xfrm>
              <a:off x="5697537" y="4811713"/>
              <a:ext cx="3176" cy="35004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2" name="Line 276"/>
            <p:cNvSpPr>
              <a:spLocks noChangeShapeType="1"/>
            </p:cNvSpPr>
            <p:nvPr/>
          </p:nvSpPr>
          <p:spPr bwMode="auto">
            <a:xfrm>
              <a:off x="6192838" y="4648200"/>
              <a:ext cx="169862" cy="2190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3" name="Text Box 1720"/>
            <p:cNvSpPr txBox="1">
              <a:spLocks noChangeArrowheads="1"/>
            </p:cNvSpPr>
            <p:nvPr/>
          </p:nvSpPr>
          <p:spPr bwMode="auto">
            <a:xfrm>
              <a:off x="6365875" y="4837113"/>
              <a:ext cx="40005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Belton</a:t>
              </a:r>
            </a:p>
          </p:txBody>
        </p:sp>
        <p:sp>
          <p:nvSpPr>
            <p:cNvPr id="11374" name="Text Box 1720"/>
            <p:cNvSpPr txBox="1">
              <a:spLocks noChangeArrowheads="1"/>
            </p:cNvSpPr>
            <p:nvPr/>
          </p:nvSpPr>
          <p:spPr bwMode="auto">
            <a:xfrm>
              <a:off x="6646385" y="4552951"/>
              <a:ext cx="2841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Clio</a:t>
              </a:r>
            </a:p>
          </p:txBody>
        </p:sp>
        <p:sp>
          <p:nvSpPr>
            <p:cNvPr id="11375" name="Line 276"/>
            <p:cNvSpPr>
              <a:spLocks noChangeShapeType="1"/>
            </p:cNvSpPr>
            <p:nvPr/>
          </p:nvSpPr>
          <p:spPr bwMode="auto">
            <a:xfrm>
              <a:off x="6361906" y="4654549"/>
              <a:ext cx="184944" cy="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6" name="Text Box 1720"/>
            <p:cNvSpPr txBox="1">
              <a:spLocks noChangeArrowheads="1"/>
            </p:cNvSpPr>
            <p:nvPr/>
          </p:nvSpPr>
          <p:spPr bwMode="auto">
            <a:xfrm>
              <a:off x="4256088" y="4343400"/>
              <a:ext cx="54292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>
                  <a:solidFill>
                    <a:srgbClr val="000000"/>
                  </a:solidFill>
                </a:rPr>
                <a:t>Claremore</a:t>
              </a:r>
            </a:p>
          </p:txBody>
        </p:sp>
        <p:sp>
          <p:nvSpPr>
            <p:cNvPr id="11380" name="AutoShape 195"/>
            <p:cNvSpPr>
              <a:spLocks noChangeArrowheads="1"/>
            </p:cNvSpPr>
            <p:nvPr/>
          </p:nvSpPr>
          <p:spPr bwMode="auto">
            <a:xfrm flipH="1">
              <a:off x="4800601" y="435768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1" name="AutoShape 195"/>
            <p:cNvSpPr>
              <a:spLocks noChangeArrowheads="1"/>
            </p:cNvSpPr>
            <p:nvPr/>
          </p:nvSpPr>
          <p:spPr bwMode="auto">
            <a:xfrm flipH="1">
              <a:off x="4913314" y="444658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2" name="AutoShape 195"/>
            <p:cNvSpPr>
              <a:spLocks noChangeArrowheads="1"/>
            </p:cNvSpPr>
            <p:nvPr/>
          </p:nvSpPr>
          <p:spPr bwMode="auto">
            <a:xfrm flipH="1">
              <a:off x="4919664" y="452913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3" name="AutoShape 195"/>
            <p:cNvSpPr>
              <a:spLocks noChangeArrowheads="1"/>
            </p:cNvSpPr>
            <p:nvPr/>
          </p:nvSpPr>
          <p:spPr bwMode="auto">
            <a:xfrm flipH="1">
              <a:off x="5040314" y="451802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4" name="AutoShape 195"/>
            <p:cNvSpPr>
              <a:spLocks noChangeArrowheads="1"/>
            </p:cNvSpPr>
            <p:nvPr/>
          </p:nvSpPr>
          <p:spPr bwMode="auto">
            <a:xfrm flipH="1">
              <a:off x="5484814" y="441483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5" name="AutoShape 195"/>
            <p:cNvSpPr>
              <a:spLocks noChangeArrowheads="1"/>
            </p:cNvSpPr>
            <p:nvPr/>
          </p:nvSpPr>
          <p:spPr bwMode="auto">
            <a:xfrm flipH="1">
              <a:off x="5537201" y="479107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6" name="AutoShape 195"/>
            <p:cNvSpPr>
              <a:spLocks noChangeArrowheads="1"/>
            </p:cNvSpPr>
            <p:nvPr/>
          </p:nvSpPr>
          <p:spPr bwMode="auto">
            <a:xfrm flipH="1">
              <a:off x="5665789" y="4749801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7" name="AutoShape 195"/>
            <p:cNvSpPr>
              <a:spLocks noChangeArrowheads="1"/>
            </p:cNvSpPr>
            <p:nvPr/>
          </p:nvSpPr>
          <p:spPr bwMode="auto">
            <a:xfrm flipH="1">
              <a:off x="4152901" y="598963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8" name="AutoShape 195"/>
            <p:cNvSpPr>
              <a:spLocks noChangeArrowheads="1"/>
            </p:cNvSpPr>
            <p:nvPr/>
          </p:nvSpPr>
          <p:spPr bwMode="auto">
            <a:xfrm flipH="1">
              <a:off x="5989639" y="458628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89" name="AutoShape 195"/>
            <p:cNvSpPr>
              <a:spLocks noChangeArrowheads="1"/>
            </p:cNvSpPr>
            <p:nvPr/>
          </p:nvSpPr>
          <p:spPr bwMode="auto">
            <a:xfrm flipH="1">
              <a:off x="6099176" y="463391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0" name="AutoShape 195"/>
            <p:cNvSpPr>
              <a:spLocks noChangeArrowheads="1"/>
            </p:cNvSpPr>
            <p:nvPr/>
          </p:nvSpPr>
          <p:spPr bwMode="auto">
            <a:xfrm flipH="1">
              <a:off x="6159501" y="460216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1" name="AutoShape 195"/>
            <p:cNvSpPr>
              <a:spLocks noChangeArrowheads="1"/>
            </p:cNvSpPr>
            <p:nvPr/>
          </p:nvSpPr>
          <p:spPr bwMode="auto">
            <a:xfrm flipH="1">
              <a:off x="6197601" y="454183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2" name="AutoShape 195"/>
            <p:cNvSpPr>
              <a:spLocks noChangeArrowheads="1"/>
            </p:cNvSpPr>
            <p:nvPr/>
          </p:nvSpPr>
          <p:spPr bwMode="auto">
            <a:xfrm flipH="1">
              <a:off x="6308726" y="4629151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3" name="AutoShape 195"/>
            <p:cNvSpPr>
              <a:spLocks noChangeArrowheads="1"/>
            </p:cNvSpPr>
            <p:nvPr/>
          </p:nvSpPr>
          <p:spPr bwMode="auto">
            <a:xfrm flipH="1">
              <a:off x="6369051" y="443071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4" name="AutoShape 195"/>
            <p:cNvSpPr>
              <a:spLocks noChangeArrowheads="1"/>
            </p:cNvSpPr>
            <p:nvPr/>
          </p:nvSpPr>
          <p:spPr bwMode="auto">
            <a:xfrm flipH="1">
              <a:off x="6343651" y="428148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5" name="AutoShape 195"/>
            <p:cNvSpPr>
              <a:spLocks noChangeArrowheads="1"/>
            </p:cNvSpPr>
            <p:nvPr/>
          </p:nvSpPr>
          <p:spPr bwMode="auto">
            <a:xfrm flipH="1">
              <a:off x="6134101" y="4375151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6" name="AutoShape 195"/>
            <p:cNvSpPr>
              <a:spLocks noChangeArrowheads="1"/>
            </p:cNvSpPr>
            <p:nvPr/>
          </p:nvSpPr>
          <p:spPr bwMode="auto">
            <a:xfrm flipH="1">
              <a:off x="6073776" y="431006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7" name="AutoShape 195"/>
            <p:cNvSpPr>
              <a:spLocks noChangeArrowheads="1"/>
            </p:cNvSpPr>
            <p:nvPr/>
          </p:nvSpPr>
          <p:spPr bwMode="auto">
            <a:xfrm flipH="1">
              <a:off x="7275514" y="2857501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11399" name="AutoShape 195"/>
            <p:cNvSpPr>
              <a:spLocks noChangeArrowheads="1"/>
            </p:cNvSpPr>
            <p:nvPr/>
          </p:nvSpPr>
          <p:spPr bwMode="auto">
            <a:xfrm flipH="1">
              <a:off x="6200776" y="349091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84" name="Line 276"/>
            <p:cNvSpPr>
              <a:spLocks noChangeShapeType="1"/>
            </p:cNvSpPr>
            <p:nvPr/>
          </p:nvSpPr>
          <p:spPr bwMode="auto">
            <a:xfrm flipV="1">
              <a:off x="6186487" y="4394200"/>
              <a:ext cx="630237" cy="317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Line 276"/>
            <p:cNvSpPr>
              <a:spLocks noChangeShapeType="1"/>
            </p:cNvSpPr>
            <p:nvPr/>
          </p:nvSpPr>
          <p:spPr bwMode="auto">
            <a:xfrm flipV="1">
              <a:off x="6423025" y="4598988"/>
              <a:ext cx="2254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Line 276"/>
            <p:cNvSpPr>
              <a:spLocks noChangeShapeType="1"/>
            </p:cNvSpPr>
            <p:nvPr/>
          </p:nvSpPr>
          <p:spPr bwMode="auto">
            <a:xfrm>
              <a:off x="6029324" y="4659314"/>
              <a:ext cx="3176" cy="60814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Line 276"/>
            <p:cNvSpPr>
              <a:spLocks noChangeShapeType="1"/>
            </p:cNvSpPr>
            <p:nvPr/>
          </p:nvSpPr>
          <p:spPr bwMode="auto">
            <a:xfrm>
              <a:off x="5479256" y="4883151"/>
              <a:ext cx="1588" cy="54292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Line 276"/>
            <p:cNvSpPr>
              <a:spLocks noChangeShapeType="1"/>
            </p:cNvSpPr>
            <p:nvPr/>
          </p:nvSpPr>
          <p:spPr bwMode="auto">
            <a:xfrm>
              <a:off x="6519862" y="4129088"/>
              <a:ext cx="2698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Line 276"/>
            <p:cNvSpPr>
              <a:spLocks noChangeShapeType="1"/>
            </p:cNvSpPr>
            <p:nvPr/>
          </p:nvSpPr>
          <p:spPr bwMode="auto">
            <a:xfrm>
              <a:off x="5572124" y="4852987"/>
              <a:ext cx="1" cy="49212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AutoShape 195"/>
            <p:cNvSpPr>
              <a:spLocks noChangeArrowheads="1"/>
            </p:cNvSpPr>
            <p:nvPr/>
          </p:nvSpPr>
          <p:spPr bwMode="auto">
            <a:xfrm flipH="1">
              <a:off x="4462463" y="5481639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393" name="Text Box 1691"/>
            <p:cNvSpPr txBox="1">
              <a:spLocks noChangeArrowheads="1"/>
            </p:cNvSpPr>
            <p:nvPr/>
          </p:nvSpPr>
          <p:spPr bwMode="auto">
            <a:xfrm>
              <a:off x="4136506" y="5371394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Monterrey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94" name="Text Box 1691"/>
            <p:cNvSpPr txBox="1">
              <a:spLocks noChangeArrowheads="1"/>
            </p:cNvSpPr>
            <p:nvPr/>
          </p:nvSpPr>
          <p:spPr bwMode="auto">
            <a:xfrm>
              <a:off x="7085171" y="5811838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Vega Baja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95" name="Text Box 1691"/>
            <p:cNvSpPr txBox="1">
              <a:spLocks noChangeArrowheads="1"/>
            </p:cNvSpPr>
            <p:nvPr/>
          </p:nvSpPr>
          <p:spPr bwMode="auto">
            <a:xfrm>
              <a:off x="1895475" y="2616995"/>
              <a:ext cx="4778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err="1" smtClean="0">
                  <a:solidFill>
                    <a:srgbClr val="000000"/>
                  </a:solidFill>
                </a:rPr>
                <a:t>Saanichton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96" name="Text Box 1691"/>
            <p:cNvSpPr txBox="1">
              <a:spLocks noChangeArrowheads="1"/>
            </p:cNvSpPr>
            <p:nvPr/>
          </p:nvSpPr>
          <p:spPr bwMode="auto">
            <a:xfrm>
              <a:off x="3551238" y="4281489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Albuquerque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397" name="AutoShape 195"/>
            <p:cNvSpPr>
              <a:spLocks noChangeArrowheads="1"/>
            </p:cNvSpPr>
            <p:nvPr/>
          </p:nvSpPr>
          <p:spPr bwMode="auto">
            <a:xfrm flipH="1">
              <a:off x="6978650" y="5834063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398" name="AutoShape 195"/>
            <p:cNvSpPr>
              <a:spLocks noChangeArrowheads="1"/>
            </p:cNvSpPr>
            <p:nvPr/>
          </p:nvSpPr>
          <p:spPr bwMode="auto">
            <a:xfrm flipH="1">
              <a:off x="3878263" y="4391026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399" name="AutoShape 195"/>
            <p:cNvSpPr>
              <a:spLocks noChangeArrowheads="1"/>
            </p:cNvSpPr>
            <p:nvPr/>
          </p:nvSpPr>
          <p:spPr bwMode="auto">
            <a:xfrm flipH="1">
              <a:off x="2374900" y="2628901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02" name="AutoShape 195"/>
            <p:cNvSpPr>
              <a:spLocks noChangeArrowheads="1"/>
            </p:cNvSpPr>
            <p:nvPr/>
          </p:nvSpPr>
          <p:spPr bwMode="auto">
            <a:xfrm flipH="1">
              <a:off x="3090863" y="1898061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05" name="Text Box 1691"/>
            <p:cNvSpPr txBox="1">
              <a:spLocks noChangeArrowheads="1"/>
            </p:cNvSpPr>
            <p:nvPr/>
          </p:nvSpPr>
          <p:spPr bwMode="auto">
            <a:xfrm>
              <a:off x="5453062" y="4579146"/>
              <a:ext cx="4778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Memphis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06" name="Text Box 1691"/>
            <p:cNvSpPr txBox="1">
              <a:spLocks noChangeArrowheads="1"/>
            </p:cNvSpPr>
            <p:nvPr/>
          </p:nvSpPr>
          <p:spPr bwMode="auto">
            <a:xfrm>
              <a:off x="6286500" y="5030788"/>
              <a:ext cx="611188" cy="92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Ormond Beach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07" name="Text Box 1691"/>
            <p:cNvSpPr txBox="1">
              <a:spLocks noChangeArrowheads="1"/>
            </p:cNvSpPr>
            <p:nvPr/>
          </p:nvSpPr>
          <p:spPr bwMode="auto">
            <a:xfrm>
              <a:off x="5003006" y="3043522"/>
              <a:ext cx="4778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Hager City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09" name="AutoShape 195"/>
            <p:cNvSpPr>
              <a:spLocks noChangeArrowheads="1"/>
            </p:cNvSpPr>
            <p:nvPr/>
          </p:nvSpPr>
          <p:spPr bwMode="auto">
            <a:xfrm flipH="1">
              <a:off x="5370513" y="4597402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10" name="AutoShape 195"/>
            <p:cNvSpPr>
              <a:spLocks noChangeArrowheads="1"/>
            </p:cNvSpPr>
            <p:nvPr/>
          </p:nvSpPr>
          <p:spPr bwMode="auto">
            <a:xfrm flipH="1">
              <a:off x="5798343" y="4635502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11" name="AutoShape 195"/>
            <p:cNvSpPr>
              <a:spLocks noChangeArrowheads="1"/>
            </p:cNvSpPr>
            <p:nvPr/>
          </p:nvSpPr>
          <p:spPr bwMode="auto">
            <a:xfrm flipH="1">
              <a:off x="6207919" y="5054601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12" name="AutoShape 195"/>
            <p:cNvSpPr>
              <a:spLocks noChangeArrowheads="1"/>
            </p:cNvSpPr>
            <p:nvPr/>
          </p:nvSpPr>
          <p:spPr bwMode="auto">
            <a:xfrm flipH="1">
              <a:off x="5207000" y="3138747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13" name="AutoShape 195"/>
            <p:cNvSpPr>
              <a:spLocks noChangeArrowheads="1"/>
            </p:cNvSpPr>
            <p:nvPr/>
          </p:nvSpPr>
          <p:spPr bwMode="auto">
            <a:xfrm flipH="1">
              <a:off x="5307012" y="4694239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14" name="Line 276"/>
            <p:cNvSpPr>
              <a:spLocks noChangeShapeType="1"/>
            </p:cNvSpPr>
            <p:nvPr/>
          </p:nvSpPr>
          <p:spPr bwMode="auto">
            <a:xfrm>
              <a:off x="5830887" y="4705350"/>
              <a:ext cx="9524" cy="3302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Line 276"/>
            <p:cNvSpPr>
              <a:spLocks noChangeShapeType="1"/>
            </p:cNvSpPr>
            <p:nvPr/>
          </p:nvSpPr>
          <p:spPr bwMode="auto">
            <a:xfrm>
              <a:off x="5341937" y="4749800"/>
              <a:ext cx="0" cy="45799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Text Box 1859"/>
            <p:cNvSpPr txBox="1">
              <a:spLocks noChangeArrowheads="1"/>
            </p:cNvSpPr>
            <p:nvPr/>
          </p:nvSpPr>
          <p:spPr bwMode="auto">
            <a:xfrm>
              <a:off x="4818697" y="5198140"/>
              <a:ext cx="56356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South Haven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20" name="Text Box 1859"/>
            <p:cNvSpPr txBox="1">
              <a:spLocks noChangeArrowheads="1"/>
            </p:cNvSpPr>
            <p:nvPr/>
          </p:nvSpPr>
          <p:spPr bwMode="auto">
            <a:xfrm>
              <a:off x="5676105" y="5031582"/>
              <a:ext cx="384175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Gadsden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22" name="AutoShape 195"/>
            <p:cNvSpPr>
              <a:spLocks noChangeArrowheads="1"/>
            </p:cNvSpPr>
            <p:nvPr/>
          </p:nvSpPr>
          <p:spPr bwMode="auto">
            <a:xfrm flipH="1">
              <a:off x="3509963" y="4533108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23" name="Text Box 1691"/>
            <p:cNvSpPr txBox="1">
              <a:spLocks noChangeArrowheads="1"/>
            </p:cNvSpPr>
            <p:nvPr/>
          </p:nvSpPr>
          <p:spPr bwMode="auto">
            <a:xfrm>
              <a:off x="3172619" y="4462336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Phoenix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24" name="AutoShape 195"/>
            <p:cNvSpPr>
              <a:spLocks noChangeArrowheads="1"/>
            </p:cNvSpPr>
            <p:nvPr/>
          </p:nvSpPr>
          <p:spPr bwMode="auto">
            <a:xfrm flipH="1">
              <a:off x="5843587" y="4489452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25" name="AutoShape 195"/>
            <p:cNvSpPr>
              <a:spLocks noChangeArrowheads="1"/>
            </p:cNvSpPr>
            <p:nvPr/>
          </p:nvSpPr>
          <p:spPr bwMode="auto">
            <a:xfrm flipH="1">
              <a:off x="5572125" y="4400552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26" name="AutoShape 195"/>
            <p:cNvSpPr>
              <a:spLocks noChangeArrowheads="1"/>
            </p:cNvSpPr>
            <p:nvPr/>
          </p:nvSpPr>
          <p:spPr bwMode="auto">
            <a:xfrm flipH="1">
              <a:off x="5184775" y="4495802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27" name="Line 276"/>
            <p:cNvSpPr>
              <a:spLocks noChangeShapeType="1"/>
            </p:cNvSpPr>
            <p:nvPr/>
          </p:nvSpPr>
          <p:spPr bwMode="auto">
            <a:xfrm>
              <a:off x="5075237" y="4570414"/>
              <a:ext cx="1587" cy="4937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Line 276"/>
            <p:cNvSpPr>
              <a:spLocks noChangeShapeType="1"/>
            </p:cNvSpPr>
            <p:nvPr/>
          </p:nvSpPr>
          <p:spPr bwMode="auto">
            <a:xfrm>
              <a:off x="6882606" y="3741732"/>
              <a:ext cx="20716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Line 276"/>
            <p:cNvSpPr>
              <a:spLocks noChangeShapeType="1"/>
            </p:cNvSpPr>
            <p:nvPr/>
          </p:nvSpPr>
          <p:spPr bwMode="auto">
            <a:xfrm>
              <a:off x="5216525" y="4561681"/>
              <a:ext cx="3175" cy="57150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276"/>
            <p:cNvSpPr>
              <a:spLocks noChangeShapeType="1"/>
            </p:cNvSpPr>
            <p:nvPr/>
          </p:nvSpPr>
          <p:spPr bwMode="auto">
            <a:xfrm>
              <a:off x="6586536" y="4048918"/>
              <a:ext cx="26590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Text Box 1691"/>
            <p:cNvSpPr txBox="1">
              <a:spLocks noChangeArrowheads="1"/>
            </p:cNvSpPr>
            <p:nvPr/>
          </p:nvSpPr>
          <p:spPr bwMode="auto">
            <a:xfrm>
              <a:off x="6850856" y="3980657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Richmond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33" name="Text Box 1691"/>
            <p:cNvSpPr txBox="1">
              <a:spLocks noChangeArrowheads="1"/>
            </p:cNvSpPr>
            <p:nvPr/>
          </p:nvSpPr>
          <p:spPr bwMode="auto">
            <a:xfrm>
              <a:off x="5895974" y="4459289"/>
              <a:ext cx="3635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err="1" smtClean="0">
                  <a:solidFill>
                    <a:srgbClr val="000000"/>
                  </a:solidFill>
                </a:rPr>
                <a:t>Athens,TN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34" name="Text Box 1691"/>
            <p:cNvSpPr txBox="1">
              <a:spLocks noChangeArrowheads="1"/>
            </p:cNvSpPr>
            <p:nvPr/>
          </p:nvSpPr>
          <p:spPr bwMode="auto">
            <a:xfrm>
              <a:off x="4541806" y="5115719"/>
              <a:ext cx="73818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Jonesboro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35" name="Text Box 1794"/>
            <p:cNvSpPr txBox="1">
              <a:spLocks noChangeArrowheads="1"/>
            </p:cNvSpPr>
            <p:nvPr/>
          </p:nvSpPr>
          <p:spPr bwMode="auto">
            <a:xfrm>
              <a:off x="5645943" y="4389437"/>
              <a:ext cx="3889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Portland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36" name="AutoShape 195"/>
            <p:cNvSpPr>
              <a:spLocks noChangeArrowheads="1"/>
            </p:cNvSpPr>
            <p:nvPr/>
          </p:nvSpPr>
          <p:spPr bwMode="auto">
            <a:xfrm flipH="1">
              <a:off x="6529387" y="4013329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37" name="AutoShape 195"/>
            <p:cNvSpPr>
              <a:spLocks noChangeArrowheads="1"/>
            </p:cNvSpPr>
            <p:nvPr/>
          </p:nvSpPr>
          <p:spPr bwMode="auto">
            <a:xfrm flipH="1">
              <a:off x="6816725" y="3705219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38" name="Text Box 1715"/>
            <p:cNvSpPr txBox="1">
              <a:spLocks noChangeArrowheads="1"/>
            </p:cNvSpPr>
            <p:nvPr/>
          </p:nvSpPr>
          <p:spPr bwMode="auto">
            <a:xfrm>
              <a:off x="7092950" y="3698875"/>
              <a:ext cx="673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Hackettstown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39" name="AutoShape 195"/>
            <p:cNvSpPr>
              <a:spLocks noChangeArrowheads="1"/>
            </p:cNvSpPr>
            <p:nvPr/>
          </p:nvSpPr>
          <p:spPr bwMode="auto">
            <a:xfrm flipH="1">
              <a:off x="6381750" y="3622677"/>
              <a:ext cx="69850" cy="55562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40" name="Text Box 1737"/>
            <p:cNvSpPr txBox="1">
              <a:spLocks noChangeArrowheads="1"/>
            </p:cNvSpPr>
            <p:nvPr/>
          </p:nvSpPr>
          <p:spPr bwMode="auto">
            <a:xfrm>
              <a:off x="6453980" y="3590925"/>
              <a:ext cx="34131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Mercer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41" name="AutoShape 195"/>
            <p:cNvSpPr>
              <a:spLocks noChangeArrowheads="1"/>
            </p:cNvSpPr>
            <p:nvPr/>
          </p:nvSpPr>
          <p:spPr bwMode="auto">
            <a:xfrm flipH="1">
              <a:off x="6378575" y="4159249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42" name="Line 276"/>
            <p:cNvSpPr>
              <a:spLocks noChangeShapeType="1"/>
            </p:cNvSpPr>
            <p:nvPr/>
          </p:nvSpPr>
          <p:spPr bwMode="auto">
            <a:xfrm>
              <a:off x="6434137" y="4188619"/>
              <a:ext cx="36036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Text Box 1715"/>
            <p:cNvSpPr txBox="1">
              <a:spLocks noChangeArrowheads="1"/>
            </p:cNvSpPr>
            <p:nvPr/>
          </p:nvSpPr>
          <p:spPr bwMode="auto">
            <a:xfrm>
              <a:off x="6795293" y="4133850"/>
              <a:ext cx="673100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Hickory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45" name="AutoShape 195"/>
            <p:cNvSpPr>
              <a:spLocks noChangeArrowheads="1"/>
            </p:cNvSpPr>
            <p:nvPr/>
          </p:nvSpPr>
          <p:spPr bwMode="auto">
            <a:xfrm flipH="1">
              <a:off x="7240588" y="276542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46" name="Text Box 1769"/>
            <p:cNvSpPr txBox="1">
              <a:spLocks noChangeArrowheads="1"/>
            </p:cNvSpPr>
            <p:nvPr/>
          </p:nvSpPr>
          <p:spPr bwMode="auto">
            <a:xfrm>
              <a:off x="7302500" y="2744788"/>
              <a:ext cx="4968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Saint </a:t>
              </a:r>
              <a:r>
                <a:rPr lang="en-US" sz="600" dirty="0" smtClean="0">
                  <a:solidFill>
                    <a:srgbClr val="000000"/>
                  </a:solidFill>
                </a:rPr>
                <a:t>Jean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47" name="AutoShape 195"/>
            <p:cNvSpPr>
              <a:spLocks noChangeArrowheads="1"/>
            </p:cNvSpPr>
            <p:nvPr/>
          </p:nvSpPr>
          <p:spPr bwMode="auto">
            <a:xfrm flipH="1">
              <a:off x="6951265" y="299237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49" name="Text Box 1765"/>
            <p:cNvSpPr txBox="1">
              <a:spLocks noChangeArrowheads="1"/>
            </p:cNvSpPr>
            <p:nvPr/>
          </p:nvSpPr>
          <p:spPr bwMode="auto">
            <a:xfrm>
              <a:off x="6345553" y="2971007"/>
              <a:ext cx="6016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Montreal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50" name="AutoShape 195"/>
            <p:cNvSpPr>
              <a:spLocks noChangeArrowheads="1"/>
            </p:cNvSpPr>
            <p:nvPr/>
          </p:nvSpPr>
          <p:spPr bwMode="auto">
            <a:xfrm flipH="1">
              <a:off x="6484937" y="3268664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51" name="Text Box 1765"/>
            <p:cNvSpPr txBox="1">
              <a:spLocks noChangeArrowheads="1"/>
            </p:cNvSpPr>
            <p:nvPr/>
          </p:nvSpPr>
          <p:spPr bwMode="auto">
            <a:xfrm>
              <a:off x="5892799" y="3233739"/>
              <a:ext cx="6016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Scarborough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21" name="Text Box 1642"/>
            <p:cNvSpPr txBox="1">
              <a:spLocks noChangeArrowheads="1"/>
            </p:cNvSpPr>
            <p:nvPr/>
          </p:nvSpPr>
          <p:spPr bwMode="auto">
            <a:xfrm>
              <a:off x="2912268" y="1807369"/>
              <a:ext cx="4365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ct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Edmonton</a:t>
              </a:r>
            </a:p>
          </p:txBody>
        </p:sp>
        <p:sp>
          <p:nvSpPr>
            <p:cNvPr id="430" name="Text Box 1659"/>
            <p:cNvSpPr txBox="1">
              <a:spLocks noChangeArrowheads="1"/>
            </p:cNvSpPr>
            <p:nvPr/>
          </p:nvSpPr>
          <p:spPr bwMode="auto">
            <a:xfrm>
              <a:off x="2697517" y="2249489"/>
              <a:ext cx="325438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>
                  <a:solidFill>
                    <a:srgbClr val="000000"/>
                  </a:solidFill>
                </a:rPr>
                <a:t>Calgary</a:t>
              </a:r>
            </a:p>
          </p:txBody>
        </p:sp>
        <p:sp>
          <p:nvSpPr>
            <p:cNvPr id="444" name="AutoShape 195"/>
            <p:cNvSpPr>
              <a:spLocks noChangeArrowheads="1"/>
            </p:cNvSpPr>
            <p:nvPr/>
          </p:nvSpPr>
          <p:spPr bwMode="auto">
            <a:xfrm flipH="1">
              <a:off x="7027545" y="3053557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48" name="AutoShape 195"/>
            <p:cNvSpPr>
              <a:spLocks noChangeArrowheads="1"/>
            </p:cNvSpPr>
            <p:nvPr/>
          </p:nvSpPr>
          <p:spPr bwMode="auto">
            <a:xfrm flipH="1">
              <a:off x="7028815" y="311594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52" name="AutoShape 195"/>
            <p:cNvSpPr>
              <a:spLocks noChangeArrowheads="1"/>
            </p:cNvSpPr>
            <p:nvPr/>
          </p:nvSpPr>
          <p:spPr bwMode="auto">
            <a:xfrm flipH="1">
              <a:off x="6953250" y="3115946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54" name="Text Box 1768"/>
            <p:cNvSpPr txBox="1">
              <a:spLocks noChangeArrowheads="1"/>
            </p:cNvSpPr>
            <p:nvPr/>
          </p:nvSpPr>
          <p:spPr bwMode="auto">
            <a:xfrm>
              <a:off x="6449265" y="3105073"/>
              <a:ext cx="50323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Pointe Claire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55" name="Text Box 1769"/>
            <p:cNvSpPr txBox="1">
              <a:spLocks noChangeArrowheads="1"/>
            </p:cNvSpPr>
            <p:nvPr/>
          </p:nvSpPr>
          <p:spPr bwMode="auto">
            <a:xfrm>
              <a:off x="7101681" y="3036094"/>
              <a:ext cx="4968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Lachine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56" name="Text Box 1769"/>
            <p:cNvSpPr txBox="1">
              <a:spLocks noChangeArrowheads="1"/>
            </p:cNvSpPr>
            <p:nvPr/>
          </p:nvSpPr>
          <p:spPr bwMode="auto">
            <a:xfrm>
              <a:off x="7096760" y="3098483"/>
              <a:ext cx="496887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St </a:t>
              </a:r>
              <a:r>
                <a:rPr lang="en-US" sz="600" dirty="0" err="1" smtClean="0">
                  <a:solidFill>
                    <a:srgbClr val="000000"/>
                  </a:solidFill>
                </a:rPr>
                <a:t>Remi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  <p:sp>
          <p:nvSpPr>
            <p:cNvPr id="458" name="AutoShape 195"/>
            <p:cNvSpPr>
              <a:spLocks noChangeArrowheads="1"/>
            </p:cNvSpPr>
            <p:nvPr/>
          </p:nvSpPr>
          <p:spPr bwMode="auto">
            <a:xfrm flipH="1">
              <a:off x="6296978" y="3327400"/>
              <a:ext cx="69850" cy="57150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Char char="§"/>
              </a:pPr>
              <a:endParaRPr lang="en-US" sz="600">
                <a:solidFill>
                  <a:srgbClr val="000000"/>
                </a:solidFill>
              </a:endParaRPr>
            </a:p>
          </p:txBody>
        </p:sp>
        <p:sp>
          <p:nvSpPr>
            <p:cNvPr id="459" name="Text Box 1765"/>
            <p:cNvSpPr txBox="1">
              <a:spLocks noChangeArrowheads="1"/>
            </p:cNvSpPr>
            <p:nvPr/>
          </p:nvSpPr>
          <p:spPr bwMode="auto">
            <a:xfrm>
              <a:off x="5699125" y="3309937"/>
              <a:ext cx="601663" cy="9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marL="182563" indent="-182563" algn="r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127" charset="2"/>
                <a:buNone/>
              </a:pPr>
              <a:r>
                <a:rPr lang="en-US" sz="600" dirty="0" smtClean="0">
                  <a:solidFill>
                    <a:srgbClr val="000000"/>
                  </a:solidFill>
                </a:rPr>
                <a:t>Stratford</a:t>
              </a:r>
              <a:endParaRPr lang="en-US" sz="6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Outlook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219200"/>
            <a:ext cx="7239000" cy="4828662"/>
          </a:xfrm>
        </p:spPr>
        <p:txBody>
          <a:bodyPr/>
          <a:lstStyle/>
          <a:p>
            <a:r>
              <a:rPr lang="en-US" sz="2000" dirty="0" smtClean="0"/>
              <a:t>Thousands of new Oil&amp; Gas compressor and pump installations each year</a:t>
            </a:r>
          </a:p>
          <a:p>
            <a:r>
              <a:rPr lang="en-US" sz="2000" dirty="0" smtClean="0"/>
              <a:t>More than 30% with variable frequency drive and motor </a:t>
            </a:r>
          </a:p>
          <a:p>
            <a:r>
              <a:rPr lang="en-US" sz="2000" dirty="0" smtClean="0"/>
              <a:t>Mostly gas turbine driven</a:t>
            </a:r>
          </a:p>
          <a:p>
            <a:r>
              <a:rPr lang="en-US" sz="2000" dirty="0" smtClean="0"/>
              <a:t>Hydraulic couplings or geared motors also alternatives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50" y="3526472"/>
            <a:ext cx="5625871" cy="2936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gray">
          <a:xfrm>
            <a:off x="1600200" y="6462712"/>
            <a:ext cx="6248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l" rtl="0"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(ABB PA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OGP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A&amp;ES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&amp; </a:t>
            </a:r>
            <a:r>
              <a:rPr lang="en-US" sz="1600" kern="1200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Politectinco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di Milano DEI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012)</a:t>
            </a:r>
          </a:p>
        </p:txBody>
      </p:sp>
    </p:spTree>
    <p:extLst>
      <p:ext uri="{BB962C8B-B14F-4D97-AF65-F5344CB8AC3E}">
        <p14:creationId xmlns:p14="http://schemas.microsoft.com/office/powerpoint/2010/main" val="10038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Integration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7211173" cy="47524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Any combination of two or more:</a:t>
            </a:r>
          </a:p>
          <a:p>
            <a:pPr lvl="1"/>
            <a:r>
              <a:rPr lang="en-US" dirty="0" smtClean="0"/>
              <a:t>Variable Speed Drive</a:t>
            </a:r>
          </a:p>
          <a:p>
            <a:pPr lvl="1"/>
            <a:r>
              <a:rPr lang="en-US" dirty="0" smtClean="0"/>
              <a:t>Motor </a:t>
            </a:r>
          </a:p>
          <a:p>
            <a:pPr lvl="1"/>
            <a:r>
              <a:rPr lang="en-US" dirty="0" smtClean="0"/>
              <a:t>Compressor or other load</a:t>
            </a:r>
          </a:p>
          <a:p>
            <a:pPr lvl="1"/>
            <a:r>
              <a:rPr lang="en-US" dirty="0"/>
              <a:t>Bearings</a:t>
            </a:r>
          </a:p>
          <a:p>
            <a:pPr marL="0" indent="0">
              <a:buNone/>
            </a:pPr>
            <a:r>
              <a:rPr lang="en-US" sz="2000" dirty="0" smtClean="0"/>
              <a:t>Enabling:</a:t>
            </a:r>
            <a:endParaRPr lang="en-US" sz="2000" dirty="0"/>
          </a:p>
          <a:p>
            <a:pPr lvl="1"/>
            <a:r>
              <a:rPr lang="en-US" dirty="0" smtClean="0"/>
              <a:t>Joint design and system optimization</a:t>
            </a:r>
          </a:p>
          <a:p>
            <a:pPr lvl="1"/>
            <a:r>
              <a:rPr lang="en-US" dirty="0" smtClean="0"/>
              <a:t>Footprint reduction</a:t>
            </a:r>
          </a:p>
          <a:p>
            <a:pPr lvl="1"/>
            <a:r>
              <a:rPr lang="en-US" dirty="0" smtClean="0"/>
              <a:t>Minimize cabling and interconnection</a:t>
            </a:r>
          </a:p>
          <a:p>
            <a:pPr lvl="1"/>
            <a:r>
              <a:rPr lang="en-US" dirty="0" smtClean="0"/>
              <a:t>Common cooling strategies</a:t>
            </a:r>
          </a:p>
          <a:p>
            <a:pPr lvl="1"/>
            <a:r>
              <a:rPr lang="en-US" dirty="0"/>
              <a:t>Simplifies purchasing, installation, commissioning, </a:t>
            </a:r>
            <a:r>
              <a:rPr lang="en-US" dirty="0" smtClean="0"/>
              <a:t>control…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Possibilities and Benefits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254661"/>
            <a:ext cx="3103133" cy="2743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41354"/>
            <a:ext cx="4630681" cy="28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0825" y="228600"/>
            <a:ext cx="8486775" cy="533400"/>
          </a:xfrm>
        </p:spPr>
        <p:txBody>
          <a:bodyPr/>
          <a:lstStyle/>
          <a:p>
            <a:r>
              <a:rPr lang="en-US" altLang="en-US" smtClean="0"/>
              <a:t>Integrated Systems: Learning from other spaces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03200" y="960438"/>
            <a:ext cx="8178800" cy="4343400"/>
          </a:xfrm>
        </p:spPr>
        <p:txBody>
          <a:bodyPr/>
          <a:lstStyle/>
          <a:p>
            <a:r>
              <a:rPr lang="en-US" altLang="en-US" smtClean="0"/>
              <a:t>Example: Wind, Traction, Ships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12875"/>
            <a:ext cx="583247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60438"/>
            <a:ext cx="24923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343150"/>
            <a:ext cx="22574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537075"/>
            <a:ext cx="1971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30725"/>
            <a:ext cx="25415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3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Megawatt Direct Drive Motors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95400" y="1447800"/>
            <a:ext cx="6705600" cy="4752462"/>
          </a:xfrm>
        </p:spPr>
        <p:txBody>
          <a:bodyPr/>
          <a:lstStyle/>
          <a:p>
            <a:r>
              <a:rPr lang="en-US" sz="2000" dirty="0" smtClean="0"/>
              <a:t>Increased reliability, reduced maintenance</a:t>
            </a:r>
          </a:p>
          <a:p>
            <a:r>
              <a:rPr lang="en-US" sz="2000" dirty="0" smtClean="0"/>
              <a:t>Increased efficiency (total system, part load, and starting)</a:t>
            </a:r>
          </a:p>
          <a:p>
            <a:r>
              <a:rPr lang="en-US" sz="2000" dirty="0" smtClean="0"/>
              <a:t>Reduced environmental impact (oil, exhaust, noise)</a:t>
            </a:r>
          </a:p>
          <a:p>
            <a:r>
              <a:rPr lang="en-US" sz="2000" dirty="0" smtClean="0"/>
              <a:t>Improved flexibility and control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Potential System Advantages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398" y="3556635"/>
            <a:ext cx="3667986" cy="2939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16" y="3458462"/>
            <a:ext cx="3125709" cy="30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Megawatt Direct Drive Motors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6000" y="1592262"/>
            <a:ext cx="6192000" cy="4798539"/>
          </a:xfrm>
        </p:spPr>
        <p:txBody>
          <a:bodyPr/>
          <a:lstStyle/>
          <a:p>
            <a:r>
              <a:rPr lang="en-US" sz="2000" dirty="0" smtClean="0"/>
              <a:t>Stator</a:t>
            </a:r>
          </a:p>
          <a:p>
            <a:pPr lvl="1"/>
            <a:r>
              <a:rPr lang="en-US" sz="2000" dirty="0" smtClean="0"/>
              <a:t>High speed, few turns, low inductance</a:t>
            </a:r>
          </a:p>
          <a:p>
            <a:r>
              <a:rPr lang="en-US" sz="2000" dirty="0" smtClean="0"/>
              <a:t>Insulation</a:t>
            </a:r>
          </a:p>
          <a:p>
            <a:pPr lvl="1"/>
            <a:r>
              <a:rPr lang="en-US" sz="2000" dirty="0" smtClean="0"/>
              <a:t>High </a:t>
            </a:r>
            <a:r>
              <a:rPr lang="en-US" sz="2000" dirty="0" err="1" smtClean="0"/>
              <a:t>dV</a:t>
            </a:r>
            <a:r>
              <a:rPr lang="en-US" sz="2000" dirty="0" smtClean="0"/>
              <a:t>/</a:t>
            </a:r>
            <a:r>
              <a:rPr lang="en-US" sz="2000" dirty="0" err="1" smtClean="0"/>
              <a:t>dt</a:t>
            </a:r>
            <a:r>
              <a:rPr lang="en-US" sz="2000" dirty="0" smtClean="0"/>
              <a:t> from drive switching frequency</a:t>
            </a:r>
          </a:p>
          <a:p>
            <a:r>
              <a:rPr lang="en-US" sz="2000" dirty="0"/>
              <a:t>Losses</a:t>
            </a:r>
          </a:p>
          <a:p>
            <a:pPr lvl="1"/>
            <a:r>
              <a:rPr lang="en-US" sz="2000" dirty="0"/>
              <a:t>Core loss increasing with frequency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Electromagnetic Issues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0000" b="52000"/>
          <a:stretch/>
        </p:blipFill>
        <p:spPr>
          <a:xfrm>
            <a:off x="6400800" y="1350239"/>
            <a:ext cx="1981200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24000" r="208" b="30000"/>
          <a:stretch/>
        </p:blipFill>
        <p:spPr>
          <a:xfrm>
            <a:off x="4910455" y="4419600"/>
            <a:ext cx="3810000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t="10000" r="6000" b="30000"/>
          <a:stretch/>
        </p:blipFill>
        <p:spPr>
          <a:xfrm>
            <a:off x="1503216" y="4502727"/>
            <a:ext cx="33528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Megawatt Direct Drive Motors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73" y="1447800"/>
            <a:ext cx="6192000" cy="4752462"/>
          </a:xfrm>
        </p:spPr>
        <p:txBody>
          <a:bodyPr/>
          <a:lstStyle/>
          <a:p>
            <a:r>
              <a:rPr lang="en-US" sz="2000" dirty="0" smtClean="0"/>
              <a:t>High power density</a:t>
            </a:r>
          </a:p>
          <a:p>
            <a:r>
              <a:rPr lang="en-US" sz="2000" dirty="0" smtClean="0"/>
              <a:t>Stator or rotor conductor loss</a:t>
            </a:r>
            <a:endParaRPr lang="en-US" sz="2000" dirty="0"/>
          </a:p>
          <a:p>
            <a:r>
              <a:rPr lang="en-US" sz="2000" dirty="0" smtClean="0"/>
              <a:t>Insulation temperature and lifespan</a:t>
            </a:r>
          </a:p>
          <a:p>
            <a:r>
              <a:rPr lang="en-US" sz="2000" dirty="0" smtClean="0"/>
              <a:t>Magnet temperature</a:t>
            </a:r>
          </a:p>
          <a:p>
            <a:r>
              <a:rPr lang="en-US" sz="2000" dirty="0" smtClean="0"/>
              <a:t>Thermal expansion and cycling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/>
              <a:t>Month DD, 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Thermal Issues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55" y="3733800"/>
            <a:ext cx="8221489" cy="2227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17" y="6000750"/>
            <a:ext cx="7349683" cy="323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gray">
          <a:xfrm>
            <a:off x="2162381" y="6234112"/>
            <a:ext cx="4162219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1100"/>
              </a:spcBef>
              <a:spcAft>
                <a:spcPct val="0"/>
              </a:spcAft>
              <a:buClr>
                <a:schemeClr val="tx2"/>
              </a:buClr>
              <a:buSzPct val="70000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Kolondzovski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et al., Aalto University, 2010)</a:t>
            </a:r>
            <a:endParaRPr lang="en-US" sz="16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09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01 ABB Template Blue">
  <a:themeElements>
    <a:clrScheme name="ABB Vorlage 2010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02 ABB Template Green">
  <a:themeElements>
    <a:clrScheme name="ABB GREEN">
      <a:dk1>
        <a:srgbClr val="000000"/>
      </a:dk1>
      <a:lt1>
        <a:srgbClr val="FFFFFF"/>
      </a:lt1>
      <a:dk2>
        <a:srgbClr val="084C07"/>
      </a:dk2>
      <a:lt2>
        <a:srgbClr val="666666"/>
      </a:lt2>
      <a:accent1>
        <a:srgbClr val="028208"/>
      </a:accent1>
      <a:accent2>
        <a:srgbClr val="3AB200"/>
      </a:accent2>
      <a:accent3>
        <a:srgbClr val="98DB38"/>
      </a:accent3>
      <a:accent4>
        <a:srgbClr val="999999"/>
      </a:accent4>
      <a:accent5>
        <a:srgbClr val="666666"/>
      </a:accent5>
      <a:accent6>
        <a:srgbClr val="666666"/>
      </a:accent6>
      <a:hlink>
        <a:srgbClr val="98DB38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03 ABB Template Orange">
  <a:themeElements>
    <a:clrScheme name="ABB ORANGE">
      <a:dk1>
        <a:srgbClr val="000000"/>
      </a:dk1>
      <a:lt1>
        <a:srgbClr val="FFFFFF"/>
      </a:lt1>
      <a:dk2>
        <a:srgbClr val="9A2801"/>
      </a:dk2>
      <a:lt2>
        <a:srgbClr val="666666"/>
      </a:lt2>
      <a:accent1>
        <a:srgbClr val="BF4500"/>
      </a:accent1>
      <a:accent2>
        <a:srgbClr val="FF6C00"/>
      </a:accent2>
      <a:accent3>
        <a:srgbClr val="FDAC25"/>
      </a:accent3>
      <a:accent4>
        <a:srgbClr val="999999"/>
      </a:accent4>
      <a:accent5>
        <a:srgbClr val="666666"/>
      </a:accent5>
      <a:accent6>
        <a:srgbClr val="666666"/>
      </a:accent6>
      <a:hlink>
        <a:srgbClr val="FDAC25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04 ABB Template Violet">
  <a:themeElements>
    <a:clrScheme name="ABB VIOLET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B4A0E8"/>
      </a:accent3>
      <a:accent4>
        <a:srgbClr val="999999"/>
      </a:accent4>
      <a:accent5>
        <a:srgbClr val="666666"/>
      </a:accent5>
      <a:accent6>
        <a:srgbClr val="666666"/>
      </a:accent6>
      <a:hlink>
        <a:srgbClr val="B4A0E8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16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72000" tIns="72000" rIns="72000" bIns="7200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Arial" pitchFamily="34" charset="0"/>
          <a:buNone/>
          <a:defRPr sz="16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Larissa">
  <a:themeElements>
    <a:clrScheme name="01 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sz="9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0" tIns="36000" rIns="0" bIns="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defRPr sz="9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Larissa">
  <a:themeElements>
    <a:clrScheme name="01 ABB Blue">
      <a:dk1>
        <a:srgbClr val="000000"/>
      </a:dk1>
      <a:lt1>
        <a:srgbClr val="FFFFFF"/>
      </a:lt1>
      <a:dk2>
        <a:srgbClr val="002897"/>
      </a:dk2>
      <a:lt2>
        <a:srgbClr val="666666"/>
      </a:lt2>
      <a:accent1>
        <a:srgbClr val="005ADE"/>
      </a:accent1>
      <a:accent2>
        <a:srgbClr val="0096EA"/>
      </a:accent2>
      <a:accent3>
        <a:srgbClr val="5BD8FF"/>
      </a:accent3>
      <a:accent4>
        <a:srgbClr val="999999"/>
      </a:accent4>
      <a:accent5>
        <a:srgbClr val="666666"/>
      </a:accent5>
      <a:accent6>
        <a:srgbClr val="666666"/>
      </a:accent6>
      <a:hlink>
        <a:srgbClr val="5BD8FF"/>
      </a:hlink>
      <a:folHlink>
        <a:srgbClr val="999999"/>
      </a:folHlink>
    </a:clrScheme>
    <a:fontScheme name="ABB Vorlage 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1100"/>
          </a:spcBef>
          <a:buClr>
            <a:schemeClr val="tx2"/>
          </a:buClr>
          <a:buSzPct val="70000"/>
          <a:buFont typeface="Wingdings" pitchFamily="2" charset="2"/>
          <a:buNone/>
          <a:defRPr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  <a:ln w="9525">
          <a:noFill/>
          <a:miter lim="800000"/>
          <a:headEnd/>
          <a:tailEnd/>
        </a:ln>
      </a:spPr>
      <a:bodyPr vert="horz" wrap="square" lIns="0" tIns="36000" rIns="0" bIns="0" numCol="1" rtlCol="0" anchor="t" anchorCtr="0" compatLnSpc="1">
        <a:prstTxWarp prst="textNoShape">
          <a:avLst/>
        </a:prstTxWarp>
        <a:noAutofit/>
      </a:bodyPr>
      <a:lstStyle>
        <a:defPPr marL="0" indent="0" algn="l" rtl="0" fontAlgn="base">
          <a:spcBef>
            <a:spcPts val="11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None/>
          <a:defRPr sz="9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customUI/customUI.xml><?xml version="1.0" encoding="utf-8"?>
<customUI xmlns="http://schemas.microsoft.com/office/2006/01/customui">
  <commands>
    <command idMso="ViewSlideMasterView" enabled="false"/>
  </commands>
  <ribbon startFromScratch="false">
	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2010ABB+Template+2010_09</Template>
  <TotalTime>1366</TotalTime>
  <Words>519</Words>
  <Application>Microsoft Office PowerPoint</Application>
  <PresentationFormat>On-screen Show (4:3)</PresentationFormat>
  <Paragraphs>209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Wingdings</vt:lpstr>
      <vt:lpstr>Arial</vt:lpstr>
      <vt:lpstr>01 ABB Template Blue</vt:lpstr>
      <vt:lpstr>02 ABB Template Green</vt:lpstr>
      <vt:lpstr>03 ABB Template Orange</vt:lpstr>
      <vt:lpstr>04 ABB Template Violet</vt:lpstr>
      <vt:lpstr>Mechanical/Drive System Integration High Megawatt Direct Drive Motors</vt:lpstr>
      <vt:lpstr>PowerPoint Presentation</vt:lpstr>
      <vt:lpstr>PowerPoint Presentation</vt:lpstr>
      <vt:lpstr>Market Outlook </vt:lpstr>
      <vt:lpstr>System Integration </vt:lpstr>
      <vt:lpstr>Integrated Systems: Learning from other spaces</vt:lpstr>
      <vt:lpstr>High Megawatt Direct Drive Motors</vt:lpstr>
      <vt:lpstr>High Megawatt Direct Drive Motors</vt:lpstr>
      <vt:lpstr>High Megawatt Direct Drive Motors</vt:lpstr>
      <vt:lpstr>High Megawatt Direct Drive Motors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(3rd blue) Insert Subtitle (4th blue)</dc:title>
  <dc:creator>Steven Englebretson</dc:creator>
  <cp:lastModifiedBy>Ronald Wolk</cp:lastModifiedBy>
  <cp:revision>37</cp:revision>
  <cp:lastPrinted>2011-07-12T00:02:44Z</cp:lastPrinted>
  <dcterms:created xsi:type="dcterms:W3CDTF">2014-09-03T13:24:28Z</dcterms:created>
  <dcterms:modified xsi:type="dcterms:W3CDTF">2014-10-22T19:38:36Z</dcterms:modified>
</cp:coreProperties>
</file>