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6" autoAdjust="0"/>
    <p:restoredTop sz="94660"/>
  </p:normalViewPr>
  <p:slideViewPr>
    <p:cSldViewPr snapToGrid="0">
      <p:cViewPr varScale="1">
        <p:scale>
          <a:sx n="67" d="100"/>
          <a:sy n="67" d="100"/>
        </p:scale>
        <p:origin x="7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993A-4705-499E-A6B9-8CC6218F7F8C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8AB5F-674F-48F3-8533-3A9FD7FA6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3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993A-4705-499E-A6B9-8CC6218F7F8C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8AB5F-674F-48F3-8533-3A9FD7FA6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63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993A-4705-499E-A6B9-8CC6218F7F8C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8AB5F-674F-48F3-8533-3A9FD7FA6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53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993A-4705-499E-A6B9-8CC6218F7F8C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8AB5F-674F-48F3-8533-3A9FD7FA6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0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993A-4705-499E-A6B9-8CC6218F7F8C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8AB5F-674F-48F3-8533-3A9FD7FA6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1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993A-4705-499E-A6B9-8CC6218F7F8C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8AB5F-674F-48F3-8533-3A9FD7FA6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9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993A-4705-499E-A6B9-8CC6218F7F8C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8AB5F-674F-48F3-8533-3A9FD7FA6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2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993A-4705-499E-A6B9-8CC6218F7F8C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8AB5F-674F-48F3-8533-3A9FD7FA6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6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993A-4705-499E-A6B9-8CC6218F7F8C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8AB5F-674F-48F3-8533-3A9FD7FA6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1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993A-4705-499E-A6B9-8CC6218F7F8C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8AB5F-674F-48F3-8533-3A9FD7FA6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5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993A-4705-499E-A6B9-8CC6218F7F8C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8AB5F-674F-48F3-8533-3A9FD7FA6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1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C993A-4705-499E-A6B9-8CC6218F7F8C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8AB5F-674F-48F3-8533-3A9FD7FA6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8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325" y="228600"/>
            <a:ext cx="4572000" cy="6400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2888" y="5336738"/>
            <a:ext cx="62251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http://www.nist.gov/el/building_materials/slp_2018.cfm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42888" y="542925"/>
            <a:ext cx="61674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Announcing The Seventh International Conference on the Service Life Prediction of  Polymeric Materials.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94136" y="3105834"/>
            <a:ext cx="436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March 18-24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, 2018 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94136" y="4089573"/>
            <a:ext cx="5000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Boulder, Colorado, USA.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9823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White, Christopher C. (Fed)</dc:creator>
  <cp:lastModifiedBy>White, Christopher C. (Fed)</cp:lastModifiedBy>
  <cp:revision>1</cp:revision>
  <dcterms:created xsi:type="dcterms:W3CDTF">2016-05-25T14:04:03Z</dcterms:created>
  <dcterms:modified xsi:type="dcterms:W3CDTF">2016-05-25T14:04:42Z</dcterms:modified>
</cp:coreProperties>
</file>