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3"/>
  </p:notesMasterIdLst>
  <p:handoutMasterIdLst>
    <p:handoutMasterId r:id="rId24"/>
  </p:handoutMasterIdLst>
  <p:sldIdLst>
    <p:sldId id="370" r:id="rId3"/>
    <p:sldId id="425" r:id="rId4"/>
    <p:sldId id="414" r:id="rId5"/>
    <p:sldId id="395" r:id="rId6"/>
    <p:sldId id="396" r:id="rId7"/>
    <p:sldId id="385" r:id="rId8"/>
    <p:sldId id="426" r:id="rId9"/>
    <p:sldId id="427" r:id="rId10"/>
    <p:sldId id="443" r:id="rId11"/>
    <p:sldId id="429" r:id="rId12"/>
    <p:sldId id="430" r:id="rId13"/>
    <p:sldId id="406" r:id="rId14"/>
    <p:sldId id="421" r:id="rId15"/>
    <p:sldId id="422" r:id="rId16"/>
    <p:sldId id="415" r:id="rId17"/>
    <p:sldId id="434" r:id="rId18"/>
    <p:sldId id="435" r:id="rId19"/>
    <p:sldId id="438" r:id="rId20"/>
    <p:sldId id="417" r:id="rId21"/>
    <p:sldId id="43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Voeller" initials="EV" lastIdx="2" clrIdx="0"/>
  <p:cmAuthor id="1" name="Chua, Julie A. (OS/OCIO)" initials="CJA(" lastIdx="8" clrIdx="1">
    <p:extLst>
      <p:ext uri="{19B8F6BF-5375-455C-9EA6-DF929625EA0E}">
        <p15:presenceInfo xmlns:p15="http://schemas.microsoft.com/office/powerpoint/2012/main" userId="S-1-5-21-1747495209-1248221918-2216747781-113291" providerId="AD"/>
      </p:ext>
    </p:extLst>
  </p:cmAuthor>
  <p:cmAuthor id="2" name="Burk, Paige (OS/ASA) (CTR)" initials="BP((" lastIdx="11" clrIdx="2">
    <p:extLst>
      <p:ext uri="{19B8F6BF-5375-455C-9EA6-DF929625EA0E}">
        <p15:presenceInfo xmlns:p15="http://schemas.microsoft.com/office/powerpoint/2012/main" userId="S-1-5-21-1747495209-1248221918-2216747781-191810" providerId="AD"/>
      </p:ext>
    </p:extLst>
  </p:cmAuthor>
  <p:cmAuthor id="3" name="Mamta Bansal" initials="MB" lastIdx="8" clrIdx="3">
    <p:extLst>
      <p:ext uri="{19B8F6BF-5375-455C-9EA6-DF929625EA0E}">
        <p15:presenceInfo xmlns:p15="http://schemas.microsoft.com/office/powerpoint/2012/main" userId="S-1-12-1-3132560840-1260747009-435668613-3002501117" providerId="AD"/>
      </p:ext>
    </p:extLst>
  </p:cmAuthor>
  <p:cmAuthor id="4" name="Smith, Justin (OS/ASA) (CTR)" initials="SJ((" lastIdx="7" clrIdx="4">
    <p:extLst>
      <p:ext uri="{19B8F6BF-5375-455C-9EA6-DF929625EA0E}">
        <p15:presenceInfo xmlns:p15="http://schemas.microsoft.com/office/powerpoint/2012/main" userId="S-1-5-21-1747495209-1248221918-2216747781-164272" providerId="AD"/>
      </p:ext>
    </p:extLst>
  </p:cmAuthor>
  <p:cmAuthor id="5" name="Miles, Konrad (OS/ASA) (CTR)" initials="MK((" lastIdx="3" clrIdx="5">
    <p:extLst>
      <p:ext uri="{19B8F6BF-5375-455C-9EA6-DF929625EA0E}">
        <p15:presenceInfo xmlns:p15="http://schemas.microsoft.com/office/powerpoint/2012/main" userId="S-1-5-21-1747495209-1248221918-2216747781-191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1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9" autoAdjust="0"/>
    <p:restoredTop sz="89416" autoAdjust="0"/>
  </p:normalViewPr>
  <p:slideViewPr>
    <p:cSldViewPr showGuides="1">
      <p:cViewPr varScale="1">
        <p:scale>
          <a:sx n="69" d="100"/>
          <a:sy n="69" d="100"/>
        </p:scale>
        <p:origin x="1254" y="60"/>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DAD3A-33FF-4BAD-A693-29087308C2BC}"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09069E6E-8D65-4C12-B651-E929D9C1AFE9}">
      <dgm:prSet phldrT="[Text]" custT="1"/>
      <dgm:spPr/>
      <dgm:t>
        <a:bodyPr/>
        <a:lstStyle/>
        <a:p>
          <a:r>
            <a:rPr lang="en-US" sz="3200" dirty="0"/>
            <a:t>CSA Section 405</a:t>
          </a:r>
        </a:p>
        <a:p>
          <a:r>
            <a:rPr lang="en-US" sz="2000" dirty="0"/>
            <a:t>Improving Cybersecurity in the Health Care Industry</a:t>
          </a:r>
        </a:p>
      </dgm:t>
    </dgm:pt>
    <dgm:pt modelId="{DA9F68A7-0C39-4609-B70F-7BAA163B4838}" type="parTrans" cxnId="{D4D34946-D998-4E02-95CE-2FF740228D96}">
      <dgm:prSet/>
      <dgm:spPr/>
      <dgm:t>
        <a:bodyPr/>
        <a:lstStyle/>
        <a:p>
          <a:endParaRPr lang="en-US"/>
        </a:p>
      </dgm:t>
    </dgm:pt>
    <dgm:pt modelId="{37F8CCE4-D858-47AB-826A-3803C34740E5}" type="sibTrans" cxnId="{D4D34946-D998-4E02-95CE-2FF740228D96}">
      <dgm:prSet/>
      <dgm:spPr/>
      <dgm:t>
        <a:bodyPr/>
        <a:lstStyle/>
        <a:p>
          <a:endParaRPr lang="en-US"/>
        </a:p>
      </dgm:t>
    </dgm:pt>
    <dgm:pt modelId="{4D9215BF-AE53-45D7-8582-D4F615346D54}">
      <dgm:prSet phldrT="[Text]" custT="1"/>
      <dgm:spPr/>
      <dgm:t>
        <a:bodyPr/>
        <a:lstStyle/>
        <a:p>
          <a:r>
            <a:rPr lang="en-US" sz="1800" b="0" dirty="0"/>
            <a:t>Section 405(b): Health care industry preparedness report</a:t>
          </a:r>
        </a:p>
      </dgm:t>
    </dgm:pt>
    <dgm:pt modelId="{182C79DF-57F1-4363-AA66-4A9C4E9EEF5A}" type="parTrans" cxnId="{DAD3A3B7-268A-4E9F-BE7F-5D74844FA4C9}">
      <dgm:prSet/>
      <dgm:spPr/>
      <dgm:t>
        <a:bodyPr/>
        <a:lstStyle/>
        <a:p>
          <a:endParaRPr lang="en-US"/>
        </a:p>
      </dgm:t>
    </dgm:pt>
    <dgm:pt modelId="{DA981057-5544-46F9-802D-108F2FECF108}" type="sibTrans" cxnId="{DAD3A3B7-268A-4E9F-BE7F-5D74844FA4C9}">
      <dgm:prSet/>
      <dgm:spPr/>
      <dgm:t>
        <a:bodyPr/>
        <a:lstStyle/>
        <a:p>
          <a:endParaRPr lang="en-US"/>
        </a:p>
      </dgm:t>
    </dgm:pt>
    <dgm:pt modelId="{A95B0382-7AC4-4856-B8B6-3FB99E9BE4E0}">
      <dgm:prSet phldrT="[Text]" custT="1"/>
      <dgm:spPr/>
      <dgm:t>
        <a:bodyPr/>
        <a:lstStyle/>
        <a:p>
          <a:r>
            <a:rPr lang="en-US" sz="1800" dirty="0"/>
            <a:t>Section 405(c): Health Care Industry Cybersecurity Task Force </a:t>
          </a:r>
        </a:p>
      </dgm:t>
    </dgm:pt>
    <dgm:pt modelId="{F119556C-5318-4CD0-825C-BFF7C5CCF2C1}" type="parTrans" cxnId="{2A3787B4-185D-4616-87DC-88ED891FD685}">
      <dgm:prSet/>
      <dgm:spPr/>
      <dgm:t>
        <a:bodyPr/>
        <a:lstStyle/>
        <a:p>
          <a:endParaRPr lang="en-US"/>
        </a:p>
      </dgm:t>
    </dgm:pt>
    <dgm:pt modelId="{D2DF96DA-B530-47BC-8C8E-758BBBDBF092}" type="sibTrans" cxnId="{2A3787B4-185D-4616-87DC-88ED891FD685}">
      <dgm:prSet/>
      <dgm:spPr/>
      <dgm:t>
        <a:bodyPr/>
        <a:lstStyle/>
        <a:p>
          <a:endParaRPr lang="en-US"/>
        </a:p>
      </dgm:t>
    </dgm:pt>
    <dgm:pt modelId="{62BE7547-0EC7-4FA0-8888-52FEC9D201B2}">
      <dgm:prSet phldrT="[Text]" custT="1"/>
      <dgm:spPr/>
      <dgm:t>
        <a:bodyPr/>
        <a:lstStyle/>
        <a:p>
          <a:r>
            <a:rPr lang="en-US" sz="1800" b="1" dirty="0"/>
            <a:t>Section 405(d): Aligning Health Care Industry Security Approaches</a:t>
          </a:r>
        </a:p>
      </dgm:t>
    </dgm:pt>
    <dgm:pt modelId="{7945B12E-198D-4DC5-BEBD-6C94C4613C85}" type="parTrans" cxnId="{ECD56FFA-3CE8-4429-8312-ABA643F9C7BF}">
      <dgm:prSet/>
      <dgm:spPr/>
      <dgm:t>
        <a:bodyPr/>
        <a:lstStyle/>
        <a:p>
          <a:endParaRPr lang="en-US"/>
        </a:p>
      </dgm:t>
    </dgm:pt>
    <dgm:pt modelId="{ED1CF1BC-0EBB-449D-B52B-5D15F7D774B4}" type="sibTrans" cxnId="{ECD56FFA-3CE8-4429-8312-ABA643F9C7BF}">
      <dgm:prSet/>
      <dgm:spPr/>
      <dgm:t>
        <a:bodyPr/>
        <a:lstStyle/>
        <a:p>
          <a:endParaRPr lang="en-US"/>
        </a:p>
      </dgm:t>
    </dgm:pt>
    <dgm:pt modelId="{ADBCFA39-AE37-4D59-B45A-E1EB441D7D70}" type="pres">
      <dgm:prSet presAssocID="{827DAD3A-33FF-4BAD-A693-29087308C2BC}" presName="Name0" presStyleCnt="0">
        <dgm:presLayoutVars>
          <dgm:chPref val="1"/>
          <dgm:dir/>
          <dgm:animOne val="branch"/>
          <dgm:animLvl val="lvl"/>
          <dgm:resizeHandles/>
        </dgm:presLayoutVars>
      </dgm:prSet>
      <dgm:spPr/>
    </dgm:pt>
    <dgm:pt modelId="{C93CE9AD-1F16-42CE-9079-5AC773FAA8BB}" type="pres">
      <dgm:prSet presAssocID="{09069E6E-8D65-4C12-B651-E929D9C1AFE9}" presName="vertOne" presStyleCnt="0"/>
      <dgm:spPr/>
    </dgm:pt>
    <dgm:pt modelId="{1CFBE279-A958-4B3D-B602-725CAB157478}" type="pres">
      <dgm:prSet presAssocID="{09069E6E-8D65-4C12-B651-E929D9C1AFE9}" presName="txOne" presStyleLbl="node0" presStyleIdx="0" presStyleCnt="1" custScaleX="90079" custScaleY="70905" custLinFactNeighborX="-40" custLinFactNeighborY="-812">
        <dgm:presLayoutVars>
          <dgm:chPref val="3"/>
        </dgm:presLayoutVars>
      </dgm:prSet>
      <dgm:spPr/>
    </dgm:pt>
    <dgm:pt modelId="{9964C072-3170-44D1-B8FE-19F036D26A1F}" type="pres">
      <dgm:prSet presAssocID="{09069E6E-8D65-4C12-B651-E929D9C1AFE9}" presName="parTransOne" presStyleCnt="0"/>
      <dgm:spPr/>
    </dgm:pt>
    <dgm:pt modelId="{C3C29314-8B3A-432E-B70E-3C00C22FDD68}" type="pres">
      <dgm:prSet presAssocID="{09069E6E-8D65-4C12-B651-E929D9C1AFE9}" presName="horzOne" presStyleCnt="0"/>
      <dgm:spPr/>
    </dgm:pt>
    <dgm:pt modelId="{F77F6A62-02DD-40C5-83DE-E24267AEE7B0}" type="pres">
      <dgm:prSet presAssocID="{4D9215BF-AE53-45D7-8582-D4F615346D54}" presName="vertTwo" presStyleCnt="0"/>
      <dgm:spPr/>
    </dgm:pt>
    <dgm:pt modelId="{1B02F480-98C5-46ED-87D1-4663E0C6708A}" type="pres">
      <dgm:prSet presAssocID="{4D9215BF-AE53-45D7-8582-D4F615346D54}" presName="txTwo" presStyleLbl="node2" presStyleIdx="0" presStyleCnt="3">
        <dgm:presLayoutVars>
          <dgm:chPref val="3"/>
        </dgm:presLayoutVars>
      </dgm:prSet>
      <dgm:spPr/>
    </dgm:pt>
    <dgm:pt modelId="{0F63FD8B-C49A-4402-8589-670D5CEB8287}" type="pres">
      <dgm:prSet presAssocID="{4D9215BF-AE53-45D7-8582-D4F615346D54}" presName="horzTwo" presStyleCnt="0"/>
      <dgm:spPr/>
    </dgm:pt>
    <dgm:pt modelId="{EF97EA1B-81BC-482E-958D-CD16F5929807}" type="pres">
      <dgm:prSet presAssocID="{DA981057-5544-46F9-802D-108F2FECF108}" presName="sibSpaceTwo" presStyleCnt="0"/>
      <dgm:spPr/>
    </dgm:pt>
    <dgm:pt modelId="{4B04DA5D-BB40-422B-9C9C-733FCC5B6533}" type="pres">
      <dgm:prSet presAssocID="{A95B0382-7AC4-4856-B8B6-3FB99E9BE4E0}" presName="vertTwo" presStyleCnt="0"/>
      <dgm:spPr/>
    </dgm:pt>
    <dgm:pt modelId="{C28426FB-503E-4BFC-89DA-9BB76AD4D4CE}" type="pres">
      <dgm:prSet presAssocID="{A95B0382-7AC4-4856-B8B6-3FB99E9BE4E0}" presName="txTwo" presStyleLbl="node2" presStyleIdx="1" presStyleCnt="3">
        <dgm:presLayoutVars>
          <dgm:chPref val="3"/>
        </dgm:presLayoutVars>
      </dgm:prSet>
      <dgm:spPr/>
    </dgm:pt>
    <dgm:pt modelId="{F0DE822E-81BB-45B0-8013-4A01FD3E6AB8}" type="pres">
      <dgm:prSet presAssocID="{A95B0382-7AC4-4856-B8B6-3FB99E9BE4E0}" presName="horzTwo" presStyleCnt="0"/>
      <dgm:spPr/>
    </dgm:pt>
    <dgm:pt modelId="{931B5CC5-A623-44FF-B903-02C829B5EBF5}" type="pres">
      <dgm:prSet presAssocID="{D2DF96DA-B530-47BC-8C8E-758BBBDBF092}" presName="sibSpaceTwo" presStyleCnt="0"/>
      <dgm:spPr/>
    </dgm:pt>
    <dgm:pt modelId="{FC339C26-CA74-4027-9E84-CEB8404FF56D}" type="pres">
      <dgm:prSet presAssocID="{62BE7547-0EC7-4FA0-8888-52FEC9D201B2}" presName="vertTwo" presStyleCnt="0"/>
      <dgm:spPr/>
    </dgm:pt>
    <dgm:pt modelId="{056758AE-FB56-4282-A821-CEECE553FAD3}" type="pres">
      <dgm:prSet presAssocID="{62BE7547-0EC7-4FA0-8888-52FEC9D201B2}" presName="txTwo" presStyleLbl="node2" presStyleIdx="2" presStyleCnt="3">
        <dgm:presLayoutVars>
          <dgm:chPref val="3"/>
        </dgm:presLayoutVars>
      </dgm:prSet>
      <dgm:spPr/>
    </dgm:pt>
    <dgm:pt modelId="{CBE2F3E0-0477-4EA0-8D98-5C04A60803B3}" type="pres">
      <dgm:prSet presAssocID="{62BE7547-0EC7-4FA0-8888-52FEC9D201B2}" presName="horzTwo" presStyleCnt="0"/>
      <dgm:spPr/>
    </dgm:pt>
  </dgm:ptLst>
  <dgm:cxnLst>
    <dgm:cxn modelId="{1F69AD07-79B6-4FFF-AD4F-755DC2A10019}" type="presOf" srcId="{A95B0382-7AC4-4856-B8B6-3FB99E9BE4E0}" destId="{C28426FB-503E-4BFC-89DA-9BB76AD4D4CE}" srcOrd="0" destOrd="0" presId="urn:microsoft.com/office/officeart/2005/8/layout/hierarchy4"/>
    <dgm:cxn modelId="{EC2F111F-E479-485C-A05D-E5A902FDF4AE}" type="presOf" srcId="{4D9215BF-AE53-45D7-8582-D4F615346D54}" destId="{1B02F480-98C5-46ED-87D1-4663E0C6708A}" srcOrd="0" destOrd="0" presId="urn:microsoft.com/office/officeart/2005/8/layout/hierarchy4"/>
    <dgm:cxn modelId="{8063E939-DF90-476C-AAA5-6A731A474A4B}" type="presOf" srcId="{62BE7547-0EC7-4FA0-8888-52FEC9D201B2}" destId="{056758AE-FB56-4282-A821-CEECE553FAD3}" srcOrd="0" destOrd="0" presId="urn:microsoft.com/office/officeart/2005/8/layout/hierarchy4"/>
    <dgm:cxn modelId="{D4D34946-D998-4E02-95CE-2FF740228D96}" srcId="{827DAD3A-33FF-4BAD-A693-29087308C2BC}" destId="{09069E6E-8D65-4C12-B651-E929D9C1AFE9}" srcOrd="0" destOrd="0" parTransId="{DA9F68A7-0C39-4609-B70F-7BAA163B4838}" sibTransId="{37F8CCE4-D858-47AB-826A-3803C34740E5}"/>
    <dgm:cxn modelId="{1FD49F89-620F-4CDE-9FDB-9700C3089352}" type="presOf" srcId="{09069E6E-8D65-4C12-B651-E929D9C1AFE9}" destId="{1CFBE279-A958-4B3D-B602-725CAB157478}" srcOrd="0" destOrd="0" presId="urn:microsoft.com/office/officeart/2005/8/layout/hierarchy4"/>
    <dgm:cxn modelId="{CCF37293-6151-43A4-A535-C55F0935AAD6}" type="presOf" srcId="{827DAD3A-33FF-4BAD-A693-29087308C2BC}" destId="{ADBCFA39-AE37-4D59-B45A-E1EB441D7D70}" srcOrd="0" destOrd="0" presId="urn:microsoft.com/office/officeart/2005/8/layout/hierarchy4"/>
    <dgm:cxn modelId="{2A3787B4-185D-4616-87DC-88ED891FD685}" srcId="{09069E6E-8D65-4C12-B651-E929D9C1AFE9}" destId="{A95B0382-7AC4-4856-B8B6-3FB99E9BE4E0}" srcOrd="1" destOrd="0" parTransId="{F119556C-5318-4CD0-825C-BFF7C5CCF2C1}" sibTransId="{D2DF96DA-B530-47BC-8C8E-758BBBDBF092}"/>
    <dgm:cxn modelId="{DAD3A3B7-268A-4E9F-BE7F-5D74844FA4C9}" srcId="{09069E6E-8D65-4C12-B651-E929D9C1AFE9}" destId="{4D9215BF-AE53-45D7-8582-D4F615346D54}" srcOrd="0" destOrd="0" parTransId="{182C79DF-57F1-4363-AA66-4A9C4E9EEF5A}" sibTransId="{DA981057-5544-46F9-802D-108F2FECF108}"/>
    <dgm:cxn modelId="{ECD56FFA-3CE8-4429-8312-ABA643F9C7BF}" srcId="{09069E6E-8D65-4C12-B651-E929D9C1AFE9}" destId="{62BE7547-0EC7-4FA0-8888-52FEC9D201B2}" srcOrd="2" destOrd="0" parTransId="{7945B12E-198D-4DC5-BEBD-6C94C4613C85}" sibTransId="{ED1CF1BC-0EBB-449D-B52B-5D15F7D774B4}"/>
    <dgm:cxn modelId="{F24CF277-7B01-418B-8528-125C934D27E9}" type="presParOf" srcId="{ADBCFA39-AE37-4D59-B45A-E1EB441D7D70}" destId="{C93CE9AD-1F16-42CE-9079-5AC773FAA8BB}" srcOrd="0" destOrd="0" presId="urn:microsoft.com/office/officeart/2005/8/layout/hierarchy4"/>
    <dgm:cxn modelId="{7D858323-B9EE-4262-9EB8-FF87AA77A2F1}" type="presParOf" srcId="{C93CE9AD-1F16-42CE-9079-5AC773FAA8BB}" destId="{1CFBE279-A958-4B3D-B602-725CAB157478}" srcOrd="0" destOrd="0" presId="urn:microsoft.com/office/officeart/2005/8/layout/hierarchy4"/>
    <dgm:cxn modelId="{DB397A71-79AA-43DD-AA68-EBB408F231A0}" type="presParOf" srcId="{C93CE9AD-1F16-42CE-9079-5AC773FAA8BB}" destId="{9964C072-3170-44D1-B8FE-19F036D26A1F}" srcOrd="1" destOrd="0" presId="urn:microsoft.com/office/officeart/2005/8/layout/hierarchy4"/>
    <dgm:cxn modelId="{F241F4A6-CFCE-41E2-B6FE-048A1B0E80F9}" type="presParOf" srcId="{C93CE9AD-1F16-42CE-9079-5AC773FAA8BB}" destId="{C3C29314-8B3A-432E-B70E-3C00C22FDD68}" srcOrd="2" destOrd="0" presId="urn:microsoft.com/office/officeart/2005/8/layout/hierarchy4"/>
    <dgm:cxn modelId="{01C9BDC1-A88B-4A09-84B2-9D6ECE4FDC92}" type="presParOf" srcId="{C3C29314-8B3A-432E-B70E-3C00C22FDD68}" destId="{F77F6A62-02DD-40C5-83DE-E24267AEE7B0}" srcOrd="0" destOrd="0" presId="urn:microsoft.com/office/officeart/2005/8/layout/hierarchy4"/>
    <dgm:cxn modelId="{87144F38-1ADB-4A27-B034-A3452FD33983}" type="presParOf" srcId="{F77F6A62-02DD-40C5-83DE-E24267AEE7B0}" destId="{1B02F480-98C5-46ED-87D1-4663E0C6708A}" srcOrd="0" destOrd="0" presId="urn:microsoft.com/office/officeart/2005/8/layout/hierarchy4"/>
    <dgm:cxn modelId="{3EFE3B0F-8745-4990-8295-47F674FBF567}" type="presParOf" srcId="{F77F6A62-02DD-40C5-83DE-E24267AEE7B0}" destId="{0F63FD8B-C49A-4402-8589-670D5CEB8287}" srcOrd="1" destOrd="0" presId="urn:microsoft.com/office/officeart/2005/8/layout/hierarchy4"/>
    <dgm:cxn modelId="{CBC4F6B7-9811-4379-9C9C-B12B666AD6C9}" type="presParOf" srcId="{C3C29314-8B3A-432E-B70E-3C00C22FDD68}" destId="{EF97EA1B-81BC-482E-958D-CD16F5929807}" srcOrd="1" destOrd="0" presId="urn:microsoft.com/office/officeart/2005/8/layout/hierarchy4"/>
    <dgm:cxn modelId="{9CC7B184-8ABB-4E50-8A37-615599262271}" type="presParOf" srcId="{C3C29314-8B3A-432E-B70E-3C00C22FDD68}" destId="{4B04DA5D-BB40-422B-9C9C-733FCC5B6533}" srcOrd="2" destOrd="0" presId="urn:microsoft.com/office/officeart/2005/8/layout/hierarchy4"/>
    <dgm:cxn modelId="{3472260B-3561-4078-B768-620CB57CB5E9}" type="presParOf" srcId="{4B04DA5D-BB40-422B-9C9C-733FCC5B6533}" destId="{C28426FB-503E-4BFC-89DA-9BB76AD4D4CE}" srcOrd="0" destOrd="0" presId="urn:microsoft.com/office/officeart/2005/8/layout/hierarchy4"/>
    <dgm:cxn modelId="{E49988EC-44DB-43E3-94AF-294A1BED883A}" type="presParOf" srcId="{4B04DA5D-BB40-422B-9C9C-733FCC5B6533}" destId="{F0DE822E-81BB-45B0-8013-4A01FD3E6AB8}" srcOrd="1" destOrd="0" presId="urn:microsoft.com/office/officeart/2005/8/layout/hierarchy4"/>
    <dgm:cxn modelId="{9D1A6EFC-9777-40A5-A9C1-DBA77F5D1E9A}" type="presParOf" srcId="{C3C29314-8B3A-432E-B70E-3C00C22FDD68}" destId="{931B5CC5-A623-44FF-B903-02C829B5EBF5}" srcOrd="3" destOrd="0" presId="urn:microsoft.com/office/officeart/2005/8/layout/hierarchy4"/>
    <dgm:cxn modelId="{A4E47C77-67CA-46E9-945F-9351C5CD9D27}" type="presParOf" srcId="{C3C29314-8B3A-432E-B70E-3C00C22FDD68}" destId="{FC339C26-CA74-4027-9E84-CEB8404FF56D}" srcOrd="4" destOrd="0" presId="urn:microsoft.com/office/officeart/2005/8/layout/hierarchy4"/>
    <dgm:cxn modelId="{1BB86A02-A942-4239-A7E4-71FE55230085}" type="presParOf" srcId="{FC339C26-CA74-4027-9E84-CEB8404FF56D}" destId="{056758AE-FB56-4282-A821-CEECE553FAD3}" srcOrd="0" destOrd="0" presId="urn:microsoft.com/office/officeart/2005/8/layout/hierarchy4"/>
    <dgm:cxn modelId="{928DCF19-6FBF-49C3-A08D-B07B64672AD9}" type="presParOf" srcId="{FC339C26-CA74-4027-9E84-CEB8404FF56D}" destId="{CBE2F3E0-0477-4EA0-8D98-5C04A60803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F68FA9-B896-4A46-87FA-0EDDEE4E122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96FD180-AB10-4D94-8846-D382A17834F3}">
      <dgm:prSet phldrT="[Text]" custT="1"/>
      <dgm:spPr/>
      <dgm:t>
        <a:bodyPr/>
        <a:lstStyle/>
        <a:p>
          <a:r>
            <a:rPr lang="en-US" sz="1600" dirty="0"/>
            <a:t>Leverage Existing Information</a:t>
          </a:r>
        </a:p>
      </dgm:t>
    </dgm:pt>
    <dgm:pt modelId="{177AA963-EDFA-421D-A07B-1F717168F6B2}" type="parTrans" cxnId="{13DCDDDA-5481-4D81-9A5C-D297B147A8A2}">
      <dgm:prSet/>
      <dgm:spPr/>
      <dgm:t>
        <a:bodyPr/>
        <a:lstStyle/>
        <a:p>
          <a:endParaRPr lang="en-US"/>
        </a:p>
      </dgm:t>
    </dgm:pt>
    <dgm:pt modelId="{A8E9CCC0-0D20-4456-88AD-33C94758BEEB}" type="sibTrans" cxnId="{13DCDDDA-5481-4D81-9A5C-D297B147A8A2}">
      <dgm:prSet/>
      <dgm:spPr/>
      <dgm:t>
        <a:bodyPr/>
        <a:lstStyle/>
        <a:p>
          <a:endParaRPr lang="en-US"/>
        </a:p>
      </dgm:t>
    </dgm:pt>
    <dgm:pt modelId="{642756B9-8BDB-4C4E-971A-CC16FBD0D39A}">
      <dgm:prSet phldrT="[Text]" custT="1"/>
      <dgm:spPr/>
      <dgm:t>
        <a:bodyPr/>
        <a:lstStyle/>
        <a:p>
          <a:r>
            <a:rPr lang="en-US" sz="1600" dirty="0"/>
            <a:t>HPH Sector Public-Private Collaboration</a:t>
          </a:r>
        </a:p>
      </dgm:t>
    </dgm:pt>
    <dgm:pt modelId="{D4E42C6B-722C-4CCF-AB54-AE01CDCC49CE}" type="parTrans" cxnId="{7C14EBBC-97D2-4C93-99A5-27AE5BF95D91}">
      <dgm:prSet/>
      <dgm:spPr/>
      <dgm:t>
        <a:bodyPr/>
        <a:lstStyle/>
        <a:p>
          <a:endParaRPr lang="en-US"/>
        </a:p>
      </dgm:t>
    </dgm:pt>
    <dgm:pt modelId="{1339BA0C-58A4-4F69-8A8B-AE43441034E2}" type="sibTrans" cxnId="{7C14EBBC-97D2-4C93-99A5-27AE5BF95D91}">
      <dgm:prSet/>
      <dgm:spPr/>
      <dgm:t>
        <a:bodyPr/>
        <a:lstStyle/>
        <a:p>
          <a:endParaRPr lang="en-US"/>
        </a:p>
      </dgm:t>
    </dgm:pt>
    <dgm:pt modelId="{39C0390E-A07B-489C-800C-8D56E37465E9}">
      <dgm:prSet phldrT="[Text]" custT="1"/>
      <dgm:spPr/>
      <dgm:t>
        <a:bodyPr/>
        <a:lstStyle/>
        <a:p>
          <a:r>
            <a:rPr lang="en-US" sz="1600" dirty="0"/>
            <a:t>National Pretesting</a:t>
          </a:r>
        </a:p>
      </dgm:t>
    </dgm:pt>
    <dgm:pt modelId="{D17F38B7-9FA5-4668-B72D-BD69845131C5}" type="parTrans" cxnId="{E5CF7B23-A759-4229-90B4-BC88FEA65C19}">
      <dgm:prSet/>
      <dgm:spPr/>
      <dgm:t>
        <a:bodyPr/>
        <a:lstStyle/>
        <a:p>
          <a:endParaRPr lang="en-US"/>
        </a:p>
      </dgm:t>
    </dgm:pt>
    <dgm:pt modelId="{863D2B5C-5D30-4737-81EA-FB95D2C701C1}" type="sibTrans" cxnId="{E5CF7B23-A759-4229-90B4-BC88FEA65C19}">
      <dgm:prSet/>
      <dgm:spPr/>
      <dgm:t>
        <a:bodyPr/>
        <a:lstStyle/>
        <a:p>
          <a:endParaRPr lang="en-US"/>
        </a:p>
      </dgm:t>
    </dgm:pt>
    <dgm:pt modelId="{5BAD59FD-6BB8-46D4-9916-F78456F1DE83}" type="pres">
      <dgm:prSet presAssocID="{E9F68FA9-B896-4A46-87FA-0EDDEE4E1222}" presName="CompostProcess" presStyleCnt="0">
        <dgm:presLayoutVars>
          <dgm:dir/>
          <dgm:resizeHandles val="exact"/>
        </dgm:presLayoutVars>
      </dgm:prSet>
      <dgm:spPr/>
    </dgm:pt>
    <dgm:pt modelId="{570A1140-BF98-448D-B643-091AF8FC6AEF}" type="pres">
      <dgm:prSet presAssocID="{E9F68FA9-B896-4A46-87FA-0EDDEE4E1222}" presName="arrow" presStyleLbl="bgShp" presStyleIdx="0" presStyleCnt="1" custLinFactNeighborX="-942" custLinFactNeighborY="-163"/>
      <dgm:spPr/>
    </dgm:pt>
    <dgm:pt modelId="{5B399AA0-6ECC-4224-8F38-626A61941CD7}" type="pres">
      <dgm:prSet presAssocID="{E9F68FA9-B896-4A46-87FA-0EDDEE4E1222}" presName="linearProcess" presStyleCnt="0"/>
      <dgm:spPr/>
    </dgm:pt>
    <dgm:pt modelId="{EC5A297B-8EB6-448F-9CAC-AA658891158B}" type="pres">
      <dgm:prSet presAssocID="{896FD180-AB10-4D94-8846-D382A17834F3}" presName="textNode" presStyleLbl="node1" presStyleIdx="0" presStyleCnt="3">
        <dgm:presLayoutVars>
          <dgm:bulletEnabled val="1"/>
        </dgm:presLayoutVars>
      </dgm:prSet>
      <dgm:spPr/>
    </dgm:pt>
    <dgm:pt modelId="{9E7F6E37-0005-4292-A3A0-C9E3D1ED45AC}" type="pres">
      <dgm:prSet presAssocID="{A8E9CCC0-0D20-4456-88AD-33C94758BEEB}" presName="sibTrans" presStyleCnt="0"/>
      <dgm:spPr/>
    </dgm:pt>
    <dgm:pt modelId="{6084BB1D-D79C-42E8-BE53-94C36F15DED5}" type="pres">
      <dgm:prSet presAssocID="{642756B9-8BDB-4C4E-971A-CC16FBD0D39A}" presName="textNode" presStyleLbl="node1" presStyleIdx="1" presStyleCnt="3">
        <dgm:presLayoutVars>
          <dgm:bulletEnabled val="1"/>
        </dgm:presLayoutVars>
      </dgm:prSet>
      <dgm:spPr/>
    </dgm:pt>
    <dgm:pt modelId="{5C3C526C-0798-4949-A04B-622EB66458BB}" type="pres">
      <dgm:prSet presAssocID="{1339BA0C-58A4-4F69-8A8B-AE43441034E2}" presName="sibTrans" presStyleCnt="0"/>
      <dgm:spPr/>
    </dgm:pt>
    <dgm:pt modelId="{8588D216-184D-476E-8D59-E84B968B3C0C}" type="pres">
      <dgm:prSet presAssocID="{39C0390E-A07B-489C-800C-8D56E37465E9}" presName="textNode" presStyleLbl="node1" presStyleIdx="2" presStyleCnt="3">
        <dgm:presLayoutVars>
          <dgm:bulletEnabled val="1"/>
        </dgm:presLayoutVars>
      </dgm:prSet>
      <dgm:spPr/>
    </dgm:pt>
  </dgm:ptLst>
  <dgm:cxnLst>
    <dgm:cxn modelId="{E5CF7B23-A759-4229-90B4-BC88FEA65C19}" srcId="{E9F68FA9-B896-4A46-87FA-0EDDEE4E1222}" destId="{39C0390E-A07B-489C-800C-8D56E37465E9}" srcOrd="2" destOrd="0" parTransId="{D17F38B7-9FA5-4668-B72D-BD69845131C5}" sibTransId="{863D2B5C-5D30-4737-81EA-FB95D2C701C1}"/>
    <dgm:cxn modelId="{B9A12F59-A781-412B-BAC2-E2F6477CB214}" type="presOf" srcId="{39C0390E-A07B-489C-800C-8D56E37465E9}" destId="{8588D216-184D-476E-8D59-E84B968B3C0C}" srcOrd="0" destOrd="0" presId="urn:microsoft.com/office/officeart/2005/8/layout/hProcess9"/>
    <dgm:cxn modelId="{3EFDC57E-9C31-41DC-B819-4CC6C1525B1D}" type="presOf" srcId="{E9F68FA9-B896-4A46-87FA-0EDDEE4E1222}" destId="{5BAD59FD-6BB8-46D4-9916-F78456F1DE83}" srcOrd="0" destOrd="0" presId="urn:microsoft.com/office/officeart/2005/8/layout/hProcess9"/>
    <dgm:cxn modelId="{B6B7E2AB-4090-4592-872D-5452DE91A1F6}" type="presOf" srcId="{896FD180-AB10-4D94-8846-D382A17834F3}" destId="{EC5A297B-8EB6-448F-9CAC-AA658891158B}" srcOrd="0" destOrd="0" presId="urn:microsoft.com/office/officeart/2005/8/layout/hProcess9"/>
    <dgm:cxn modelId="{7C14EBBC-97D2-4C93-99A5-27AE5BF95D91}" srcId="{E9F68FA9-B896-4A46-87FA-0EDDEE4E1222}" destId="{642756B9-8BDB-4C4E-971A-CC16FBD0D39A}" srcOrd="1" destOrd="0" parTransId="{D4E42C6B-722C-4CCF-AB54-AE01CDCC49CE}" sibTransId="{1339BA0C-58A4-4F69-8A8B-AE43441034E2}"/>
    <dgm:cxn modelId="{34D1DDD0-2844-427F-BD93-6794BC9F1202}" type="presOf" srcId="{642756B9-8BDB-4C4E-971A-CC16FBD0D39A}" destId="{6084BB1D-D79C-42E8-BE53-94C36F15DED5}" srcOrd="0" destOrd="0" presId="urn:microsoft.com/office/officeart/2005/8/layout/hProcess9"/>
    <dgm:cxn modelId="{13DCDDDA-5481-4D81-9A5C-D297B147A8A2}" srcId="{E9F68FA9-B896-4A46-87FA-0EDDEE4E1222}" destId="{896FD180-AB10-4D94-8846-D382A17834F3}" srcOrd="0" destOrd="0" parTransId="{177AA963-EDFA-421D-A07B-1F717168F6B2}" sibTransId="{A8E9CCC0-0D20-4456-88AD-33C94758BEEB}"/>
    <dgm:cxn modelId="{176BEECF-ED26-428F-B64F-EDE3ADDF533E}" type="presParOf" srcId="{5BAD59FD-6BB8-46D4-9916-F78456F1DE83}" destId="{570A1140-BF98-448D-B643-091AF8FC6AEF}" srcOrd="0" destOrd="0" presId="urn:microsoft.com/office/officeart/2005/8/layout/hProcess9"/>
    <dgm:cxn modelId="{F9769A5D-CC1B-43BF-9E92-677DDF5BB07D}" type="presParOf" srcId="{5BAD59FD-6BB8-46D4-9916-F78456F1DE83}" destId="{5B399AA0-6ECC-4224-8F38-626A61941CD7}" srcOrd="1" destOrd="0" presId="urn:microsoft.com/office/officeart/2005/8/layout/hProcess9"/>
    <dgm:cxn modelId="{AD395654-4270-4908-974B-4A4C45BD36A0}" type="presParOf" srcId="{5B399AA0-6ECC-4224-8F38-626A61941CD7}" destId="{EC5A297B-8EB6-448F-9CAC-AA658891158B}" srcOrd="0" destOrd="0" presId="urn:microsoft.com/office/officeart/2005/8/layout/hProcess9"/>
    <dgm:cxn modelId="{EFA9973C-09D4-472A-B65D-F238BD8742C4}" type="presParOf" srcId="{5B399AA0-6ECC-4224-8F38-626A61941CD7}" destId="{9E7F6E37-0005-4292-A3A0-C9E3D1ED45AC}" srcOrd="1" destOrd="0" presId="urn:microsoft.com/office/officeart/2005/8/layout/hProcess9"/>
    <dgm:cxn modelId="{93D77485-E2A7-4813-A291-A8F2A62B88D8}" type="presParOf" srcId="{5B399AA0-6ECC-4224-8F38-626A61941CD7}" destId="{6084BB1D-D79C-42E8-BE53-94C36F15DED5}" srcOrd="2" destOrd="0" presId="urn:microsoft.com/office/officeart/2005/8/layout/hProcess9"/>
    <dgm:cxn modelId="{F854D261-B437-442A-B726-31FF03462947}" type="presParOf" srcId="{5B399AA0-6ECC-4224-8F38-626A61941CD7}" destId="{5C3C526C-0798-4949-A04B-622EB66458BB}" srcOrd="3" destOrd="0" presId="urn:microsoft.com/office/officeart/2005/8/layout/hProcess9"/>
    <dgm:cxn modelId="{1BD9AF2F-7BE9-49E5-8279-9F2D3EED3BD0}" type="presParOf" srcId="{5B399AA0-6ECC-4224-8F38-626A61941CD7}" destId="{8588D216-184D-476E-8D59-E84B968B3C0C}"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7F0AC-CE55-4CC0-9449-6EFE64BC1E97}" type="doc">
      <dgm:prSet loTypeId="urn:microsoft.com/office/officeart/2005/8/layout/equation2" loCatId="process" qsTypeId="urn:microsoft.com/office/officeart/2005/8/quickstyle/simple1" qsCatId="simple" csTypeId="urn:microsoft.com/office/officeart/2005/8/colors/accent1_2" csCatId="accent1" phldr="1"/>
      <dgm:spPr/>
    </dgm:pt>
    <dgm:pt modelId="{05739DC2-6DB0-43ED-B339-5432DF94D7E5}" type="pres">
      <dgm:prSet presAssocID="{7827F0AC-CE55-4CC0-9449-6EFE64BC1E97}" presName="Name0" presStyleCnt="0">
        <dgm:presLayoutVars>
          <dgm:dir/>
          <dgm:resizeHandles val="exact"/>
        </dgm:presLayoutVars>
      </dgm:prSet>
      <dgm:spPr/>
    </dgm:pt>
  </dgm:ptLst>
  <dgm:cxnLst>
    <dgm:cxn modelId="{15580ABB-84D6-4DE8-BDA5-DD183F306E99}" type="presOf" srcId="{7827F0AC-CE55-4CC0-9449-6EFE64BC1E97}" destId="{05739DC2-6DB0-43ED-B339-5432DF94D7E5}"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7E3F4-64A4-493A-B189-E6F64F30740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278087F-7B3D-4E80-9488-4F62188DC8C8}">
      <dgm:prSet phldrT="[Text]"/>
      <dgm:spPr/>
      <dgm:t>
        <a:bodyPr/>
        <a:lstStyle/>
        <a:p>
          <a:r>
            <a:rPr lang="en-US" b="1" dirty="0"/>
            <a:t>Task Group Recruitment &amp; Management</a:t>
          </a:r>
        </a:p>
      </dgm:t>
    </dgm:pt>
    <dgm:pt modelId="{2E3A328F-ECB2-49E4-B045-A4FC83CC0581}" type="parTrans" cxnId="{C0535098-28C5-4ECB-98AD-E8F72A583916}">
      <dgm:prSet/>
      <dgm:spPr/>
      <dgm:t>
        <a:bodyPr/>
        <a:lstStyle/>
        <a:p>
          <a:endParaRPr lang="en-US"/>
        </a:p>
      </dgm:t>
    </dgm:pt>
    <dgm:pt modelId="{2F049D49-E603-4298-AF09-792944A278DE}" type="sibTrans" cxnId="{C0535098-28C5-4ECB-98AD-E8F72A583916}">
      <dgm:prSet/>
      <dgm:spPr/>
      <dgm:t>
        <a:bodyPr/>
        <a:lstStyle/>
        <a:p>
          <a:endParaRPr lang="en-US"/>
        </a:p>
      </dgm:t>
    </dgm:pt>
    <dgm:pt modelId="{F30E9D5B-C46E-4689-B020-2C6C48B765B4}">
      <dgm:prSet phldrT="[Text]"/>
      <dgm:spPr/>
      <dgm:t>
        <a:bodyPr/>
        <a:lstStyle/>
        <a:p>
          <a:r>
            <a:rPr lang="en-US" b="1" dirty="0"/>
            <a:t>Supporting the Authoring of 405(d) Guidance</a:t>
          </a:r>
        </a:p>
      </dgm:t>
    </dgm:pt>
    <dgm:pt modelId="{9F67D298-9313-453A-9C2E-AFEA0F2CD7F3}" type="parTrans" cxnId="{4F977143-020E-4601-B5BA-CB082FBF694E}">
      <dgm:prSet/>
      <dgm:spPr/>
      <dgm:t>
        <a:bodyPr/>
        <a:lstStyle/>
        <a:p>
          <a:endParaRPr lang="en-US"/>
        </a:p>
      </dgm:t>
    </dgm:pt>
    <dgm:pt modelId="{EBE113F6-7884-4184-98FD-AB30A034555E}" type="sibTrans" cxnId="{4F977143-020E-4601-B5BA-CB082FBF694E}">
      <dgm:prSet/>
      <dgm:spPr/>
      <dgm:t>
        <a:bodyPr/>
        <a:lstStyle/>
        <a:p>
          <a:endParaRPr lang="en-US"/>
        </a:p>
      </dgm:t>
    </dgm:pt>
    <dgm:pt modelId="{ECDE0BEA-0697-472C-84AB-548BEE73E465}">
      <dgm:prSet phldrT="[Text]"/>
      <dgm:spPr/>
      <dgm:t>
        <a:bodyPr/>
        <a:lstStyle/>
        <a:p>
          <a:r>
            <a:rPr lang="en-US" b="1" dirty="0"/>
            <a:t>Assess the Process</a:t>
          </a:r>
          <a:r>
            <a:rPr lang="en-US" dirty="0"/>
            <a:t>: After Action Review</a:t>
          </a:r>
        </a:p>
      </dgm:t>
    </dgm:pt>
    <dgm:pt modelId="{AD321293-AF66-43B0-8CDD-CDFE080C244B}" type="parTrans" cxnId="{8056EB02-7A10-454B-BAA6-69DB3F8C4772}">
      <dgm:prSet/>
      <dgm:spPr/>
      <dgm:t>
        <a:bodyPr/>
        <a:lstStyle/>
        <a:p>
          <a:endParaRPr lang="en-US"/>
        </a:p>
      </dgm:t>
    </dgm:pt>
    <dgm:pt modelId="{DDB87C69-A9B6-43B8-B357-DE0A71772FF5}" type="sibTrans" cxnId="{8056EB02-7A10-454B-BAA6-69DB3F8C4772}">
      <dgm:prSet/>
      <dgm:spPr/>
      <dgm:t>
        <a:bodyPr/>
        <a:lstStyle/>
        <a:p>
          <a:endParaRPr lang="en-US"/>
        </a:p>
      </dgm:t>
    </dgm:pt>
    <dgm:pt modelId="{95F9202D-17AD-4509-8B55-294958462727}">
      <dgm:prSet phldrT="[Text]"/>
      <dgm:spPr/>
      <dgm:t>
        <a:bodyPr/>
        <a:lstStyle/>
        <a:p>
          <a:r>
            <a:rPr lang="en-US" b="1" dirty="0"/>
            <a:t>Assess the Input</a:t>
          </a:r>
          <a:r>
            <a:rPr lang="en-US" dirty="0"/>
            <a:t>: Peer Review Roundtables</a:t>
          </a:r>
        </a:p>
      </dgm:t>
    </dgm:pt>
    <dgm:pt modelId="{8D0CA452-8A46-4CF9-A6A1-9A76E0C69F54}" type="parTrans" cxnId="{14467BD4-E147-4183-B624-9B917627C07F}">
      <dgm:prSet/>
      <dgm:spPr/>
      <dgm:t>
        <a:bodyPr/>
        <a:lstStyle/>
        <a:p>
          <a:endParaRPr lang="en-US"/>
        </a:p>
      </dgm:t>
    </dgm:pt>
    <dgm:pt modelId="{734B444B-E0DA-4BBF-A35E-374FE2F5B1D8}" type="sibTrans" cxnId="{14467BD4-E147-4183-B624-9B917627C07F}">
      <dgm:prSet/>
      <dgm:spPr/>
      <dgm:t>
        <a:bodyPr/>
        <a:lstStyle/>
        <a:p>
          <a:endParaRPr lang="en-US"/>
        </a:p>
      </dgm:t>
    </dgm:pt>
    <dgm:pt modelId="{ED842009-4529-4B17-9F0C-99E7C5E1D6B1}">
      <dgm:prSet phldrT="[Text]"/>
      <dgm:spPr/>
      <dgm:t>
        <a:bodyPr/>
        <a:lstStyle/>
        <a:p>
          <a:r>
            <a:rPr lang="en-US" b="1" dirty="0"/>
            <a:t>Co-Authoring &amp; Design of 405(d) Guidance</a:t>
          </a:r>
        </a:p>
      </dgm:t>
    </dgm:pt>
    <dgm:pt modelId="{05E7B65F-538A-424F-B527-D3F9A90172F6}" type="parTrans" cxnId="{10FBE78A-9B77-468C-8FB4-C578904D01FD}">
      <dgm:prSet/>
      <dgm:spPr/>
      <dgm:t>
        <a:bodyPr/>
        <a:lstStyle/>
        <a:p>
          <a:endParaRPr lang="en-US"/>
        </a:p>
      </dgm:t>
    </dgm:pt>
    <dgm:pt modelId="{9235EB48-AC0A-43A5-9564-7CB833C92D9C}" type="sibTrans" cxnId="{10FBE78A-9B77-468C-8FB4-C578904D01FD}">
      <dgm:prSet/>
      <dgm:spPr/>
      <dgm:t>
        <a:bodyPr/>
        <a:lstStyle/>
        <a:p>
          <a:endParaRPr lang="en-US"/>
        </a:p>
      </dgm:t>
    </dgm:pt>
    <dgm:pt modelId="{BF60A9C0-FCF2-44C3-938D-B3DABD21B19F}">
      <dgm:prSet phldrT="[Text]"/>
      <dgm:spPr/>
      <dgm:t>
        <a:bodyPr/>
        <a:lstStyle/>
        <a:p>
          <a:r>
            <a:rPr lang="en-US" b="1" dirty="0"/>
            <a:t>Assess the Output</a:t>
          </a:r>
          <a:r>
            <a:rPr lang="en-US" dirty="0"/>
            <a:t>: Nationwide Pretesting</a:t>
          </a:r>
        </a:p>
      </dgm:t>
    </dgm:pt>
    <dgm:pt modelId="{590E0353-9B53-4416-BD2D-FC28ACF994B8}" type="parTrans" cxnId="{2C04E7B8-3971-4126-B760-E67E469447A9}">
      <dgm:prSet/>
      <dgm:spPr/>
      <dgm:t>
        <a:bodyPr/>
        <a:lstStyle/>
        <a:p>
          <a:endParaRPr lang="en-US"/>
        </a:p>
      </dgm:t>
    </dgm:pt>
    <dgm:pt modelId="{75F957FC-8411-414F-BD89-377D48064F5F}" type="sibTrans" cxnId="{2C04E7B8-3971-4126-B760-E67E469447A9}">
      <dgm:prSet/>
      <dgm:spPr/>
      <dgm:t>
        <a:bodyPr/>
        <a:lstStyle/>
        <a:p>
          <a:endParaRPr lang="en-US"/>
        </a:p>
      </dgm:t>
    </dgm:pt>
    <dgm:pt modelId="{A6D83C88-BEDF-4938-B861-5F1FB071CAC5}">
      <dgm:prSet phldrT="[Text]"/>
      <dgm:spPr/>
      <dgm:t>
        <a:bodyPr/>
        <a:lstStyle/>
        <a:p>
          <a:r>
            <a:rPr lang="en-US" b="1" dirty="0"/>
            <a:t>Who Are They</a:t>
          </a:r>
          <a:r>
            <a:rPr lang="en-US" dirty="0"/>
            <a:t>: Stakeholder Mapping &amp; Analysis</a:t>
          </a:r>
        </a:p>
      </dgm:t>
    </dgm:pt>
    <dgm:pt modelId="{D6E109C8-626C-4DA7-9BEB-D9DAEF943376}" type="parTrans" cxnId="{EB052310-531D-4DEC-8B3F-9B84FB0955EB}">
      <dgm:prSet/>
      <dgm:spPr/>
      <dgm:t>
        <a:bodyPr/>
        <a:lstStyle/>
        <a:p>
          <a:endParaRPr lang="en-US"/>
        </a:p>
      </dgm:t>
    </dgm:pt>
    <dgm:pt modelId="{E0658900-DD0F-4BB2-9CDD-219F5010E96E}" type="sibTrans" cxnId="{EB052310-531D-4DEC-8B3F-9B84FB0955EB}">
      <dgm:prSet/>
      <dgm:spPr/>
      <dgm:t>
        <a:bodyPr/>
        <a:lstStyle/>
        <a:p>
          <a:endParaRPr lang="en-US"/>
        </a:p>
      </dgm:t>
    </dgm:pt>
    <dgm:pt modelId="{FDCF0698-C82F-46E3-B393-1D2AFC9EA3E5}">
      <dgm:prSet phldrT="[Text]"/>
      <dgm:spPr/>
      <dgm:t>
        <a:bodyPr/>
        <a:lstStyle/>
        <a:p>
          <a:r>
            <a:rPr lang="en-US" b="1" dirty="0"/>
            <a:t>Existing Attitudes</a:t>
          </a:r>
          <a:r>
            <a:rPr lang="en-US" dirty="0"/>
            <a:t>: Medical Community Baselining</a:t>
          </a:r>
        </a:p>
      </dgm:t>
    </dgm:pt>
    <dgm:pt modelId="{8AD0419B-0342-4219-BED7-66D5C33B9C9B}" type="parTrans" cxnId="{933900DE-0130-422D-B8A6-71E92CBCB8E7}">
      <dgm:prSet/>
      <dgm:spPr/>
      <dgm:t>
        <a:bodyPr/>
        <a:lstStyle/>
        <a:p>
          <a:endParaRPr lang="en-US"/>
        </a:p>
      </dgm:t>
    </dgm:pt>
    <dgm:pt modelId="{FA9B688A-5375-425F-A2ED-F2B5A93DCC64}" type="sibTrans" cxnId="{933900DE-0130-422D-B8A6-71E92CBCB8E7}">
      <dgm:prSet/>
      <dgm:spPr/>
      <dgm:t>
        <a:bodyPr/>
        <a:lstStyle/>
        <a:p>
          <a:endParaRPr lang="en-US"/>
        </a:p>
      </dgm:t>
    </dgm:pt>
    <dgm:pt modelId="{47B13962-0BA4-47D8-AEAB-58AC1D199F7B}" type="pres">
      <dgm:prSet presAssocID="{38D7E3F4-64A4-493A-B189-E6F64F30740D}" presName="Name0" presStyleCnt="0">
        <dgm:presLayoutVars>
          <dgm:dir/>
          <dgm:resizeHandles val="exact"/>
        </dgm:presLayoutVars>
      </dgm:prSet>
      <dgm:spPr/>
    </dgm:pt>
    <dgm:pt modelId="{4A825F09-4A30-4FB6-8683-331B6B62C050}" type="pres">
      <dgm:prSet presAssocID="{38D7E3F4-64A4-493A-B189-E6F64F30740D}" presName="cycle" presStyleCnt="0"/>
      <dgm:spPr/>
    </dgm:pt>
    <dgm:pt modelId="{3130AF36-C205-410F-A211-B72AA51D51B3}" type="pres">
      <dgm:prSet presAssocID="{8278087F-7B3D-4E80-9488-4F62188DC8C8}" presName="nodeFirstNode" presStyleLbl="node1" presStyleIdx="0" presStyleCnt="8">
        <dgm:presLayoutVars>
          <dgm:bulletEnabled val="1"/>
        </dgm:presLayoutVars>
      </dgm:prSet>
      <dgm:spPr/>
    </dgm:pt>
    <dgm:pt modelId="{0554C0FE-71B7-41A9-8B10-DA76FE262F38}" type="pres">
      <dgm:prSet presAssocID="{2F049D49-E603-4298-AF09-792944A278DE}" presName="sibTransFirstNode" presStyleLbl="bgShp" presStyleIdx="0" presStyleCnt="1"/>
      <dgm:spPr/>
    </dgm:pt>
    <dgm:pt modelId="{E1A9BF9E-5708-4738-9A4F-52A5F0B31C74}" type="pres">
      <dgm:prSet presAssocID="{F30E9D5B-C46E-4689-B020-2C6C48B765B4}" presName="nodeFollowingNodes" presStyleLbl="node1" presStyleIdx="1" presStyleCnt="8">
        <dgm:presLayoutVars>
          <dgm:bulletEnabled val="1"/>
        </dgm:presLayoutVars>
      </dgm:prSet>
      <dgm:spPr/>
    </dgm:pt>
    <dgm:pt modelId="{7C4E2544-0C58-4452-8312-BC267B63CB17}" type="pres">
      <dgm:prSet presAssocID="{ECDE0BEA-0697-472C-84AB-548BEE73E465}" presName="nodeFollowingNodes" presStyleLbl="node1" presStyleIdx="2" presStyleCnt="8" custRadScaleRad="100404" custRadScaleInc="110433">
        <dgm:presLayoutVars>
          <dgm:bulletEnabled val="1"/>
        </dgm:presLayoutVars>
      </dgm:prSet>
      <dgm:spPr/>
    </dgm:pt>
    <dgm:pt modelId="{17D29A53-EB66-465D-A3DA-C2FFECC318E6}" type="pres">
      <dgm:prSet presAssocID="{95F9202D-17AD-4509-8B55-294958462727}" presName="nodeFollowingNodes" presStyleLbl="node1" presStyleIdx="3" presStyleCnt="8" custRadScaleRad="101879" custRadScaleInc="112375">
        <dgm:presLayoutVars>
          <dgm:bulletEnabled val="1"/>
        </dgm:presLayoutVars>
      </dgm:prSet>
      <dgm:spPr/>
    </dgm:pt>
    <dgm:pt modelId="{8A1047CD-14AA-41F3-B4BB-77111BFBD9CC}" type="pres">
      <dgm:prSet presAssocID="{ED842009-4529-4B17-9F0C-99E7C5E1D6B1}" presName="nodeFollowingNodes" presStyleLbl="node1" presStyleIdx="4" presStyleCnt="8" custRadScaleRad="101511" custRadScaleInc="-222890">
        <dgm:presLayoutVars>
          <dgm:bulletEnabled val="1"/>
        </dgm:presLayoutVars>
      </dgm:prSet>
      <dgm:spPr/>
    </dgm:pt>
    <dgm:pt modelId="{E0251C67-90B7-4ADE-B66E-1A64522065B2}" type="pres">
      <dgm:prSet presAssocID="{BF60A9C0-FCF2-44C3-938D-B3DABD21B19F}" presName="nodeFollowingNodes" presStyleLbl="node1" presStyleIdx="5" presStyleCnt="8">
        <dgm:presLayoutVars>
          <dgm:bulletEnabled val="1"/>
        </dgm:presLayoutVars>
      </dgm:prSet>
      <dgm:spPr/>
    </dgm:pt>
    <dgm:pt modelId="{F2A83D9A-8227-4875-938C-6FE46A1B7A15}" type="pres">
      <dgm:prSet presAssocID="{A6D83C88-BEDF-4938-B861-5F1FB071CAC5}" presName="nodeFollowingNodes" presStyleLbl="node1" presStyleIdx="6" presStyleCnt="8">
        <dgm:presLayoutVars>
          <dgm:bulletEnabled val="1"/>
        </dgm:presLayoutVars>
      </dgm:prSet>
      <dgm:spPr/>
    </dgm:pt>
    <dgm:pt modelId="{E0E077AD-13DB-45BA-8B3D-0B09602D87FE}" type="pres">
      <dgm:prSet presAssocID="{FDCF0698-C82F-46E3-B393-1D2AFC9EA3E5}" presName="nodeFollowingNodes" presStyleLbl="node1" presStyleIdx="7" presStyleCnt="8">
        <dgm:presLayoutVars>
          <dgm:bulletEnabled val="1"/>
        </dgm:presLayoutVars>
      </dgm:prSet>
      <dgm:spPr/>
    </dgm:pt>
  </dgm:ptLst>
  <dgm:cxnLst>
    <dgm:cxn modelId="{8056EB02-7A10-454B-BAA6-69DB3F8C4772}" srcId="{38D7E3F4-64A4-493A-B189-E6F64F30740D}" destId="{ECDE0BEA-0697-472C-84AB-548BEE73E465}" srcOrd="2" destOrd="0" parTransId="{AD321293-AF66-43B0-8CDD-CDFE080C244B}" sibTransId="{DDB87C69-A9B6-43B8-B357-DE0A71772FF5}"/>
    <dgm:cxn modelId="{805C660A-3855-4702-9617-660C6F3CA38F}" type="presOf" srcId="{95F9202D-17AD-4509-8B55-294958462727}" destId="{17D29A53-EB66-465D-A3DA-C2FFECC318E6}" srcOrd="0" destOrd="0" presId="urn:microsoft.com/office/officeart/2005/8/layout/cycle3"/>
    <dgm:cxn modelId="{EB052310-531D-4DEC-8B3F-9B84FB0955EB}" srcId="{38D7E3F4-64A4-493A-B189-E6F64F30740D}" destId="{A6D83C88-BEDF-4938-B861-5F1FB071CAC5}" srcOrd="6" destOrd="0" parTransId="{D6E109C8-626C-4DA7-9BEB-D9DAEF943376}" sibTransId="{E0658900-DD0F-4BB2-9CDD-219F5010E96E}"/>
    <dgm:cxn modelId="{4F977143-020E-4601-B5BA-CB082FBF694E}" srcId="{38D7E3F4-64A4-493A-B189-E6F64F30740D}" destId="{F30E9D5B-C46E-4689-B020-2C6C48B765B4}" srcOrd="1" destOrd="0" parTransId="{9F67D298-9313-453A-9C2E-AFEA0F2CD7F3}" sibTransId="{EBE113F6-7884-4184-98FD-AB30A034555E}"/>
    <dgm:cxn modelId="{E12AA163-3E53-4678-B151-17FF3DA52990}" type="presOf" srcId="{BF60A9C0-FCF2-44C3-938D-B3DABD21B19F}" destId="{E0251C67-90B7-4ADE-B66E-1A64522065B2}" srcOrd="0" destOrd="0" presId="urn:microsoft.com/office/officeart/2005/8/layout/cycle3"/>
    <dgm:cxn modelId="{BBBEB34F-040E-46AE-A35D-03E22ECF757F}" type="presOf" srcId="{2F049D49-E603-4298-AF09-792944A278DE}" destId="{0554C0FE-71B7-41A9-8B10-DA76FE262F38}" srcOrd="0" destOrd="0" presId="urn:microsoft.com/office/officeart/2005/8/layout/cycle3"/>
    <dgm:cxn modelId="{B98E9051-12B4-44DB-B7E3-C46D8BD140CA}" type="presOf" srcId="{38D7E3F4-64A4-493A-B189-E6F64F30740D}" destId="{47B13962-0BA4-47D8-AEAB-58AC1D199F7B}" srcOrd="0" destOrd="0" presId="urn:microsoft.com/office/officeart/2005/8/layout/cycle3"/>
    <dgm:cxn modelId="{165DE755-F4C5-4AD1-8E89-57F61E83B75D}" type="presOf" srcId="{FDCF0698-C82F-46E3-B393-1D2AFC9EA3E5}" destId="{E0E077AD-13DB-45BA-8B3D-0B09602D87FE}" srcOrd="0" destOrd="0" presId="urn:microsoft.com/office/officeart/2005/8/layout/cycle3"/>
    <dgm:cxn modelId="{10FBE78A-9B77-468C-8FB4-C578904D01FD}" srcId="{38D7E3F4-64A4-493A-B189-E6F64F30740D}" destId="{ED842009-4529-4B17-9F0C-99E7C5E1D6B1}" srcOrd="4" destOrd="0" parTransId="{05E7B65F-538A-424F-B527-D3F9A90172F6}" sibTransId="{9235EB48-AC0A-43A5-9564-7CB833C92D9C}"/>
    <dgm:cxn modelId="{C0535098-28C5-4ECB-98AD-E8F72A583916}" srcId="{38D7E3F4-64A4-493A-B189-E6F64F30740D}" destId="{8278087F-7B3D-4E80-9488-4F62188DC8C8}" srcOrd="0" destOrd="0" parTransId="{2E3A328F-ECB2-49E4-B045-A4FC83CC0581}" sibTransId="{2F049D49-E603-4298-AF09-792944A278DE}"/>
    <dgm:cxn modelId="{5A7A72A3-6471-4115-940D-70968A2F22C2}" type="presOf" srcId="{ECDE0BEA-0697-472C-84AB-548BEE73E465}" destId="{7C4E2544-0C58-4452-8312-BC267B63CB17}" srcOrd="0" destOrd="0" presId="urn:microsoft.com/office/officeart/2005/8/layout/cycle3"/>
    <dgm:cxn modelId="{43EB53A4-F7C3-407C-874F-373920E93DD9}" type="presOf" srcId="{F30E9D5B-C46E-4689-B020-2C6C48B765B4}" destId="{E1A9BF9E-5708-4738-9A4F-52A5F0B31C74}" srcOrd="0" destOrd="0" presId="urn:microsoft.com/office/officeart/2005/8/layout/cycle3"/>
    <dgm:cxn modelId="{B33D6FAE-AF77-4F95-A9FE-145E52E89917}" type="presOf" srcId="{A6D83C88-BEDF-4938-B861-5F1FB071CAC5}" destId="{F2A83D9A-8227-4875-938C-6FE46A1B7A15}" srcOrd="0" destOrd="0" presId="urn:microsoft.com/office/officeart/2005/8/layout/cycle3"/>
    <dgm:cxn modelId="{42DBC0B8-96D6-41EE-BCE3-A6AA19DA7E42}" type="presOf" srcId="{8278087F-7B3D-4E80-9488-4F62188DC8C8}" destId="{3130AF36-C205-410F-A211-B72AA51D51B3}" srcOrd="0" destOrd="0" presId="urn:microsoft.com/office/officeart/2005/8/layout/cycle3"/>
    <dgm:cxn modelId="{2C04E7B8-3971-4126-B760-E67E469447A9}" srcId="{38D7E3F4-64A4-493A-B189-E6F64F30740D}" destId="{BF60A9C0-FCF2-44C3-938D-B3DABD21B19F}" srcOrd="5" destOrd="0" parTransId="{590E0353-9B53-4416-BD2D-FC28ACF994B8}" sibTransId="{75F957FC-8411-414F-BD89-377D48064F5F}"/>
    <dgm:cxn modelId="{D1ADE1BB-6BDA-486B-8284-BE8AE1AD4088}" type="presOf" srcId="{ED842009-4529-4B17-9F0C-99E7C5E1D6B1}" destId="{8A1047CD-14AA-41F3-B4BB-77111BFBD9CC}" srcOrd="0" destOrd="0" presId="urn:microsoft.com/office/officeart/2005/8/layout/cycle3"/>
    <dgm:cxn modelId="{14467BD4-E147-4183-B624-9B917627C07F}" srcId="{38D7E3F4-64A4-493A-B189-E6F64F30740D}" destId="{95F9202D-17AD-4509-8B55-294958462727}" srcOrd="3" destOrd="0" parTransId="{8D0CA452-8A46-4CF9-A6A1-9A76E0C69F54}" sibTransId="{734B444B-E0DA-4BBF-A35E-374FE2F5B1D8}"/>
    <dgm:cxn modelId="{933900DE-0130-422D-B8A6-71E92CBCB8E7}" srcId="{38D7E3F4-64A4-493A-B189-E6F64F30740D}" destId="{FDCF0698-C82F-46E3-B393-1D2AFC9EA3E5}" srcOrd="7" destOrd="0" parTransId="{8AD0419B-0342-4219-BED7-66D5C33B9C9B}" sibTransId="{FA9B688A-5375-425F-A2ED-F2B5A93DCC64}"/>
    <dgm:cxn modelId="{EFC3EF0B-FDF7-45F7-80C0-9BD6124FE552}" type="presParOf" srcId="{47B13962-0BA4-47D8-AEAB-58AC1D199F7B}" destId="{4A825F09-4A30-4FB6-8683-331B6B62C050}" srcOrd="0" destOrd="0" presId="urn:microsoft.com/office/officeart/2005/8/layout/cycle3"/>
    <dgm:cxn modelId="{3CFF06DB-4676-42CE-B52C-1DCEB6DE57BE}" type="presParOf" srcId="{4A825F09-4A30-4FB6-8683-331B6B62C050}" destId="{3130AF36-C205-410F-A211-B72AA51D51B3}" srcOrd="0" destOrd="0" presId="urn:microsoft.com/office/officeart/2005/8/layout/cycle3"/>
    <dgm:cxn modelId="{886797F5-9765-48E7-8EC0-810440183D71}" type="presParOf" srcId="{4A825F09-4A30-4FB6-8683-331B6B62C050}" destId="{0554C0FE-71B7-41A9-8B10-DA76FE262F38}" srcOrd="1" destOrd="0" presId="urn:microsoft.com/office/officeart/2005/8/layout/cycle3"/>
    <dgm:cxn modelId="{4A230F0C-6BB7-4E93-BFA1-F4A8719FEED8}" type="presParOf" srcId="{4A825F09-4A30-4FB6-8683-331B6B62C050}" destId="{E1A9BF9E-5708-4738-9A4F-52A5F0B31C74}" srcOrd="2" destOrd="0" presId="urn:microsoft.com/office/officeart/2005/8/layout/cycle3"/>
    <dgm:cxn modelId="{00180399-996E-4726-B10C-DB550034E0EA}" type="presParOf" srcId="{4A825F09-4A30-4FB6-8683-331B6B62C050}" destId="{7C4E2544-0C58-4452-8312-BC267B63CB17}" srcOrd="3" destOrd="0" presId="urn:microsoft.com/office/officeart/2005/8/layout/cycle3"/>
    <dgm:cxn modelId="{0FDD423D-B48D-40E6-AD00-5584A49A6960}" type="presParOf" srcId="{4A825F09-4A30-4FB6-8683-331B6B62C050}" destId="{17D29A53-EB66-465D-A3DA-C2FFECC318E6}" srcOrd="4" destOrd="0" presId="urn:microsoft.com/office/officeart/2005/8/layout/cycle3"/>
    <dgm:cxn modelId="{C1EF7AB7-4165-4395-95D7-8FC4ECFC4AAA}" type="presParOf" srcId="{4A825F09-4A30-4FB6-8683-331B6B62C050}" destId="{8A1047CD-14AA-41F3-B4BB-77111BFBD9CC}" srcOrd="5" destOrd="0" presId="urn:microsoft.com/office/officeart/2005/8/layout/cycle3"/>
    <dgm:cxn modelId="{2ED01BCE-2A85-4536-8F08-B6FF5267C2F4}" type="presParOf" srcId="{4A825F09-4A30-4FB6-8683-331B6B62C050}" destId="{E0251C67-90B7-4ADE-B66E-1A64522065B2}" srcOrd="6" destOrd="0" presId="urn:microsoft.com/office/officeart/2005/8/layout/cycle3"/>
    <dgm:cxn modelId="{BA2B4325-E133-42B9-B60F-08C21989CC58}" type="presParOf" srcId="{4A825F09-4A30-4FB6-8683-331B6B62C050}" destId="{F2A83D9A-8227-4875-938C-6FE46A1B7A15}" srcOrd="7" destOrd="0" presId="urn:microsoft.com/office/officeart/2005/8/layout/cycle3"/>
    <dgm:cxn modelId="{11168BF8-7D18-40FB-97B0-CFDD24BCC4CA}" type="presParOf" srcId="{4A825F09-4A30-4FB6-8683-331B6B62C050}" destId="{E0E077AD-13DB-45BA-8B3D-0B09602D87FE}" srcOrd="8"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376A9-4335-4974-B628-DE7ACA34B5E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DC61CF4-9CE1-44CE-9582-EC178F0317E8}">
      <dgm:prSet phldrT="[Text]" custT="1"/>
      <dgm:spPr/>
      <dgm:t>
        <a:bodyPr/>
        <a:lstStyle/>
        <a:p>
          <a:r>
            <a:rPr lang="en-US" sz="1200" dirty="0"/>
            <a:t>1</a:t>
          </a:r>
        </a:p>
      </dgm:t>
    </dgm:pt>
    <dgm:pt modelId="{80D06EA8-4EF2-48D3-A67F-1C000593C5D4}" type="parTrans" cxnId="{2AAC3C00-908C-4F46-8447-9C0F256B4A2B}">
      <dgm:prSet/>
      <dgm:spPr/>
      <dgm:t>
        <a:bodyPr/>
        <a:lstStyle/>
        <a:p>
          <a:endParaRPr lang="en-US"/>
        </a:p>
      </dgm:t>
    </dgm:pt>
    <dgm:pt modelId="{721217B0-3056-49F7-8F39-2125004949F8}" type="sibTrans" cxnId="{2AAC3C00-908C-4F46-8447-9C0F256B4A2B}">
      <dgm:prSet/>
      <dgm:spPr/>
      <dgm:t>
        <a:bodyPr/>
        <a:lstStyle/>
        <a:p>
          <a:endParaRPr lang="en-US"/>
        </a:p>
      </dgm:t>
    </dgm:pt>
    <dgm:pt modelId="{D886FDC1-ABC3-49BF-989D-A25AC5D9E2F9}">
      <dgm:prSet phldrT="[Text]" custT="1"/>
      <dgm:spPr/>
      <dgm:t>
        <a:bodyPr/>
        <a:lstStyle/>
        <a:p>
          <a:r>
            <a:rPr lang="en-US" sz="1200" dirty="0"/>
            <a:t>Email Protection Systems</a:t>
          </a:r>
        </a:p>
      </dgm:t>
    </dgm:pt>
    <dgm:pt modelId="{DFD697B9-E826-4381-8C7C-6905E79C3B1A}" type="parTrans" cxnId="{4E59A7D6-95EE-47D2-9A71-10AD920F1B98}">
      <dgm:prSet/>
      <dgm:spPr/>
      <dgm:t>
        <a:bodyPr/>
        <a:lstStyle/>
        <a:p>
          <a:endParaRPr lang="en-US"/>
        </a:p>
      </dgm:t>
    </dgm:pt>
    <dgm:pt modelId="{FD089B72-9498-4569-B6D1-11DE67AFDC00}" type="sibTrans" cxnId="{4E59A7D6-95EE-47D2-9A71-10AD920F1B98}">
      <dgm:prSet/>
      <dgm:spPr/>
      <dgm:t>
        <a:bodyPr/>
        <a:lstStyle/>
        <a:p>
          <a:endParaRPr lang="en-US"/>
        </a:p>
      </dgm:t>
    </dgm:pt>
    <dgm:pt modelId="{D69B604F-08EA-4111-9502-3D53FD4B5D22}">
      <dgm:prSet phldrT="[Text]" custT="1"/>
      <dgm:spPr/>
      <dgm:t>
        <a:bodyPr/>
        <a:lstStyle/>
        <a:p>
          <a:r>
            <a:rPr lang="en-US" sz="1200" dirty="0"/>
            <a:t>2</a:t>
          </a:r>
        </a:p>
      </dgm:t>
    </dgm:pt>
    <dgm:pt modelId="{BE0F752E-0D76-4575-9C74-BF1560D8CCE0}" type="parTrans" cxnId="{1216A7C9-92A8-4C83-806A-9EBA1961B06A}">
      <dgm:prSet/>
      <dgm:spPr/>
      <dgm:t>
        <a:bodyPr/>
        <a:lstStyle/>
        <a:p>
          <a:endParaRPr lang="en-US"/>
        </a:p>
      </dgm:t>
    </dgm:pt>
    <dgm:pt modelId="{DAEADBCD-C7B0-4E44-BDAD-069717889294}" type="sibTrans" cxnId="{1216A7C9-92A8-4C83-806A-9EBA1961B06A}">
      <dgm:prSet/>
      <dgm:spPr/>
      <dgm:t>
        <a:bodyPr/>
        <a:lstStyle/>
        <a:p>
          <a:endParaRPr lang="en-US"/>
        </a:p>
      </dgm:t>
    </dgm:pt>
    <dgm:pt modelId="{FEBBFCE0-41C3-4A9B-A905-16BDB2872BF5}">
      <dgm:prSet phldrT="[Text]" custT="1"/>
      <dgm:spPr/>
      <dgm:t>
        <a:bodyPr/>
        <a:lstStyle/>
        <a:p>
          <a:r>
            <a:rPr lang="en-US" sz="1200" dirty="0"/>
            <a:t>Endpoint Protection Systems</a:t>
          </a:r>
        </a:p>
      </dgm:t>
    </dgm:pt>
    <dgm:pt modelId="{BFB99FFA-03C4-49EB-BE5C-11A597BA5D18}" type="parTrans" cxnId="{3B58A111-E381-4218-AF0A-B7DDA39EE618}">
      <dgm:prSet/>
      <dgm:spPr/>
      <dgm:t>
        <a:bodyPr/>
        <a:lstStyle/>
        <a:p>
          <a:endParaRPr lang="en-US"/>
        </a:p>
      </dgm:t>
    </dgm:pt>
    <dgm:pt modelId="{DD174FFF-21B7-441A-BC78-8D3D623334E8}" type="sibTrans" cxnId="{3B58A111-E381-4218-AF0A-B7DDA39EE618}">
      <dgm:prSet/>
      <dgm:spPr/>
      <dgm:t>
        <a:bodyPr/>
        <a:lstStyle/>
        <a:p>
          <a:endParaRPr lang="en-US"/>
        </a:p>
      </dgm:t>
    </dgm:pt>
    <dgm:pt modelId="{F8370BCC-8E81-4B4C-8C0F-D247B2CF29EB}">
      <dgm:prSet phldrT="[Text]" custT="1"/>
      <dgm:spPr/>
      <dgm:t>
        <a:bodyPr/>
        <a:lstStyle/>
        <a:p>
          <a:r>
            <a:rPr lang="en-US" sz="1200" dirty="0"/>
            <a:t>3</a:t>
          </a:r>
        </a:p>
      </dgm:t>
    </dgm:pt>
    <dgm:pt modelId="{A8CF1F90-C001-49B6-8A3F-6E6FC732C208}" type="parTrans" cxnId="{9EEED8B1-2680-4D06-86B4-A7136B284FDF}">
      <dgm:prSet/>
      <dgm:spPr/>
      <dgm:t>
        <a:bodyPr/>
        <a:lstStyle/>
        <a:p>
          <a:endParaRPr lang="en-US"/>
        </a:p>
      </dgm:t>
    </dgm:pt>
    <dgm:pt modelId="{80F00DD4-5066-4227-8389-5E3C15079A01}" type="sibTrans" cxnId="{9EEED8B1-2680-4D06-86B4-A7136B284FDF}">
      <dgm:prSet/>
      <dgm:spPr/>
      <dgm:t>
        <a:bodyPr/>
        <a:lstStyle/>
        <a:p>
          <a:endParaRPr lang="en-US"/>
        </a:p>
      </dgm:t>
    </dgm:pt>
    <dgm:pt modelId="{74944964-C368-4D12-BE5D-C3CF3FB883E7}">
      <dgm:prSet phldrT="[Text]" custT="1"/>
      <dgm:spPr/>
      <dgm:t>
        <a:bodyPr/>
        <a:lstStyle/>
        <a:p>
          <a:r>
            <a:rPr lang="en-US" sz="1200" dirty="0"/>
            <a:t>Access Management</a:t>
          </a:r>
        </a:p>
      </dgm:t>
    </dgm:pt>
    <dgm:pt modelId="{59529F72-E5C7-472A-815F-E826BA304635}" type="parTrans" cxnId="{E3D7B4F8-1FB7-4154-A632-F8427DA52D8A}">
      <dgm:prSet/>
      <dgm:spPr/>
      <dgm:t>
        <a:bodyPr/>
        <a:lstStyle/>
        <a:p>
          <a:endParaRPr lang="en-US"/>
        </a:p>
      </dgm:t>
    </dgm:pt>
    <dgm:pt modelId="{2E9E4258-A584-4786-BC0C-865FF9EB33EB}" type="sibTrans" cxnId="{E3D7B4F8-1FB7-4154-A632-F8427DA52D8A}">
      <dgm:prSet/>
      <dgm:spPr/>
      <dgm:t>
        <a:bodyPr/>
        <a:lstStyle/>
        <a:p>
          <a:endParaRPr lang="en-US"/>
        </a:p>
      </dgm:t>
    </dgm:pt>
    <dgm:pt modelId="{8922CD06-FBDD-4027-9030-CAA2625B045D}">
      <dgm:prSet phldrT="[Text]" custT="1"/>
      <dgm:spPr/>
      <dgm:t>
        <a:bodyPr/>
        <a:lstStyle/>
        <a:p>
          <a:r>
            <a:rPr lang="en-US" sz="1200" dirty="0"/>
            <a:t>4 </a:t>
          </a:r>
        </a:p>
      </dgm:t>
    </dgm:pt>
    <dgm:pt modelId="{8328D5D8-2085-411C-98DB-8DE42A3E6A5A}" type="parTrans" cxnId="{C38ED81E-BD99-4236-BD47-0D64741687C6}">
      <dgm:prSet/>
      <dgm:spPr/>
      <dgm:t>
        <a:bodyPr/>
        <a:lstStyle/>
        <a:p>
          <a:endParaRPr lang="en-US"/>
        </a:p>
      </dgm:t>
    </dgm:pt>
    <dgm:pt modelId="{FDD394D4-48BE-4789-A48E-DD6ECF30DA6E}" type="sibTrans" cxnId="{C38ED81E-BD99-4236-BD47-0D64741687C6}">
      <dgm:prSet/>
      <dgm:spPr/>
      <dgm:t>
        <a:bodyPr/>
        <a:lstStyle/>
        <a:p>
          <a:endParaRPr lang="en-US"/>
        </a:p>
      </dgm:t>
    </dgm:pt>
    <dgm:pt modelId="{73C6C636-DD1A-4D3C-975C-A28E03865E6E}">
      <dgm:prSet phldrT="[Text]" custT="1"/>
      <dgm:spPr/>
      <dgm:t>
        <a:bodyPr/>
        <a:lstStyle/>
        <a:p>
          <a:r>
            <a:rPr lang="en-US" sz="1200" dirty="0"/>
            <a:t>Data Protection and Loss Prevention</a:t>
          </a:r>
        </a:p>
      </dgm:t>
    </dgm:pt>
    <dgm:pt modelId="{103135B0-8939-4993-96D3-CFCC13080F3B}" type="parTrans" cxnId="{86C4105E-6E55-4A66-A9B6-6DA33702E8FB}">
      <dgm:prSet/>
      <dgm:spPr/>
      <dgm:t>
        <a:bodyPr/>
        <a:lstStyle/>
        <a:p>
          <a:endParaRPr lang="en-US"/>
        </a:p>
      </dgm:t>
    </dgm:pt>
    <dgm:pt modelId="{E8E08DF9-BC67-4E0D-9FB1-29F06D08621B}" type="sibTrans" cxnId="{86C4105E-6E55-4A66-A9B6-6DA33702E8FB}">
      <dgm:prSet/>
      <dgm:spPr/>
      <dgm:t>
        <a:bodyPr/>
        <a:lstStyle/>
        <a:p>
          <a:endParaRPr lang="en-US"/>
        </a:p>
      </dgm:t>
    </dgm:pt>
    <dgm:pt modelId="{3BA376D7-52B4-4DC4-9934-C5031ECD81D0}">
      <dgm:prSet phldrT="[Text]" custT="1"/>
      <dgm:spPr/>
      <dgm:t>
        <a:bodyPr/>
        <a:lstStyle/>
        <a:p>
          <a:r>
            <a:rPr lang="en-US" sz="1200" dirty="0"/>
            <a:t>5</a:t>
          </a:r>
        </a:p>
      </dgm:t>
    </dgm:pt>
    <dgm:pt modelId="{BCCAB0A7-F451-489C-AFC2-323420D6E587}" type="parTrans" cxnId="{D410F7C2-0D0B-4538-AA82-35A15DC314A8}">
      <dgm:prSet/>
      <dgm:spPr/>
      <dgm:t>
        <a:bodyPr/>
        <a:lstStyle/>
        <a:p>
          <a:endParaRPr lang="en-US"/>
        </a:p>
      </dgm:t>
    </dgm:pt>
    <dgm:pt modelId="{39B1E069-D8C2-4C7B-840C-E4F4B99AAB4A}" type="sibTrans" cxnId="{D410F7C2-0D0B-4538-AA82-35A15DC314A8}">
      <dgm:prSet/>
      <dgm:spPr/>
      <dgm:t>
        <a:bodyPr/>
        <a:lstStyle/>
        <a:p>
          <a:endParaRPr lang="en-US"/>
        </a:p>
      </dgm:t>
    </dgm:pt>
    <dgm:pt modelId="{85C22DD8-0415-4181-894B-DC9067778A85}">
      <dgm:prSet phldrT="[Text]" custT="1"/>
      <dgm:spPr/>
      <dgm:t>
        <a:bodyPr/>
        <a:lstStyle/>
        <a:p>
          <a:r>
            <a:rPr lang="en-US" sz="1200" dirty="0"/>
            <a:t>Asset Management</a:t>
          </a:r>
        </a:p>
      </dgm:t>
    </dgm:pt>
    <dgm:pt modelId="{75A8469C-95D9-43F9-B127-B938EB5E7B5E}" type="parTrans" cxnId="{10F8AC4D-50C3-44CC-BE4D-93841B78CF61}">
      <dgm:prSet/>
      <dgm:spPr/>
      <dgm:t>
        <a:bodyPr/>
        <a:lstStyle/>
        <a:p>
          <a:endParaRPr lang="en-US"/>
        </a:p>
      </dgm:t>
    </dgm:pt>
    <dgm:pt modelId="{8D8AB05F-EE1A-49B4-B709-34C89AF3A9A7}" type="sibTrans" cxnId="{10F8AC4D-50C3-44CC-BE4D-93841B78CF61}">
      <dgm:prSet/>
      <dgm:spPr/>
      <dgm:t>
        <a:bodyPr/>
        <a:lstStyle/>
        <a:p>
          <a:endParaRPr lang="en-US"/>
        </a:p>
      </dgm:t>
    </dgm:pt>
    <dgm:pt modelId="{3B804711-0705-463C-A8E8-999119EA0A32}">
      <dgm:prSet phldrT="[Text]" custT="1"/>
      <dgm:spPr/>
      <dgm:t>
        <a:bodyPr/>
        <a:lstStyle/>
        <a:p>
          <a:r>
            <a:rPr lang="en-US" sz="1200" dirty="0"/>
            <a:t>6</a:t>
          </a:r>
        </a:p>
      </dgm:t>
    </dgm:pt>
    <dgm:pt modelId="{DAA21F8B-7DEF-4999-9C07-CEDDCE7FEEA8}" type="parTrans" cxnId="{14754B54-35E6-4D1D-ADE1-2F20440CEF43}">
      <dgm:prSet/>
      <dgm:spPr/>
      <dgm:t>
        <a:bodyPr/>
        <a:lstStyle/>
        <a:p>
          <a:endParaRPr lang="en-US"/>
        </a:p>
      </dgm:t>
    </dgm:pt>
    <dgm:pt modelId="{95ECFC6B-D7CF-4344-AD54-DD8AA95E0EC6}" type="sibTrans" cxnId="{14754B54-35E6-4D1D-ADE1-2F20440CEF43}">
      <dgm:prSet/>
      <dgm:spPr/>
      <dgm:t>
        <a:bodyPr/>
        <a:lstStyle/>
        <a:p>
          <a:endParaRPr lang="en-US"/>
        </a:p>
      </dgm:t>
    </dgm:pt>
    <dgm:pt modelId="{EB299ACE-F580-4F99-AE35-1CAF9EC41A40}">
      <dgm:prSet phldrT="[Text]" custT="1"/>
      <dgm:spPr/>
      <dgm:t>
        <a:bodyPr/>
        <a:lstStyle/>
        <a:p>
          <a:r>
            <a:rPr lang="en-US" sz="1200" dirty="0"/>
            <a:t>Network Management</a:t>
          </a:r>
        </a:p>
      </dgm:t>
    </dgm:pt>
    <dgm:pt modelId="{ABD2506B-721F-48B1-AFA9-1CE0755D5BC3}" type="parTrans" cxnId="{2AEE06A1-4FBD-483E-8524-5E4CC52E0DAA}">
      <dgm:prSet/>
      <dgm:spPr/>
      <dgm:t>
        <a:bodyPr/>
        <a:lstStyle/>
        <a:p>
          <a:endParaRPr lang="en-US"/>
        </a:p>
      </dgm:t>
    </dgm:pt>
    <dgm:pt modelId="{47EE1971-3A30-4890-957A-B904F8647756}" type="sibTrans" cxnId="{2AEE06A1-4FBD-483E-8524-5E4CC52E0DAA}">
      <dgm:prSet/>
      <dgm:spPr/>
      <dgm:t>
        <a:bodyPr/>
        <a:lstStyle/>
        <a:p>
          <a:endParaRPr lang="en-US"/>
        </a:p>
      </dgm:t>
    </dgm:pt>
    <dgm:pt modelId="{5A1D7A07-9E67-44E2-B553-4C397017B6AD}">
      <dgm:prSet phldrT="[Text]" custT="1"/>
      <dgm:spPr/>
      <dgm:t>
        <a:bodyPr/>
        <a:lstStyle/>
        <a:p>
          <a:r>
            <a:rPr lang="en-US" sz="1200" dirty="0"/>
            <a:t>7</a:t>
          </a:r>
        </a:p>
      </dgm:t>
    </dgm:pt>
    <dgm:pt modelId="{1C751711-EB86-4487-8A95-3FBB6B418E4F}" type="parTrans" cxnId="{E6212FF3-067A-4B8A-989E-349117E6F932}">
      <dgm:prSet/>
      <dgm:spPr/>
      <dgm:t>
        <a:bodyPr/>
        <a:lstStyle/>
        <a:p>
          <a:endParaRPr lang="en-US"/>
        </a:p>
      </dgm:t>
    </dgm:pt>
    <dgm:pt modelId="{40B584D3-F12D-4A6D-A315-E006C5C88079}" type="sibTrans" cxnId="{E6212FF3-067A-4B8A-989E-349117E6F932}">
      <dgm:prSet/>
      <dgm:spPr/>
      <dgm:t>
        <a:bodyPr/>
        <a:lstStyle/>
        <a:p>
          <a:endParaRPr lang="en-US"/>
        </a:p>
      </dgm:t>
    </dgm:pt>
    <dgm:pt modelId="{94C0AC2F-40E6-4E35-903E-C3CED732E7FB}">
      <dgm:prSet phldrT="[Text]" custT="1"/>
      <dgm:spPr/>
      <dgm:t>
        <a:bodyPr/>
        <a:lstStyle/>
        <a:p>
          <a:r>
            <a:rPr lang="en-US" sz="1200" dirty="0"/>
            <a:t>Vulnerability Management</a:t>
          </a:r>
        </a:p>
      </dgm:t>
    </dgm:pt>
    <dgm:pt modelId="{0877C7B3-5A24-4FA4-BF06-0BB84290D23D}" type="parTrans" cxnId="{1CC57B44-18DD-4F2C-AB10-E9CE0330F722}">
      <dgm:prSet/>
      <dgm:spPr/>
      <dgm:t>
        <a:bodyPr/>
        <a:lstStyle/>
        <a:p>
          <a:endParaRPr lang="en-US"/>
        </a:p>
      </dgm:t>
    </dgm:pt>
    <dgm:pt modelId="{9A53A8C4-129B-4732-9571-28F38A33505D}" type="sibTrans" cxnId="{1CC57B44-18DD-4F2C-AB10-E9CE0330F722}">
      <dgm:prSet/>
      <dgm:spPr/>
      <dgm:t>
        <a:bodyPr/>
        <a:lstStyle/>
        <a:p>
          <a:endParaRPr lang="en-US"/>
        </a:p>
      </dgm:t>
    </dgm:pt>
    <dgm:pt modelId="{63761A84-BB5F-4325-921B-E73409C7DFF3}">
      <dgm:prSet phldrT="[Text]" custT="1"/>
      <dgm:spPr/>
      <dgm:t>
        <a:bodyPr/>
        <a:lstStyle/>
        <a:p>
          <a:r>
            <a:rPr lang="en-US" sz="1200" dirty="0"/>
            <a:t>8</a:t>
          </a:r>
        </a:p>
      </dgm:t>
    </dgm:pt>
    <dgm:pt modelId="{198F304B-C09C-4AAE-8696-6940114E7ECD}" type="parTrans" cxnId="{7DB5B232-2034-4344-8FC2-27BBA3EAC47E}">
      <dgm:prSet/>
      <dgm:spPr/>
      <dgm:t>
        <a:bodyPr/>
        <a:lstStyle/>
        <a:p>
          <a:endParaRPr lang="en-US"/>
        </a:p>
      </dgm:t>
    </dgm:pt>
    <dgm:pt modelId="{DBF550C3-D373-4200-A9DC-D02F05D6063E}" type="sibTrans" cxnId="{7DB5B232-2034-4344-8FC2-27BBA3EAC47E}">
      <dgm:prSet/>
      <dgm:spPr/>
      <dgm:t>
        <a:bodyPr/>
        <a:lstStyle/>
        <a:p>
          <a:endParaRPr lang="en-US"/>
        </a:p>
      </dgm:t>
    </dgm:pt>
    <dgm:pt modelId="{22EAF1D3-77E6-4FC9-8A31-5C01394CF0A0}">
      <dgm:prSet phldrT="[Text]" custT="1"/>
      <dgm:spPr/>
      <dgm:t>
        <a:bodyPr/>
        <a:lstStyle/>
        <a:p>
          <a:r>
            <a:rPr lang="en-US" sz="1200" dirty="0"/>
            <a:t>Incident Response</a:t>
          </a:r>
        </a:p>
      </dgm:t>
    </dgm:pt>
    <dgm:pt modelId="{66328F59-DC3E-4E90-B691-CAA452E9145B}" type="parTrans" cxnId="{ECBB07FC-0206-4D8C-B337-93E3D364FEF4}">
      <dgm:prSet/>
      <dgm:spPr/>
      <dgm:t>
        <a:bodyPr/>
        <a:lstStyle/>
        <a:p>
          <a:endParaRPr lang="en-US"/>
        </a:p>
      </dgm:t>
    </dgm:pt>
    <dgm:pt modelId="{F7062450-CDA6-490E-9BA4-4FA1A164D025}" type="sibTrans" cxnId="{ECBB07FC-0206-4D8C-B337-93E3D364FEF4}">
      <dgm:prSet/>
      <dgm:spPr/>
      <dgm:t>
        <a:bodyPr/>
        <a:lstStyle/>
        <a:p>
          <a:endParaRPr lang="en-US"/>
        </a:p>
      </dgm:t>
    </dgm:pt>
    <dgm:pt modelId="{5F297A07-C154-4AEC-BF92-97BCD8D17020}">
      <dgm:prSet phldrT="[Text]" custT="1"/>
      <dgm:spPr/>
      <dgm:t>
        <a:bodyPr/>
        <a:lstStyle/>
        <a:p>
          <a:r>
            <a:rPr lang="en-US" sz="1200" dirty="0"/>
            <a:t>9 </a:t>
          </a:r>
        </a:p>
      </dgm:t>
    </dgm:pt>
    <dgm:pt modelId="{39DE5AA2-390D-4EEC-8D09-4EC1CE48AAC8}" type="parTrans" cxnId="{87502FF3-710E-442E-9C1D-3C96F71AE22E}">
      <dgm:prSet/>
      <dgm:spPr/>
      <dgm:t>
        <a:bodyPr/>
        <a:lstStyle/>
        <a:p>
          <a:endParaRPr lang="en-US"/>
        </a:p>
      </dgm:t>
    </dgm:pt>
    <dgm:pt modelId="{E5D040FD-433E-4B55-A4AC-64ECD9202E98}" type="sibTrans" cxnId="{87502FF3-710E-442E-9C1D-3C96F71AE22E}">
      <dgm:prSet/>
      <dgm:spPr/>
      <dgm:t>
        <a:bodyPr/>
        <a:lstStyle/>
        <a:p>
          <a:endParaRPr lang="en-US"/>
        </a:p>
      </dgm:t>
    </dgm:pt>
    <dgm:pt modelId="{7CF34929-FE0F-4E64-A752-518CE21581F0}">
      <dgm:prSet phldrT="[Text]" custT="1"/>
      <dgm:spPr/>
      <dgm:t>
        <a:bodyPr/>
        <a:lstStyle/>
        <a:p>
          <a:r>
            <a:rPr lang="en-US" sz="1200" dirty="0"/>
            <a:t>Medical Device Security</a:t>
          </a:r>
        </a:p>
      </dgm:t>
    </dgm:pt>
    <dgm:pt modelId="{F1F5E6CE-F64A-40BA-95D2-FD8317EEB618}" type="parTrans" cxnId="{C6610DB6-5B00-48B0-9878-21EBD01D9F95}">
      <dgm:prSet/>
      <dgm:spPr/>
      <dgm:t>
        <a:bodyPr/>
        <a:lstStyle/>
        <a:p>
          <a:endParaRPr lang="en-US"/>
        </a:p>
      </dgm:t>
    </dgm:pt>
    <dgm:pt modelId="{FC760523-5234-4935-AB59-5FBFCEA41FC7}" type="sibTrans" cxnId="{C6610DB6-5B00-48B0-9878-21EBD01D9F95}">
      <dgm:prSet/>
      <dgm:spPr/>
      <dgm:t>
        <a:bodyPr/>
        <a:lstStyle/>
        <a:p>
          <a:endParaRPr lang="en-US"/>
        </a:p>
      </dgm:t>
    </dgm:pt>
    <dgm:pt modelId="{F32BCD6A-00AA-4242-AA4A-EFAA0757F9DD}">
      <dgm:prSet phldrT="[Text]" custT="1"/>
      <dgm:spPr/>
      <dgm:t>
        <a:bodyPr/>
        <a:lstStyle/>
        <a:p>
          <a:r>
            <a:rPr lang="en-US" sz="1200" dirty="0"/>
            <a:t>10</a:t>
          </a:r>
        </a:p>
      </dgm:t>
    </dgm:pt>
    <dgm:pt modelId="{131E9272-FF30-4890-8086-307258458DC5}" type="parTrans" cxnId="{1EA2577A-D331-4CB3-8569-CDE902BC0F80}">
      <dgm:prSet/>
      <dgm:spPr/>
      <dgm:t>
        <a:bodyPr/>
        <a:lstStyle/>
        <a:p>
          <a:endParaRPr lang="en-US"/>
        </a:p>
      </dgm:t>
    </dgm:pt>
    <dgm:pt modelId="{414F5672-2B0E-4276-BED8-F28F43D87043}" type="sibTrans" cxnId="{1EA2577A-D331-4CB3-8569-CDE902BC0F80}">
      <dgm:prSet/>
      <dgm:spPr/>
      <dgm:t>
        <a:bodyPr/>
        <a:lstStyle/>
        <a:p>
          <a:endParaRPr lang="en-US"/>
        </a:p>
      </dgm:t>
    </dgm:pt>
    <dgm:pt modelId="{69BD45A1-B661-4240-A1F7-AED0826B1FE6}">
      <dgm:prSet phldrT="[Text]" custT="1"/>
      <dgm:spPr/>
      <dgm:t>
        <a:bodyPr/>
        <a:lstStyle/>
        <a:p>
          <a:r>
            <a:rPr lang="en-US" sz="1200" dirty="0"/>
            <a:t>Cybersecurity Policies</a:t>
          </a:r>
        </a:p>
      </dgm:t>
    </dgm:pt>
    <dgm:pt modelId="{2A76C5CA-CF8D-4C8F-B78F-EF3F202DB988}" type="parTrans" cxnId="{DEE15C15-404C-4DF1-AB4E-067B8A860F9B}">
      <dgm:prSet/>
      <dgm:spPr/>
      <dgm:t>
        <a:bodyPr/>
        <a:lstStyle/>
        <a:p>
          <a:endParaRPr lang="en-US"/>
        </a:p>
      </dgm:t>
    </dgm:pt>
    <dgm:pt modelId="{FB17E5BB-43EF-4800-8879-74451CA587F2}" type="sibTrans" cxnId="{DEE15C15-404C-4DF1-AB4E-067B8A860F9B}">
      <dgm:prSet/>
      <dgm:spPr/>
      <dgm:t>
        <a:bodyPr/>
        <a:lstStyle/>
        <a:p>
          <a:endParaRPr lang="en-US"/>
        </a:p>
      </dgm:t>
    </dgm:pt>
    <dgm:pt modelId="{14914818-4A03-49D1-8719-34E95A2CE130}">
      <dgm:prSet phldrT="[Text]" custT="1"/>
      <dgm:spPr/>
      <dgm:t>
        <a:bodyPr/>
        <a:lstStyle/>
        <a:p>
          <a:endParaRPr lang="en-US" sz="1400" dirty="0"/>
        </a:p>
      </dgm:t>
    </dgm:pt>
    <dgm:pt modelId="{895A2CBD-61B0-4B31-8327-1C1F88CB9B96}" type="parTrans" cxnId="{265AF5DE-B1A8-4096-A4F9-54721E8A2D5D}">
      <dgm:prSet/>
      <dgm:spPr/>
      <dgm:t>
        <a:bodyPr/>
        <a:lstStyle/>
        <a:p>
          <a:endParaRPr lang="en-US"/>
        </a:p>
      </dgm:t>
    </dgm:pt>
    <dgm:pt modelId="{00D5A40F-81A3-4642-9C7D-B39C39AA485D}" type="sibTrans" cxnId="{265AF5DE-B1A8-4096-A4F9-54721E8A2D5D}">
      <dgm:prSet/>
      <dgm:spPr/>
      <dgm:t>
        <a:bodyPr/>
        <a:lstStyle/>
        <a:p>
          <a:endParaRPr lang="en-US"/>
        </a:p>
      </dgm:t>
    </dgm:pt>
    <dgm:pt modelId="{8F5D888E-7DA9-42EA-B55E-3EC2A0DF991F}">
      <dgm:prSet phldrT="[Text]" custT="1"/>
      <dgm:spPr/>
      <dgm:t>
        <a:bodyPr/>
        <a:lstStyle/>
        <a:p>
          <a:endParaRPr lang="en-US" sz="1050" dirty="0"/>
        </a:p>
      </dgm:t>
    </dgm:pt>
    <dgm:pt modelId="{B584B365-4172-4432-BC08-CB4179901F90}" type="parTrans" cxnId="{2CD846AD-E99B-469B-8726-599DF0FE9ADE}">
      <dgm:prSet/>
      <dgm:spPr/>
      <dgm:t>
        <a:bodyPr/>
        <a:lstStyle/>
        <a:p>
          <a:endParaRPr lang="en-US"/>
        </a:p>
      </dgm:t>
    </dgm:pt>
    <dgm:pt modelId="{98D3D976-FDE8-4CDD-A55F-5C6D98221D0D}" type="sibTrans" cxnId="{2CD846AD-E99B-469B-8726-599DF0FE9ADE}">
      <dgm:prSet/>
      <dgm:spPr/>
      <dgm:t>
        <a:bodyPr/>
        <a:lstStyle/>
        <a:p>
          <a:endParaRPr lang="en-US"/>
        </a:p>
      </dgm:t>
    </dgm:pt>
    <dgm:pt modelId="{AE63C162-4057-4276-94A6-8F7181A50742}">
      <dgm:prSet phldrT="[Text]" custT="1"/>
      <dgm:spPr/>
      <dgm:t>
        <a:bodyPr/>
        <a:lstStyle/>
        <a:p>
          <a:endParaRPr lang="en-US" sz="1050" dirty="0"/>
        </a:p>
      </dgm:t>
    </dgm:pt>
    <dgm:pt modelId="{09D3B4DD-BC37-4AC9-BACB-1532C01D9F16}" type="parTrans" cxnId="{ED06199B-FE80-4F76-9BDC-488210F7145F}">
      <dgm:prSet/>
      <dgm:spPr/>
      <dgm:t>
        <a:bodyPr/>
        <a:lstStyle/>
        <a:p>
          <a:endParaRPr lang="en-US"/>
        </a:p>
      </dgm:t>
    </dgm:pt>
    <dgm:pt modelId="{D0F2D40F-2B3D-4A68-AB02-6C83CDF72027}" type="sibTrans" cxnId="{ED06199B-FE80-4F76-9BDC-488210F7145F}">
      <dgm:prSet/>
      <dgm:spPr/>
      <dgm:t>
        <a:bodyPr/>
        <a:lstStyle/>
        <a:p>
          <a:endParaRPr lang="en-US"/>
        </a:p>
      </dgm:t>
    </dgm:pt>
    <dgm:pt modelId="{45BBCCC0-77A1-4A98-A784-65757D5D6FCE}">
      <dgm:prSet phldrT="[Text]" custT="1"/>
      <dgm:spPr/>
      <dgm:t>
        <a:bodyPr/>
        <a:lstStyle/>
        <a:p>
          <a:endParaRPr lang="en-US" sz="1050" dirty="0"/>
        </a:p>
      </dgm:t>
    </dgm:pt>
    <dgm:pt modelId="{926BD920-A3F3-4553-8A61-E42D54E26795}" type="parTrans" cxnId="{C903B817-6E8E-4EC4-B486-A08F6B39C258}">
      <dgm:prSet/>
      <dgm:spPr/>
      <dgm:t>
        <a:bodyPr/>
        <a:lstStyle/>
        <a:p>
          <a:endParaRPr lang="en-US"/>
        </a:p>
      </dgm:t>
    </dgm:pt>
    <dgm:pt modelId="{8CBC7B4F-65FA-434C-B1AD-C5DFEB62C92F}" type="sibTrans" cxnId="{C903B817-6E8E-4EC4-B486-A08F6B39C258}">
      <dgm:prSet/>
      <dgm:spPr/>
      <dgm:t>
        <a:bodyPr/>
        <a:lstStyle/>
        <a:p>
          <a:endParaRPr lang="en-US"/>
        </a:p>
      </dgm:t>
    </dgm:pt>
    <dgm:pt modelId="{41576794-B453-4C3A-BD1E-832281CFC08A}">
      <dgm:prSet phldrT="[Text]" custT="1"/>
      <dgm:spPr/>
      <dgm:t>
        <a:bodyPr/>
        <a:lstStyle/>
        <a:p>
          <a:endParaRPr lang="en-US" sz="1050" dirty="0"/>
        </a:p>
      </dgm:t>
    </dgm:pt>
    <dgm:pt modelId="{70842D06-D361-4C3B-8B97-25618FBAEF65}" type="parTrans" cxnId="{E7FDED2B-975F-4EDB-9E60-52639914F505}">
      <dgm:prSet/>
      <dgm:spPr/>
      <dgm:t>
        <a:bodyPr/>
        <a:lstStyle/>
        <a:p>
          <a:endParaRPr lang="en-US"/>
        </a:p>
      </dgm:t>
    </dgm:pt>
    <dgm:pt modelId="{863C9EAA-C0BD-4E5C-9B2C-95ADABC15072}" type="sibTrans" cxnId="{E7FDED2B-975F-4EDB-9E60-52639914F505}">
      <dgm:prSet/>
      <dgm:spPr/>
      <dgm:t>
        <a:bodyPr/>
        <a:lstStyle/>
        <a:p>
          <a:endParaRPr lang="en-US"/>
        </a:p>
      </dgm:t>
    </dgm:pt>
    <dgm:pt modelId="{F24F05CE-2F9C-4855-8407-CB3C4D0CA528}">
      <dgm:prSet phldrT="[Text]" custT="1"/>
      <dgm:spPr/>
      <dgm:t>
        <a:bodyPr/>
        <a:lstStyle/>
        <a:p>
          <a:endParaRPr lang="en-US" sz="1050" dirty="0"/>
        </a:p>
      </dgm:t>
    </dgm:pt>
    <dgm:pt modelId="{4FEE251D-B45C-49B5-B10A-26F068A51907}" type="parTrans" cxnId="{46936BAA-126A-4531-98E2-71B24C16FD0F}">
      <dgm:prSet/>
      <dgm:spPr/>
      <dgm:t>
        <a:bodyPr/>
        <a:lstStyle/>
        <a:p>
          <a:endParaRPr lang="en-US"/>
        </a:p>
      </dgm:t>
    </dgm:pt>
    <dgm:pt modelId="{713C773C-3803-4000-893D-3397930C7ECF}" type="sibTrans" cxnId="{46936BAA-126A-4531-98E2-71B24C16FD0F}">
      <dgm:prSet/>
      <dgm:spPr/>
      <dgm:t>
        <a:bodyPr/>
        <a:lstStyle/>
        <a:p>
          <a:endParaRPr lang="en-US"/>
        </a:p>
      </dgm:t>
    </dgm:pt>
    <dgm:pt modelId="{8E1FF586-95BE-47C0-93A3-CAE0365FACBC}">
      <dgm:prSet phldrT="[Text]" custT="1"/>
      <dgm:spPr/>
      <dgm:t>
        <a:bodyPr/>
        <a:lstStyle/>
        <a:p>
          <a:endParaRPr lang="en-US" sz="1050" dirty="0"/>
        </a:p>
      </dgm:t>
    </dgm:pt>
    <dgm:pt modelId="{4B49742C-60AB-4E72-BAB8-6E93DF73B2F2}" type="parTrans" cxnId="{15BA5A43-3A65-4F6A-AA3A-13A211A92149}">
      <dgm:prSet/>
      <dgm:spPr/>
      <dgm:t>
        <a:bodyPr/>
        <a:lstStyle/>
        <a:p>
          <a:endParaRPr lang="en-US"/>
        </a:p>
      </dgm:t>
    </dgm:pt>
    <dgm:pt modelId="{7CA3EA79-BE60-4541-B626-0D35A1D40303}" type="sibTrans" cxnId="{15BA5A43-3A65-4F6A-AA3A-13A211A92149}">
      <dgm:prSet/>
      <dgm:spPr/>
      <dgm:t>
        <a:bodyPr/>
        <a:lstStyle/>
        <a:p>
          <a:endParaRPr lang="en-US"/>
        </a:p>
      </dgm:t>
    </dgm:pt>
    <dgm:pt modelId="{637903EC-9C23-4DB5-BD2C-F3C70785ACD8}">
      <dgm:prSet phldrT="[Text]" custT="1"/>
      <dgm:spPr/>
      <dgm:t>
        <a:bodyPr/>
        <a:lstStyle/>
        <a:p>
          <a:endParaRPr lang="en-US" sz="1050" dirty="0"/>
        </a:p>
      </dgm:t>
    </dgm:pt>
    <dgm:pt modelId="{1F0DD7B8-42D8-4A3E-BA38-46A63DF4BF62}" type="parTrans" cxnId="{AC4037BF-F7DF-439D-90AF-4B1A3F6472B1}">
      <dgm:prSet/>
      <dgm:spPr/>
      <dgm:t>
        <a:bodyPr/>
        <a:lstStyle/>
        <a:p>
          <a:endParaRPr lang="en-US"/>
        </a:p>
      </dgm:t>
    </dgm:pt>
    <dgm:pt modelId="{E5FF35F0-1959-417B-8B31-D2C7A6EFB63F}" type="sibTrans" cxnId="{AC4037BF-F7DF-439D-90AF-4B1A3F6472B1}">
      <dgm:prSet/>
      <dgm:spPr/>
      <dgm:t>
        <a:bodyPr/>
        <a:lstStyle/>
        <a:p>
          <a:endParaRPr lang="en-US"/>
        </a:p>
      </dgm:t>
    </dgm:pt>
    <dgm:pt modelId="{02AC55AF-2376-4B74-9BDD-672E47D371E9}">
      <dgm:prSet phldrT="[Text]" custT="1"/>
      <dgm:spPr/>
      <dgm:t>
        <a:bodyPr/>
        <a:lstStyle/>
        <a:p>
          <a:endParaRPr lang="en-US" sz="1050" dirty="0"/>
        </a:p>
      </dgm:t>
    </dgm:pt>
    <dgm:pt modelId="{F78DBE88-A371-4023-8A36-956946B69C5D}" type="parTrans" cxnId="{437738B3-BFBD-4186-BC83-BF51686C285D}">
      <dgm:prSet/>
      <dgm:spPr/>
      <dgm:t>
        <a:bodyPr/>
        <a:lstStyle/>
        <a:p>
          <a:endParaRPr lang="en-US"/>
        </a:p>
      </dgm:t>
    </dgm:pt>
    <dgm:pt modelId="{6A4E0BAA-E5C4-4A3C-89C4-60D0CA0D5788}" type="sibTrans" cxnId="{437738B3-BFBD-4186-BC83-BF51686C285D}">
      <dgm:prSet/>
      <dgm:spPr/>
      <dgm:t>
        <a:bodyPr/>
        <a:lstStyle/>
        <a:p>
          <a:endParaRPr lang="en-US"/>
        </a:p>
      </dgm:t>
    </dgm:pt>
    <dgm:pt modelId="{85B4E1B2-0593-4B6C-91BB-A4727D2E2CF0}" type="pres">
      <dgm:prSet presAssocID="{97A376A9-4335-4974-B628-DE7ACA34B5EE}" presName="Name0" presStyleCnt="0">
        <dgm:presLayoutVars>
          <dgm:chMax/>
          <dgm:chPref val="3"/>
          <dgm:dir/>
          <dgm:animOne val="branch"/>
          <dgm:animLvl val="lvl"/>
        </dgm:presLayoutVars>
      </dgm:prSet>
      <dgm:spPr/>
    </dgm:pt>
    <dgm:pt modelId="{A78BD8F2-0F95-482B-9BAC-A7DC40AD88C9}" type="pres">
      <dgm:prSet presAssocID="{4DC61CF4-9CE1-44CE-9582-EC178F0317E8}" presName="composite" presStyleCnt="0"/>
      <dgm:spPr/>
    </dgm:pt>
    <dgm:pt modelId="{67B63ADA-7477-45A1-A5B8-04F7790EB7EF}" type="pres">
      <dgm:prSet presAssocID="{4DC61CF4-9CE1-44CE-9582-EC178F0317E8}" presName="FirstChild" presStyleLbl="revTx" presStyleIdx="0" presStyleCnt="19">
        <dgm:presLayoutVars>
          <dgm:chMax val="0"/>
          <dgm:chPref val="0"/>
          <dgm:bulletEnabled val="1"/>
        </dgm:presLayoutVars>
      </dgm:prSet>
      <dgm:spPr/>
    </dgm:pt>
    <dgm:pt modelId="{111BDE79-0911-46A9-9A36-DEAB6B67819E}" type="pres">
      <dgm:prSet presAssocID="{4DC61CF4-9CE1-44CE-9582-EC178F0317E8}" presName="Parent" presStyleLbl="alignNode1" presStyleIdx="0" presStyleCnt="10" custScaleX="68607" custScaleY="248869">
        <dgm:presLayoutVars>
          <dgm:chMax val="3"/>
          <dgm:chPref val="3"/>
          <dgm:bulletEnabled val="1"/>
        </dgm:presLayoutVars>
      </dgm:prSet>
      <dgm:spPr/>
    </dgm:pt>
    <dgm:pt modelId="{D13C1C93-1959-4D8D-A7DA-EF14C4E635E9}" type="pres">
      <dgm:prSet presAssocID="{4DC61CF4-9CE1-44CE-9582-EC178F0317E8}" presName="Accent" presStyleLbl="parChTrans1D1" presStyleIdx="0" presStyleCnt="10"/>
      <dgm:spPr/>
    </dgm:pt>
    <dgm:pt modelId="{5DA3BB2B-39F5-4403-9242-719B649CAF4A}" type="pres">
      <dgm:prSet presAssocID="{4DC61CF4-9CE1-44CE-9582-EC178F0317E8}" presName="Child" presStyleLbl="revTx" presStyleIdx="1" presStyleCnt="19">
        <dgm:presLayoutVars>
          <dgm:chMax val="0"/>
          <dgm:chPref val="0"/>
          <dgm:bulletEnabled val="1"/>
        </dgm:presLayoutVars>
      </dgm:prSet>
      <dgm:spPr/>
    </dgm:pt>
    <dgm:pt modelId="{6656D1C5-E5E2-46E2-AEC7-14756EDA5181}" type="pres">
      <dgm:prSet presAssocID="{721217B0-3056-49F7-8F39-2125004949F8}" presName="sibTrans" presStyleCnt="0"/>
      <dgm:spPr/>
    </dgm:pt>
    <dgm:pt modelId="{F5291D45-C9E4-4F64-8484-6A569559D285}" type="pres">
      <dgm:prSet presAssocID="{D69B604F-08EA-4111-9502-3D53FD4B5D22}" presName="composite" presStyleCnt="0"/>
      <dgm:spPr/>
    </dgm:pt>
    <dgm:pt modelId="{29220DD4-2AC9-415A-B5FA-03084666186E}" type="pres">
      <dgm:prSet presAssocID="{D69B604F-08EA-4111-9502-3D53FD4B5D22}" presName="FirstChild" presStyleLbl="revTx" presStyleIdx="2" presStyleCnt="19">
        <dgm:presLayoutVars>
          <dgm:chMax val="0"/>
          <dgm:chPref val="0"/>
          <dgm:bulletEnabled val="1"/>
        </dgm:presLayoutVars>
      </dgm:prSet>
      <dgm:spPr/>
    </dgm:pt>
    <dgm:pt modelId="{0C8A3B97-0C5A-4ECC-B3F5-3E1F50001ABE}" type="pres">
      <dgm:prSet presAssocID="{D69B604F-08EA-4111-9502-3D53FD4B5D22}" presName="Parent" presStyleLbl="alignNode1" presStyleIdx="1" presStyleCnt="10" custScaleX="68607" custScaleY="248869">
        <dgm:presLayoutVars>
          <dgm:chMax val="3"/>
          <dgm:chPref val="3"/>
          <dgm:bulletEnabled val="1"/>
        </dgm:presLayoutVars>
      </dgm:prSet>
      <dgm:spPr/>
    </dgm:pt>
    <dgm:pt modelId="{60F331D0-4CCB-45E1-8968-A68940A0825B}" type="pres">
      <dgm:prSet presAssocID="{D69B604F-08EA-4111-9502-3D53FD4B5D22}" presName="Accent" presStyleLbl="parChTrans1D1" presStyleIdx="1" presStyleCnt="10"/>
      <dgm:spPr/>
    </dgm:pt>
    <dgm:pt modelId="{80B27DFC-6A25-47F0-AC9A-1CB282E320D3}" type="pres">
      <dgm:prSet presAssocID="{D69B604F-08EA-4111-9502-3D53FD4B5D22}" presName="Child" presStyleLbl="revTx" presStyleIdx="3" presStyleCnt="19">
        <dgm:presLayoutVars>
          <dgm:chMax val="0"/>
          <dgm:chPref val="0"/>
          <dgm:bulletEnabled val="1"/>
        </dgm:presLayoutVars>
      </dgm:prSet>
      <dgm:spPr/>
    </dgm:pt>
    <dgm:pt modelId="{709C8EFF-6B14-4439-8D68-3F34C527D37F}" type="pres">
      <dgm:prSet presAssocID="{DAEADBCD-C7B0-4E44-BDAD-069717889294}" presName="sibTrans" presStyleCnt="0"/>
      <dgm:spPr/>
    </dgm:pt>
    <dgm:pt modelId="{73C0588F-DB48-45D7-A3AC-FDC7466CBAE4}" type="pres">
      <dgm:prSet presAssocID="{F8370BCC-8E81-4B4C-8C0F-D247B2CF29EB}" presName="composite" presStyleCnt="0"/>
      <dgm:spPr/>
    </dgm:pt>
    <dgm:pt modelId="{559F0A40-6471-42EB-B8F4-E715B79A8DA3}" type="pres">
      <dgm:prSet presAssocID="{F8370BCC-8E81-4B4C-8C0F-D247B2CF29EB}" presName="FirstChild" presStyleLbl="revTx" presStyleIdx="4" presStyleCnt="19">
        <dgm:presLayoutVars>
          <dgm:chMax val="0"/>
          <dgm:chPref val="0"/>
          <dgm:bulletEnabled val="1"/>
        </dgm:presLayoutVars>
      </dgm:prSet>
      <dgm:spPr/>
    </dgm:pt>
    <dgm:pt modelId="{254365E0-9D3F-4F67-9B8B-1A54DDC71223}" type="pres">
      <dgm:prSet presAssocID="{F8370BCC-8E81-4B4C-8C0F-D247B2CF29EB}" presName="Parent" presStyleLbl="alignNode1" presStyleIdx="2" presStyleCnt="10" custScaleX="68607" custScaleY="248869">
        <dgm:presLayoutVars>
          <dgm:chMax val="3"/>
          <dgm:chPref val="3"/>
          <dgm:bulletEnabled val="1"/>
        </dgm:presLayoutVars>
      </dgm:prSet>
      <dgm:spPr/>
    </dgm:pt>
    <dgm:pt modelId="{1E1B1279-3BC5-4176-B960-133C494CF999}" type="pres">
      <dgm:prSet presAssocID="{F8370BCC-8E81-4B4C-8C0F-D247B2CF29EB}" presName="Accent" presStyleLbl="parChTrans1D1" presStyleIdx="2" presStyleCnt="10"/>
      <dgm:spPr/>
    </dgm:pt>
    <dgm:pt modelId="{D6F34257-6496-47F4-8AD7-5E827FBEE1F8}" type="pres">
      <dgm:prSet presAssocID="{F8370BCC-8E81-4B4C-8C0F-D247B2CF29EB}" presName="Child" presStyleLbl="revTx" presStyleIdx="5" presStyleCnt="19">
        <dgm:presLayoutVars>
          <dgm:chMax val="0"/>
          <dgm:chPref val="0"/>
          <dgm:bulletEnabled val="1"/>
        </dgm:presLayoutVars>
      </dgm:prSet>
      <dgm:spPr/>
    </dgm:pt>
    <dgm:pt modelId="{B48B899E-48DE-4470-A5C4-B162E1A7599F}" type="pres">
      <dgm:prSet presAssocID="{80F00DD4-5066-4227-8389-5E3C15079A01}" presName="sibTrans" presStyleCnt="0"/>
      <dgm:spPr/>
    </dgm:pt>
    <dgm:pt modelId="{89F0188F-BDA4-436E-BAAE-E4A11580B740}" type="pres">
      <dgm:prSet presAssocID="{8922CD06-FBDD-4027-9030-CAA2625B045D}" presName="composite" presStyleCnt="0"/>
      <dgm:spPr/>
    </dgm:pt>
    <dgm:pt modelId="{5D505042-E879-4BF3-A7FE-FE36BD1DD7AB}" type="pres">
      <dgm:prSet presAssocID="{8922CD06-FBDD-4027-9030-CAA2625B045D}" presName="FirstChild" presStyleLbl="revTx" presStyleIdx="6" presStyleCnt="19">
        <dgm:presLayoutVars>
          <dgm:chMax val="0"/>
          <dgm:chPref val="0"/>
          <dgm:bulletEnabled val="1"/>
        </dgm:presLayoutVars>
      </dgm:prSet>
      <dgm:spPr/>
    </dgm:pt>
    <dgm:pt modelId="{3CC6A454-3D0B-4F5C-A430-6DFC752F934D}" type="pres">
      <dgm:prSet presAssocID="{8922CD06-FBDD-4027-9030-CAA2625B045D}" presName="Parent" presStyleLbl="alignNode1" presStyleIdx="3" presStyleCnt="10" custScaleX="68607" custScaleY="248869">
        <dgm:presLayoutVars>
          <dgm:chMax val="3"/>
          <dgm:chPref val="3"/>
          <dgm:bulletEnabled val="1"/>
        </dgm:presLayoutVars>
      </dgm:prSet>
      <dgm:spPr/>
    </dgm:pt>
    <dgm:pt modelId="{0BA0EDBF-D6C3-4E85-837D-AD6F8027EAED}" type="pres">
      <dgm:prSet presAssocID="{8922CD06-FBDD-4027-9030-CAA2625B045D}" presName="Accent" presStyleLbl="parChTrans1D1" presStyleIdx="3" presStyleCnt="10"/>
      <dgm:spPr/>
    </dgm:pt>
    <dgm:pt modelId="{A4F5DDF7-8D57-44D6-88DE-8C522372D9EA}" type="pres">
      <dgm:prSet presAssocID="{8922CD06-FBDD-4027-9030-CAA2625B045D}" presName="Child" presStyleLbl="revTx" presStyleIdx="7" presStyleCnt="19">
        <dgm:presLayoutVars>
          <dgm:chMax val="0"/>
          <dgm:chPref val="0"/>
          <dgm:bulletEnabled val="1"/>
        </dgm:presLayoutVars>
      </dgm:prSet>
      <dgm:spPr/>
    </dgm:pt>
    <dgm:pt modelId="{A94DBA1F-E6CB-4DC8-ABA2-F46340BBAD59}" type="pres">
      <dgm:prSet presAssocID="{FDD394D4-48BE-4789-A48E-DD6ECF30DA6E}" presName="sibTrans" presStyleCnt="0"/>
      <dgm:spPr/>
    </dgm:pt>
    <dgm:pt modelId="{7EB28CE9-5A06-40AE-A04C-D8D1501808FC}" type="pres">
      <dgm:prSet presAssocID="{3BA376D7-52B4-4DC4-9934-C5031ECD81D0}" presName="composite" presStyleCnt="0"/>
      <dgm:spPr/>
    </dgm:pt>
    <dgm:pt modelId="{627646F1-3650-4B98-9BA8-3EFBF42A9AB6}" type="pres">
      <dgm:prSet presAssocID="{3BA376D7-52B4-4DC4-9934-C5031ECD81D0}" presName="FirstChild" presStyleLbl="revTx" presStyleIdx="8" presStyleCnt="19">
        <dgm:presLayoutVars>
          <dgm:chMax val="0"/>
          <dgm:chPref val="0"/>
          <dgm:bulletEnabled val="1"/>
        </dgm:presLayoutVars>
      </dgm:prSet>
      <dgm:spPr/>
    </dgm:pt>
    <dgm:pt modelId="{86319EEA-D538-4022-8188-D863D550BC30}" type="pres">
      <dgm:prSet presAssocID="{3BA376D7-52B4-4DC4-9934-C5031ECD81D0}" presName="Parent" presStyleLbl="alignNode1" presStyleIdx="4" presStyleCnt="10" custScaleX="68607" custScaleY="248869">
        <dgm:presLayoutVars>
          <dgm:chMax val="3"/>
          <dgm:chPref val="3"/>
          <dgm:bulletEnabled val="1"/>
        </dgm:presLayoutVars>
      </dgm:prSet>
      <dgm:spPr/>
    </dgm:pt>
    <dgm:pt modelId="{EC5B0B08-563F-4EEE-A244-4A1219056E2F}" type="pres">
      <dgm:prSet presAssocID="{3BA376D7-52B4-4DC4-9934-C5031ECD81D0}" presName="Accent" presStyleLbl="parChTrans1D1" presStyleIdx="4" presStyleCnt="10"/>
      <dgm:spPr/>
    </dgm:pt>
    <dgm:pt modelId="{006AE54C-6DC7-451F-A67A-ADE1F947CDB7}" type="pres">
      <dgm:prSet presAssocID="{3BA376D7-52B4-4DC4-9934-C5031ECD81D0}" presName="Child" presStyleLbl="revTx" presStyleIdx="9" presStyleCnt="19">
        <dgm:presLayoutVars>
          <dgm:chMax val="0"/>
          <dgm:chPref val="0"/>
          <dgm:bulletEnabled val="1"/>
        </dgm:presLayoutVars>
      </dgm:prSet>
      <dgm:spPr/>
    </dgm:pt>
    <dgm:pt modelId="{4DE0504F-BE81-45F6-8F94-E2E32ACF44B1}" type="pres">
      <dgm:prSet presAssocID="{39B1E069-D8C2-4C7B-840C-E4F4B99AAB4A}" presName="sibTrans" presStyleCnt="0"/>
      <dgm:spPr/>
    </dgm:pt>
    <dgm:pt modelId="{60F780EB-8037-42F7-B303-6ED17FA5539B}" type="pres">
      <dgm:prSet presAssocID="{3B804711-0705-463C-A8E8-999119EA0A32}" presName="composite" presStyleCnt="0"/>
      <dgm:spPr/>
    </dgm:pt>
    <dgm:pt modelId="{8C05DC3D-8B35-4529-8379-969E5BB88DC1}" type="pres">
      <dgm:prSet presAssocID="{3B804711-0705-463C-A8E8-999119EA0A32}" presName="FirstChild" presStyleLbl="revTx" presStyleIdx="10" presStyleCnt="19">
        <dgm:presLayoutVars>
          <dgm:chMax val="0"/>
          <dgm:chPref val="0"/>
          <dgm:bulletEnabled val="1"/>
        </dgm:presLayoutVars>
      </dgm:prSet>
      <dgm:spPr/>
    </dgm:pt>
    <dgm:pt modelId="{707FD896-ADF2-4BBF-9E4A-247CA0D0D8A6}" type="pres">
      <dgm:prSet presAssocID="{3B804711-0705-463C-A8E8-999119EA0A32}" presName="Parent" presStyleLbl="alignNode1" presStyleIdx="5" presStyleCnt="10" custScaleX="68607" custScaleY="248869">
        <dgm:presLayoutVars>
          <dgm:chMax val="3"/>
          <dgm:chPref val="3"/>
          <dgm:bulletEnabled val="1"/>
        </dgm:presLayoutVars>
      </dgm:prSet>
      <dgm:spPr/>
    </dgm:pt>
    <dgm:pt modelId="{2903553B-E195-416D-881D-26579DB4214A}" type="pres">
      <dgm:prSet presAssocID="{3B804711-0705-463C-A8E8-999119EA0A32}" presName="Accent" presStyleLbl="parChTrans1D1" presStyleIdx="5" presStyleCnt="10"/>
      <dgm:spPr/>
    </dgm:pt>
    <dgm:pt modelId="{94F39436-0607-4772-91EE-2953713FC260}" type="pres">
      <dgm:prSet presAssocID="{3B804711-0705-463C-A8E8-999119EA0A32}" presName="Child" presStyleLbl="revTx" presStyleIdx="11" presStyleCnt="19">
        <dgm:presLayoutVars>
          <dgm:chMax val="0"/>
          <dgm:chPref val="0"/>
          <dgm:bulletEnabled val="1"/>
        </dgm:presLayoutVars>
      </dgm:prSet>
      <dgm:spPr/>
    </dgm:pt>
    <dgm:pt modelId="{744E91F9-F0F1-4C16-99D8-BB84F4718085}" type="pres">
      <dgm:prSet presAssocID="{95ECFC6B-D7CF-4344-AD54-DD8AA95E0EC6}" presName="sibTrans" presStyleCnt="0"/>
      <dgm:spPr/>
    </dgm:pt>
    <dgm:pt modelId="{0C284F35-4AD6-440D-9335-8ACDC7AD1755}" type="pres">
      <dgm:prSet presAssocID="{5A1D7A07-9E67-44E2-B553-4C397017B6AD}" presName="composite" presStyleCnt="0"/>
      <dgm:spPr/>
    </dgm:pt>
    <dgm:pt modelId="{FF6DFEB8-8E09-4C98-8A55-6048216DE404}" type="pres">
      <dgm:prSet presAssocID="{5A1D7A07-9E67-44E2-B553-4C397017B6AD}" presName="FirstChild" presStyleLbl="revTx" presStyleIdx="12" presStyleCnt="19">
        <dgm:presLayoutVars>
          <dgm:chMax val="0"/>
          <dgm:chPref val="0"/>
          <dgm:bulletEnabled val="1"/>
        </dgm:presLayoutVars>
      </dgm:prSet>
      <dgm:spPr/>
    </dgm:pt>
    <dgm:pt modelId="{9AF0AE16-8549-4F6D-ABD8-44867968E352}" type="pres">
      <dgm:prSet presAssocID="{5A1D7A07-9E67-44E2-B553-4C397017B6AD}" presName="Parent" presStyleLbl="alignNode1" presStyleIdx="6" presStyleCnt="10" custScaleX="68607" custScaleY="248869">
        <dgm:presLayoutVars>
          <dgm:chMax val="3"/>
          <dgm:chPref val="3"/>
          <dgm:bulletEnabled val="1"/>
        </dgm:presLayoutVars>
      </dgm:prSet>
      <dgm:spPr/>
    </dgm:pt>
    <dgm:pt modelId="{BA5E8084-1BC2-4203-B73B-82AB2511A895}" type="pres">
      <dgm:prSet presAssocID="{5A1D7A07-9E67-44E2-B553-4C397017B6AD}" presName="Accent" presStyleLbl="parChTrans1D1" presStyleIdx="6" presStyleCnt="10"/>
      <dgm:spPr/>
    </dgm:pt>
    <dgm:pt modelId="{4A2F141A-C7DB-4CB2-B1CC-3998122335A8}" type="pres">
      <dgm:prSet presAssocID="{5A1D7A07-9E67-44E2-B553-4C397017B6AD}" presName="Child" presStyleLbl="revTx" presStyleIdx="13" presStyleCnt="19">
        <dgm:presLayoutVars>
          <dgm:chMax val="0"/>
          <dgm:chPref val="0"/>
          <dgm:bulletEnabled val="1"/>
        </dgm:presLayoutVars>
      </dgm:prSet>
      <dgm:spPr/>
    </dgm:pt>
    <dgm:pt modelId="{1E62F3E9-CCA7-48DC-B36A-5EB5EDE0764E}" type="pres">
      <dgm:prSet presAssocID="{40B584D3-F12D-4A6D-A315-E006C5C88079}" presName="sibTrans" presStyleCnt="0"/>
      <dgm:spPr/>
    </dgm:pt>
    <dgm:pt modelId="{F7ACDF15-B739-47E0-B71A-48BD865B5FF4}" type="pres">
      <dgm:prSet presAssocID="{63761A84-BB5F-4325-921B-E73409C7DFF3}" presName="composite" presStyleCnt="0"/>
      <dgm:spPr/>
    </dgm:pt>
    <dgm:pt modelId="{829E3544-6945-44FA-81AE-A56B96C0B752}" type="pres">
      <dgm:prSet presAssocID="{63761A84-BB5F-4325-921B-E73409C7DFF3}" presName="FirstChild" presStyleLbl="revTx" presStyleIdx="14" presStyleCnt="19">
        <dgm:presLayoutVars>
          <dgm:chMax val="0"/>
          <dgm:chPref val="0"/>
          <dgm:bulletEnabled val="1"/>
        </dgm:presLayoutVars>
      </dgm:prSet>
      <dgm:spPr/>
    </dgm:pt>
    <dgm:pt modelId="{70DFF558-8FE3-487E-A6A0-EB215F92A402}" type="pres">
      <dgm:prSet presAssocID="{63761A84-BB5F-4325-921B-E73409C7DFF3}" presName="Parent" presStyleLbl="alignNode1" presStyleIdx="7" presStyleCnt="10" custScaleX="68607" custScaleY="248869">
        <dgm:presLayoutVars>
          <dgm:chMax val="3"/>
          <dgm:chPref val="3"/>
          <dgm:bulletEnabled val="1"/>
        </dgm:presLayoutVars>
      </dgm:prSet>
      <dgm:spPr/>
    </dgm:pt>
    <dgm:pt modelId="{D52165B5-7041-4E4B-9EFE-ACCE5F2B7E00}" type="pres">
      <dgm:prSet presAssocID="{63761A84-BB5F-4325-921B-E73409C7DFF3}" presName="Accent" presStyleLbl="parChTrans1D1" presStyleIdx="7" presStyleCnt="10"/>
      <dgm:spPr/>
    </dgm:pt>
    <dgm:pt modelId="{9C5B48FA-273C-441E-8F13-95C2692E2911}" type="pres">
      <dgm:prSet presAssocID="{63761A84-BB5F-4325-921B-E73409C7DFF3}" presName="Child" presStyleLbl="revTx" presStyleIdx="15" presStyleCnt="19">
        <dgm:presLayoutVars>
          <dgm:chMax val="0"/>
          <dgm:chPref val="0"/>
          <dgm:bulletEnabled val="1"/>
        </dgm:presLayoutVars>
      </dgm:prSet>
      <dgm:spPr/>
    </dgm:pt>
    <dgm:pt modelId="{5D5762CF-01F3-4136-800A-02A5A53282A3}" type="pres">
      <dgm:prSet presAssocID="{DBF550C3-D373-4200-A9DC-D02F05D6063E}" presName="sibTrans" presStyleCnt="0"/>
      <dgm:spPr/>
    </dgm:pt>
    <dgm:pt modelId="{399C4DDD-253C-4172-A7D7-816856218C38}" type="pres">
      <dgm:prSet presAssocID="{5F297A07-C154-4AEC-BF92-97BCD8D17020}" presName="composite" presStyleCnt="0"/>
      <dgm:spPr/>
    </dgm:pt>
    <dgm:pt modelId="{9033916B-202E-4ADC-A6C0-769EEE438550}" type="pres">
      <dgm:prSet presAssocID="{5F297A07-C154-4AEC-BF92-97BCD8D17020}" presName="FirstChild" presStyleLbl="revTx" presStyleIdx="16" presStyleCnt="19">
        <dgm:presLayoutVars>
          <dgm:chMax val="0"/>
          <dgm:chPref val="0"/>
          <dgm:bulletEnabled val="1"/>
        </dgm:presLayoutVars>
      </dgm:prSet>
      <dgm:spPr/>
    </dgm:pt>
    <dgm:pt modelId="{D962E6B6-13D2-4A10-8984-9C1C8C72BAFA}" type="pres">
      <dgm:prSet presAssocID="{5F297A07-C154-4AEC-BF92-97BCD8D17020}" presName="Parent" presStyleLbl="alignNode1" presStyleIdx="8" presStyleCnt="10" custScaleX="68607" custScaleY="248869">
        <dgm:presLayoutVars>
          <dgm:chMax val="3"/>
          <dgm:chPref val="3"/>
          <dgm:bulletEnabled val="1"/>
        </dgm:presLayoutVars>
      </dgm:prSet>
      <dgm:spPr/>
    </dgm:pt>
    <dgm:pt modelId="{0D640ABE-EC02-4AE5-A01B-1E8AEB72FF73}" type="pres">
      <dgm:prSet presAssocID="{5F297A07-C154-4AEC-BF92-97BCD8D17020}" presName="Accent" presStyleLbl="parChTrans1D1" presStyleIdx="8" presStyleCnt="10"/>
      <dgm:spPr/>
    </dgm:pt>
    <dgm:pt modelId="{DB0DC2B2-05D6-455F-8C98-2568748F1389}" type="pres">
      <dgm:prSet presAssocID="{5F297A07-C154-4AEC-BF92-97BCD8D17020}" presName="Child" presStyleLbl="revTx" presStyleIdx="17" presStyleCnt="19">
        <dgm:presLayoutVars>
          <dgm:chMax val="0"/>
          <dgm:chPref val="0"/>
          <dgm:bulletEnabled val="1"/>
        </dgm:presLayoutVars>
      </dgm:prSet>
      <dgm:spPr/>
    </dgm:pt>
    <dgm:pt modelId="{3F733F97-1C48-4813-B7CB-3B53161A198E}" type="pres">
      <dgm:prSet presAssocID="{E5D040FD-433E-4B55-A4AC-64ECD9202E98}" presName="sibTrans" presStyleCnt="0"/>
      <dgm:spPr/>
    </dgm:pt>
    <dgm:pt modelId="{7FA0271E-EA66-4DDF-B8E5-4AA3A16D1E88}" type="pres">
      <dgm:prSet presAssocID="{F32BCD6A-00AA-4242-AA4A-EFAA0757F9DD}" presName="composite" presStyleCnt="0"/>
      <dgm:spPr/>
    </dgm:pt>
    <dgm:pt modelId="{AE4D30CD-26CE-4F06-BFF6-146F1D357F1C}" type="pres">
      <dgm:prSet presAssocID="{F32BCD6A-00AA-4242-AA4A-EFAA0757F9DD}" presName="FirstChild" presStyleLbl="revTx" presStyleIdx="18" presStyleCnt="19">
        <dgm:presLayoutVars>
          <dgm:chMax val="0"/>
          <dgm:chPref val="0"/>
          <dgm:bulletEnabled val="1"/>
        </dgm:presLayoutVars>
      </dgm:prSet>
      <dgm:spPr/>
    </dgm:pt>
    <dgm:pt modelId="{085B3B00-663B-4C1F-BF77-C11DD259C558}" type="pres">
      <dgm:prSet presAssocID="{F32BCD6A-00AA-4242-AA4A-EFAA0757F9DD}" presName="Parent" presStyleLbl="alignNode1" presStyleIdx="9" presStyleCnt="10" custScaleX="68607" custScaleY="248869">
        <dgm:presLayoutVars>
          <dgm:chMax val="3"/>
          <dgm:chPref val="3"/>
          <dgm:bulletEnabled val="1"/>
        </dgm:presLayoutVars>
      </dgm:prSet>
      <dgm:spPr/>
    </dgm:pt>
    <dgm:pt modelId="{5BCFE27D-BA8D-4701-A10F-8297A95C3C9B}" type="pres">
      <dgm:prSet presAssocID="{F32BCD6A-00AA-4242-AA4A-EFAA0757F9DD}" presName="Accent" presStyleLbl="parChTrans1D1" presStyleIdx="9" presStyleCnt="10"/>
      <dgm:spPr/>
    </dgm:pt>
  </dgm:ptLst>
  <dgm:cxnLst>
    <dgm:cxn modelId="{2AAC3C00-908C-4F46-8447-9C0F256B4A2B}" srcId="{97A376A9-4335-4974-B628-DE7ACA34B5EE}" destId="{4DC61CF4-9CE1-44CE-9582-EC178F0317E8}" srcOrd="0" destOrd="0" parTransId="{80D06EA8-4EF2-48D3-A67F-1C000593C5D4}" sibTransId="{721217B0-3056-49F7-8F39-2125004949F8}"/>
    <dgm:cxn modelId="{4CC78302-C32B-402D-9228-93C11F48859A}" type="presOf" srcId="{7CF34929-FE0F-4E64-A752-518CE21581F0}" destId="{9033916B-202E-4ADC-A6C0-769EEE438550}" srcOrd="0" destOrd="0" presId="urn:microsoft.com/office/officeart/2011/layout/TabList"/>
    <dgm:cxn modelId="{3B58A111-E381-4218-AF0A-B7DDA39EE618}" srcId="{D69B604F-08EA-4111-9502-3D53FD4B5D22}" destId="{FEBBFCE0-41C3-4A9B-A905-16BDB2872BF5}" srcOrd="0" destOrd="0" parTransId="{BFB99FFA-03C4-49EB-BE5C-11A597BA5D18}" sibTransId="{DD174FFF-21B7-441A-BC78-8D3D623334E8}"/>
    <dgm:cxn modelId="{DEE15C15-404C-4DF1-AB4E-067B8A860F9B}" srcId="{F32BCD6A-00AA-4242-AA4A-EFAA0757F9DD}" destId="{69BD45A1-B661-4240-A1F7-AED0826B1FE6}" srcOrd="0" destOrd="0" parTransId="{2A76C5CA-CF8D-4C8F-B78F-EF3F202DB988}" sibTransId="{FB17E5BB-43EF-4800-8879-74451CA587F2}"/>
    <dgm:cxn modelId="{C903B817-6E8E-4EC4-B486-A08F6B39C258}" srcId="{8922CD06-FBDD-4027-9030-CAA2625B045D}" destId="{45BBCCC0-77A1-4A98-A784-65757D5D6FCE}" srcOrd="1" destOrd="0" parTransId="{926BD920-A3F3-4553-8A61-E42D54E26795}" sibTransId="{8CBC7B4F-65FA-434C-B1AD-C5DFEB62C92F}"/>
    <dgm:cxn modelId="{D46DF01A-F00E-4173-BBD7-3BFF5543CD01}" type="presOf" srcId="{EB299ACE-F580-4F99-AE35-1CAF9EC41A40}" destId="{8C05DC3D-8B35-4529-8379-969E5BB88DC1}" srcOrd="0" destOrd="0" presId="urn:microsoft.com/office/officeart/2011/layout/TabList"/>
    <dgm:cxn modelId="{C38ED81E-BD99-4236-BD47-0D64741687C6}" srcId="{97A376A9-4335-4974-B628-DE7ACA34B5EE}" destId="{8922CD06-FBDD-4027-9030-CAA2625B045D}" srcOrd="3" destOrd="0" parTransId="{8328D5D8-2085-411C-98DB-8DE42A3E6A5A}" sibTransId="{FDD394D4-48BE-4789-A48E-DD6ECF30DA6E}"/>
    <dgm:cxn modelId="{862F0B29-88CB-4935-8C08-3C7F9B0100C3}" type="presOf" srcId="{F8370BCC-8E81-4B4C-8C0F-D247B2CF29EB}" destId="{254365E0-9D3F-4F67-9B8B-1A54DDC71223}" srcOrd="0" destOrd="0" presId="urn:microsoft.com/office/officeart/2011/layout/TabList"/>
    <dgm:cxn modelId="{E7FDED2B-975F-4EDB-9E60-52639914F505}" srcId="{3BA376D7-52B4-4DC4-9934-C5031ECD81D0}" destId="{41576794-B453-4C3A-BD1E-832281CFC08A}" srcOrd="1" destOrd="0" parTransId="{70842D06-D361-4C3B-8B97-25618FBAEF65}" sibTransId="{863C9EAA-C0BD-4E5C-9B2C-95ADABC15072}"/>
    <dgm:cxn modelId="{75D2D82F-9353-4C5D-9314-8BA602EA1784}" type="presOf" srcId="{3BA376D7-52B4-4DC4-9934-C5031ECD81D0}" destId="{86319EEA-D538-4022-8188-D863D550BC30}" srcOrd="0" destOrd="0" presId="urn:microsoft.com/office/officeart/2011/layout/TabList"/>
    <dgm:cxn modelId="{F5DB9732-A5F8-48EC-87FA-A89E477D0FC5}" type="presOf" srcId="{4DC61CF4-9CE1-44CE-9582-EC178F0317E8}" destId="{111BDE79-0911-46A9-9A36-DEAB6B67819E}" srcOrd="0" destOrd="0" presId="urn:microsoft.com/office/officeart/2011/layout/TabList"/>
    <dgm:cxn modelId="{7DB5B232-2034-4344-8FC2-27BBA3EAC47E}" srcId="{97A376A9-4335-4974-B628-DE7ACA34B5EE}" destId="{63761A84-BB5F-4325-921B-E73409C7DFF3}" srcOrd="7" destOrd="0" parTransId="{198F304B-C09C-4AAE-8696-6940114E7ECD}" sibTransId="{DBF550C3-D373-4200-A9DC-D02F05D6063E}"/>
    <dgm:cxn modelId="{15F41D3B-36BC-47F8-9134-29E08349F52A}" type="presOf" srcId="{3B804711-0705-463C-A8E8-999119EA0A32}" destId="{707FD896-ADF2-4BBF-9E4A-247CA0D0D8A6}" srcOrd="0" destOrd="0" presId="urn:microsoft.com/office/officeart/2011/layout/TabList"/>
    <dgm:cxn modelId="{081EDF3D-1D46-45AB-BBED-3DB1A8C4A619}" type="presOf" srcId="{8E1FF586-95BE-47C0-93A3-CAE0365FACBC}" destId="{4A2F141A-C7DB-4CB2-B1CC-3998122335A8}" srcOrd="0" destOrd="0" presId="urn:microsoft.com/office/officeart/2011/layout/TabList"/>
    <dgm:cxn modelId="{86C4105E-6E55-4A66-A9B6-6DA33702E8FB}" srcId="{8922CD06-FBDD-4027-9030-CAA2625B045D}" destId="{73C6C636-DD1A-4D3C-975C-A28E03865E6E}" srcOrd="0" destOrd="0" parTransId="{103135B0-8939-4993-96D3-CFCC13080F3B}" sibTransId="{E8E08DF9-BC67-4E0D-9FB1-29F06D08621B}"/>
    <dgm:cxn modelId="{DAF2645F-D6B7-4A03-AEA7-275973EA09D3}" type="presOf" srcId="{F24F05CE-2F9C-4855-8407-CB3C4D0CA528}" destId="{94F39436-0607-4772-91EE-2953713FC260}" srcOrd="0" destOrd="0" presId="urn:microsoft.com/office/officeart/2011/layout/TabList"/>
    <dgm:cxn modelId="{9C563B42-F666-4F43-A7E2-0AD13868EE6D}" type="presOf" srcId="{D69B604F-08EA-4111-9502-3D53FD4B5D22}" destId="{0C8A3B97-0C5A-4ECC-B3F5-3E1F50001ABE}" srcOrd="0" destOrd="0" presId="urn:microsoft.com/office/officeart/2011/layout/TabList"/>
    <dgm:cxn modelId="{15BA5A43-3A65-4F6A-AA3A-13A211A92149}" srcId="{5A1D7A07-9E67-44E2-B553-4C397017B6AD}" destId="{8E1FF586-95BE-47C0-93A3-CAE0365FACBC}" srcOrd="1" destOrd="0" parTransId="{4B49742C-60AB-4E72-BAB8-6E93DF73B2F2}" sibTransId="{7CA3EA79-BE60-4541-B626-0D35A1D40303}"/>
    <dgm:cxn modelId="{1CC57B44-18DD-4F2C-AB10-E9CE0330F722}" srcId="{5A1D7A07-9E67-44E2-B553-4C397017B6AD}" destId="{94C0AC2F-40E6-4E35-903E-C3CED732E7FB}" srcOrd="0" destOrd="0" parTransId="{0877C7B3-5A24-4FA4-BF06-0BB84290D23D}" sibTransId="{9A53A8C4-129B-4732-9571-28F38A33505D}"/>
    <dgm:cxn modelId="{A0706D49-332F-42E9-9C9B-DF5E6ADC8D25}" type="presOf" srcId="{45BBCCC0-77A1-4A98-A784-65757D5D6FCE}" destId="{A4F5DDF7-8D57-44D6-88DE-8C522372D9EA}" srcOrd="0" destOrd="0" presId="urn:microsoft.com/office/officeart/2011/layout/TabList"/>
    <dgm:cxn modelId="{10F8AC4D-50C3-44CC-BE4D-93841B78CF61}" srcId="{3BA376D7-52B4-4DC4-9934-C5031ECD81D0}" destId="{85C22DD8-0415-4181-894B-DC9067778A85}" srcOrd="0" destOrd="0" parTransId="{75A8469C-95D9-43F9-B127-B938EB5E7B5E}" sibTransId="{8D8AB05F-EE1A-49B4-B709-34C89AF3A9A7}"/>
    <dgm:cxn modelId="{65759851-9831-46F8-981F-385623269221}" type="presOf" srcId="{85C22DD8-0415-4181-894B-DC9067778A85}" destId="{627646F1-3650-4B98-9BA8-3EFBF42A9AB6}" srcOrd="0" destOrd="0" presId="urn:microsoft.com/office/officeart/2011/layout/TabList"/>
    <dgm:cxn modelId="{14754B54-35E6-4D1D-ADE1-2F20440CEF43}" srcId="{97A376A9-4335-4974-B628-DE7ACA34B5EE}" destId="{3B804711-0705-463C-A8E8-999119EA0A32}" srcOrd="5" destOrd="0" parTransId="{DAA21F8B-7DEF-4999-9C07-CEDDCE7FEEA8}" sibTransId="{95ECFC6B-D7CF-4344-AD54-DD8AA95E0EC6}"/>
    <dgm:cxn modelId="{CDCBC977-F3C8-44C3-B695-10585786158E}" type="presOf" srcId="{73C6C636-DD1A-4D3C-975C-A28E03865E6E}" destId="{5D505042-E879-4BF3-A7FE-FE36BD1DD7AB}" srcOrd="0" destOrd="0" presId="urn:microsoft.com/office/officeart/2011/layout/TabList"/>
    <dgm:cxn modelId="{1EA2577A-D331-4CB3-8569-CDE902BC0F80}" srcId="{97A376A9-4335-4974-B628-DE7ACA34B5EE}" destId="{F32BCD6A-00AA-4242-AA4A-EFAA0757F9DD}" srcOrd="9" destOrd="0" parTransId="{131E9272-FF30-4890-8086-307258458DC5}" sibTransId="{414F5672-2B0E-4276-BED8-F28F43D87043}"/>
    <dgm:cxn modelId="{C3D45783-559E-4D2C-999D-3EE4A6A125E6}" type="presOf" srcId="{97A376A9-4335-4974-B628-DE7ACA34B5EE}" destId="{85B4E1B2-0593-4B6C-91BB-A4727D2E2CF0}" srcOrd="0" destOrd="0" presId="urn:microsoft.com/office/officeart/2011/layout/TabList"/>
    <dgm:cxn modelId="{209D2C84-3C70-4CF2-A13C-3C4187A26B9B}" type="presOf" srcId="{5F297A07-C154-4AEC-BF92-97BCD8D17020}" destId="{D962E6B6-13D2-4A10-8984-9C1C8C72BAFA}" srcOrd="0" destOrd="0" presId="urn:microsoft.com/office/officeart/2011/layout/TabList"/>
    <dgm:cxn modelId="{3CFE7498-C7AB-48A3-AAB8-602337D7269C}" type="presOf" srcId="{74944964-C368-4D12-BE5D-C3CF3FB883E7}" destId="{559F0A40-6471-42EB-B8F4-E715B79A8DA3}" srcOrd="0" destOrd="0" presId="urn:microsoft.com/office/officeart/2011/layout/TabList"/>
    <dgm:cxn modelId="{ED06199B-FE80-4F76-9BDC-488210F7145F}" srcId="{F8370BCC-8E81-4B4C-8C0F-D247B2CF29EB}" destId="{AE63C162-4057-4276-94A6-8F7181A50742}" srcOrd="1" destOrd="0" parTransId="{09D3B4DD-BC37-4AC9-BACB-1532C01D9F16}" sibTransId="{D0F2D40F-2B3D-4A68-AB02-6C83CDF72027}"/>
    <dgm:cxn modelId="{B93DE39F-6F04-4796-91A4-FAE1503D828B}" type="presOf" srcId="{637903EC-9C23-4DB5-BD2C-F3C70785ACD8}" destId="{9C5B48FA-273C-441E-8F13-95C2692E2911}" srcOrd="0" destOrd="0" presId="urn:microsoft.com/office/officeart/2011/layout/TabList"/>
    <dgm:cxn modelId="{2AEE06A1-4FBD-483E-8524-5E4CC52E0DAA}" srcId="{3B804711-0705-463C-A8E8-999119EA0A32}" destId="{EB299ACE-F580-4F99-AE35-1CAF9EC41A40}" srcOrd="0" destOrd="0" parTransId="{ABD2506B-721F-48B1-AFA9-1CE0755D5BC3}" sibTransId="{47EE1971-3A30-4890-957A-B904F8647756}"/>
    <dgm:cxn modelId="{04C69AA4-55D4-4DE3-9DEE-C868BCCC3762}" type="presOf" srcId="{02AC55AF-2376-4B74-9BDD-672E47D371E9}" destId="{DB0DC2B2-05D6-455F-8C98-2568748F1389}" srcOrd="0" destOrd="0" presId="urn:microsoft.com/office/officeart/2011/layout/TabList"/>
    <dgm:cxn modelId="{B02E66AA-B77D-4CB4-8D40-46A817B1A8A6}" type="presOf" srcId="{22EAF1D3-77E6-4FC9-8A31-5C01394CF0A0}" destId="{829E3544-6945-44FA-81AE-A56B96C0B752}" srcOrd="0" destOrd="0" presId="urn:microsoft.com/office/officeart/2011/layout/TabList"/>
    <dgm:cxn modelId="{46936BAA-126A-4531-98E2-71B24C16FD0F}" srcId="{3B804711-0705-463C-A8E8-999119EA0A32}" destId="{F24F05CE-2F9C-4855-8407-CB3C4D0CA528}" srcOrd="1" destOrd="0" parTransId="{4FEE251D-B45C-49B5-B10A-26F068A51907}" sibTransId="{713C773C-3803-4000-893D-3397930C7ECF}"/>
    <dgm:cxn modelId="{2CD846AD-E99B-469B-8726-599DF0FE9ADE}" srcId="{D69B604F-08EA-4111-9502-3D53FD4B5D22}" destId="{8F5D888E-7DA9-42EA-B55E-3EC2A0DF991F}" srcOrd="1" destOrd="0" parTransId="{B584B365-4172-4432-BC08-CB4179901F90}" sibTransId="{98D3D976-FDE8-4CDD-A55F-5C6D98221D0D}"/>
    <dgm:cxn modelId="{9EEED8B1-2680-4D06-86B4-A7136B284FDF}" srcId="{97A376A9-4335-4974-B628-DE7ACA34B5EE}" destId="{F8370BCC-8E81-4B4C-8C0F-D247B2CF29EB}" srcOrd="2" destOrd="0" parTransId="{A8CF1F90-C001-49B6-8A3F-6E6FC732C208}" sibTransId="{80F00DD4-5066-4227-8389-5E3C15079A01}"/>
    <dgm:cxn modelId="{437738B3-BFBD-4186-BC83-BF51686C285D}" srcId="{5F297A07-C154-4AEC-BF92-97BCD8D17020}" destId="{02AC55AF-2376-4B74-9BDD-672E47D371E9}" srcOrd="1" destOrd="0" parTransId="{F78DBE88-A371-4023-8A36-956946B69C5D}" sibTransId="{6A4E0BAA-E5C4-4A3C-89C4-60D0CA0D5788}"/>
    <dgm:cxn modelId="{F775D7B5-81A1-49F0-9FA6-4788B76E1DD3}" type="presOf" srcId="{8922CD06-FBDD-4027-9030-CAA2625B045D}" destId="{3CC6A454-3D0B-4F5C-A430-6DFC752F934D}" srcOrd="0" destOrd="0" presId="urn:microsoft.com/office/officeart/2011/layout/TabList"/>
    <dgm:cxn modelId="{C6610DB6-5B00-48B0-9878-21EBD01D9F95}" srcId="{5F297A07-C154-4AEC-BF92-97BCD8D17020}" destId="{7CF34929-FE0F-4E64-A752-518CE21581F0}" srcOrd="0" destOrd="0" parTransId="{F1F5E6CE-F64A-40BA-95D2-FD8317EEB618}" sibTransId="{FC760523-5234-4935-AB59-5FBFCEA41FC7}"/>
    <dgm:cxn modelId="{4ED80BBB-0DC2-48CD-B2F1-BAEEAA50461D}" type="presOf" srcId="{AE63C162-4057-4276-94A6-8F7181A50742}" destId="{D6F34257-6496-47F4-8AD7-5E827FBEE1F8}" srcOrd="0" destOrd="0" presId="urn:microsoft.com/office/officeart/2011/layout/TabList"/>
    <dgm:cxn modelId="{85F152BC-1293-4309-B7DA-AB139FE5205A}" type="presOf" srcId="{94C0AC2F-40E6-4E35-903E-C3CED732E7FB}" destId="{FF6DFEB8-8E09-4C98-8A55-6048216DE404}" srcOrd="0" destOrd="0" presId="urn:microsoft.com/office/officeart/2011/layout/TabList"/>
    <dgm:cxn modelId="{AC4037BF-F7DF-439D-90AF-4B1A3F6472B1}" srcId="{63761A84-BB5F-4325-921B-E73409C7DFF3}" destId="{637903EC-9C23-4DB5-BD2C-F3C70785ACD8}" srcOrd="1" destOrd="0" parTransId="{1F0DD7B8-42D8-4A3E-BA38-46A63DF4BF62}" sibTransId="{E5FF35F0-1959-417B-8B31-D2C7A6EFB63F}"/>
    <dgm:cxn modelId="{22A906C1-D10B-417B-A330-C89CFAB055A2}" type="presOf" srcId="{14914818-4A03-49D1-8719-34E95A2CE130}" destId="{5DA3BB2B-39F5-4403-9242-719B649CAF4A}" srcOrd="0" destOrd="0" presId="urn:microsoft.com/office/officeart/2011/layout/TabList"/>
    <dgm:cxn modelId="{D410F7C2-0D0B-4538-AA82-35A15DC314A8}" srcId="{97A376A9-4335-4974-B628-DE7ACA34B5EE}" destId="{3BA376D7-52B4-4DC4-9934-C5031ECD81D0}" srcOrd="4" destOrd="0" parTransId="{BCCAB0A7-F451-489C-AFC2-323420D6E587}" sibTransId="{39B1E069-D8C2-4C7B-840C-E4F4B99AAB4A}"/>
    <dgm:cxn modelId="{1216A7C9-92A8-4C83-806A-9EBA1961B06A}" srcId="{97A376A9-4335-4974-B628-DE7ACA34B5EE}" destId="{D69B604F-08EA-4111-9502-3D53FD4B5D22}" srcOrd="1" destOrd="0" parTransId="{BE0F752E-0D76-4575-9C74-BF1560D8CCE0}" sibTransId="{DAEADBCD-C7B0-4E44-BDAD-069717889294}"/>
    <dgm:cxn modelId="{A09801D2-8F1E-4DD3-8EA6-8E60A195D1B3}" type="presOf" srcId="{41576794-B453-4C3A-BD1E-832281CFC08A}" destId="{006AE54C-6DC7-451F-A67A-ADE1F947CDB7}" srcOrd="0" destOrd="0" presId="urn:microsoft.com/office/officeart/2011/layout/TabList"/>
    <dgm:cxn modelId="{3E3B54D4-DBAE-4959-B4B5-0815E189732C}" type="presOf" srcId="{63761A84-BB5F-4325-921B-E73409C7DFF3}" destId="{70DFF558-8FE3-487E-A6A0-EB215F92A402}" srcOrd="0" destOrd="0" presId="urn:microsoft.com/office/officeart/2011/layout/TabList"/>
    <dgm:cxn modelId="{4E59A7D6-95EE-47D2-9A71-10AD920F1B98}" srcId="{4DC61CF4-9CE1-44CE-9582-EC178F0317E8}" destId="{D886FDC1-ABC3-49BF-989D-A25AC5D9E2F9}" srcOrd="0" destOrd="0" parTransId="{DFD697B9-E826-4381-8C7C-6905E79C3B1A}" sibTransId="{FD089B72-9498-4569-B6D1-11DE67AFDC00}"/>
    <dgm:cxn modelId="{A42F65DA-E236-4973-B690-D403F3A951F6}" type="presOf" srcId="{D886FDC1-ABC3-49BF-989D-A25AC5D9E2F9}" destId="{67B63ADA-7477-45A1-A5B8-04F7790EB7EF}" srcOrd="0" destOrd="0" presId="urn:microsoft.com/office/officeart/2011/layout/TabList"/>
    <dgm:cxn modelId="{265AF5DE-B1A8-4096-A4F9-54721E8A2D5D}" srcId="{4DC61CF4-9CE1-44CE-9582-EC178F0317E8}" destId="{14914818-4A03-49D1-8719-34E95A2CE130}" srcOrd="1" destOrd="0" parTransId="{895A2CBD-61B0-4B31-8327-1C1F88CB9B96}" sibTransId="{00D5A40F-81A3-4642-9C7D-B39C39AA485D}"/>
    <dgm:cxn modelId="{A6BFB4E4-6931-469B-B5FC-F8AD2E396D4A}" type="presOf" srcId="{5A1D7A07-9E67-44E2-B553-4C397017B6AD}" destId="{9AF0AE16-8549-4F6D-ABD8-44867968E352}" srcOrd="0" destOrd="0" presId="urn:microsoft.com/office/officeart/2011/layout/TabList"/>
    <dgm:cxn modelId="{9C91CCEA-C1DB-444A-93FF-B53DC4E60223}" type="presOf" srcId="{8F5D888E-7DA9-42EA-B55E-3EC2A0DF991F}" destId="{80B27DFC-6A25-47F0-AC9A-1CB282E320D3}" srcOrd="0" destOrd="0" presId="urn:microsoft.com/office/officeart/2011/layout/TabList"/>
    <dgm:cxn modelId="{978E45ED-83C6-402A-B86A-B5517D16F14E}" type="presOf" srcId="{F32BCD6A-00AA-4242-AA4A-EFAA0757F9DD}" destId="{085B3B00-663B-4C1F-BF77-C11DD259C558}" srcOrd="0" destOrd="0" presId="urn:microsoft.com/office/officeart/2011/layout/TabList"/>
    <dgm:cxn modelId="{F7A8EEEE-983A-4545-8527-467B190B4E23}" type="presOf" srcId="{FEBBFCE0-41C3-4A9B-A905-16BDB2872BF5}" destId="{29220DD4-2AC9-415A-B5FA-03084666186E}" srcOrd="0" destOrd="0" presId="urn:microsoft.com/office/officeart/2011/layout/TabList"/>
    <dgm:cxn modelId="{E6212FF3-067A-4B8A-989E-349117E6F932}" srcId="{97A376A9-4335-4974-B628-DE7ACA34B5EE}" destId="{5A1D7A07-9E67-44E2-B553-4C397017B6AD}" srcOrd="6" destOrd="0" parTransId="{1C751711-EB86-4487-8A95-3FBB6B418E4F}" sibTransId="{40B584D3-F12D-4A6D-A315-E006C5C88079}"/>
    <dgm:cxn modelId="{87502FF3-710E-442E-9C1D-3C96F71AE22E}" srcId="{97A376A9-4335-4974-B628-DE7ACA34B5EE}" destId="{5F297A07-C154-4AEC-BF92-97BCD8D17020}" srcOrd="8" destOrd="0" parTransId="{39DE5AA2-390D-4EEC-8D09-4EC1CE48AAC8}" sibTransId="{E5D040FD-433E-4B55-A4AC-64ECD9202E98}"/>
    <dgm:cxn modelId="{7D9C4BF8-DC35-4F51-B8D4-5BB4EC17F473}" type="presOf" srcId="{69BD45A1-B661-4240-A1F7-AED0826B1FE6}" destId="{AE4D30CD-26CE-4F06-BFF6-146F1D357F1C}" srcOrd="0" destOrd="0" presId="urn:microsoft.com/office/officeart/2011/layout/TabList"/>
    <dgm:cxn modelId="{E3D7B4F8-1FB7-4154-A632-F8427DA52D8A}" srcId="{F8370BCC-8E81-4B4C-8C0F-D247B2CF29EB}" destId="{74944964-C368-4D12-BE5D-C3CF3FB883E7}" srcOrd="0" destOrd="0" parTransId="{59529F72-E5C7-472A-815F-E826BA304635}" sibTransId="{2E9E4258-A584-4786-BC0C-865FF9EB33EB}"/>
    <dgm:cxn modelId="{ECBB07FC-0206-4D8C-B337-93E3D364FEF4}" srcId="{63761A84-BB5F-4325-921B-E73409C7DFF3}" destId="{22EAF1D3-77E6-4FC9-8A31-5C01394CF0A0}" srcOrd="0" destOrd="0" parTransId="{66328F59-DC3E-4E90-B691-CAA452E9145B}" sibTransId="{F7062450-CDA6-490E-9BA4-4FA1A164D025}"/>
    <dgm:cxn modelId="{6587ADDD-5CA4-4B71-A7EA-A91D9813EB0D}" type="presParOf" srcId="{85B4E1B2-0593-4B6C-91BB-A4727D2E2CF0}" destId="{A78BD8F2-0F95-482B-9BAC-A7DC40AD88C9}" srcOrd="0" destOrd="0" presId="urn:microsoft.com/office/officeart/2011/layout/TabList"/>
    <dgm:cxn modelId="{71404F36-9543-4209-8538-14417440FF00}" type="presParOf" srcId="{A78BD8F2-0F95-482B-9BAC-A7DC40AD88C9}" destId="{67B63ADA-7477-45A1-A5B8-04F7790EB7EF}" srcOrd="0" destOrd="0" presId="urn:microsoft.com/office/officeart/2011/layout/TabList"/>
    <dgm:cxn modelId="{D9693F8B-9427-4F1A-AB5F-5DB320E6611F}" type="presParOf" srcId="{A78BD8F2-0F95-482B-9BAC-A7DC40AD88C9}" destId="{111BDE79-0911-46A9-9A36-DEAB6B67819E}" srcOrd="1" destOrd="0" presId="urn:microsoft.com/office/officeart/2011/layout/TabList"/>
    <dgm:cxn modelId="{9C55E9CA-36D5-4E40-8678-33A859CE106E}" type="presParOf" srcId="{A78BD8F2-0F95-482B-9BAC-A7DC40AD88C9}" destId="{D13C1C93-1959-4D8D-A7DA-EF14C4E635E9}" srcOrd="2" destOrd="0" presId="urn:microsoft.com/office/officeart/2011/layout/TabList"/>
    <dgm:cxn modelId="{AEACEEA6-A7F1-48FB-8B56-12E08ED4D916}" type="presParOf" srcId="{85B4E1B2-0593-4B6C-91BB-A4727D2E2CF0}" destId="{5DA3BB2B-39F5-4403-9242-719B649CAF4A}" srcOrd="1" destOrd="0" presId="urn:microsoft.com/office/officeart/2011/layout/TabList"/>
    <dgm:cxn modelId="{EC22F328-1619-4C4B-80A2-97BE183B152D}" type="presParOf" srcId="{85B4E1B2-0593-4B6C-91BB-A4727D2E2CF0}" destId="{6656D1C5-E5E2-46E2-AEC7-14756EDA5181}" srcOrd="2" destOrd="0" presId="urn:microsoft.com/office/officeart/2011/layout/TabList"/>
    <dgm:cxn modelId="{3DB9B7A1-00C7-408E-B977-114A3DE07124}" type="presParOf" srcId="{85B4E1B2-0593-4B6C-91BB-A4727D2E2CF0}" destId="{F5291D45-C9E4-4F64-8484-6A569559D285}" srcOrd="3" destOrd="0" presId="urn:microsoft.com/office/officeart/2011/layout/TabList"/>
    <dgm:cxn modelId="{7E990E39-05DC-4D91-A32E-8874500D6B18}" type="presParOf" srcId="{F5291D45-C9E4-4F64-8484-6A569559D285}" destId="{29220DD4-2AC9-415A-B5FA-03084666186E}" srcOrd="0" destOrd="0" presId="urn:microsoft.com/office/officeart/2011/layout/TabList"/>
    <dgm:cxn modelId="{97C4B9E9-AB8C-4B65-8D31-C2421BA02AB5}" type="presParOf" srcId="{F5291D45-C9E4-4F64-8484-6A569559D285}" destId="{0C8A3B97-0C5A-4ECC-B3F5-3E1F50001ABE}" srcOrd="1" destOrd="0" presId="urn:microsoft.com/office/officeart/2011/layout/TabList"/>
    <dgm:cxn modelId="{E5E8EBEF-1346-4D62-8441-627A6D0B5069}" type="presParOf" srcId="{F5291D45-C9E4-4F64-8484-6A569559D285}" destId="{60F331D0-4CCB-45E1-8968-A68940A0825B}" srcOrd="2" destOrd="0" presId="urn:microsoft.com/office/officeart/2011/layout/TabList"/>
    <dgm:cxn modelId="{FFBD105F-BE0E-45C8-BFC2-19B0B7385C9A}" type="presParOf" srcId="{85B4E1B2-0593-4B6C-91BB-A4727D2E2CF0}" destId="{80B27DFC-6A25-47F0-AC9A-1CB282E320D3}" srcOrd="4" destOrd="0" presId="urn:microsoft.com/office/officeart/2011/layout/TabList"/>
    <dgm:cxn modelId="{C650E880-D9AF-4E8D-90DC-050884891CB8}" type="presParOf" srcId="{85B4E1B2-0593-4B6C-91BB-A4727D2E2CF0}" destId="{709C8EFF-6B14-4439-8D68-3F34C527D37F}" srcOrd="5" destOrd="0" presId="urn:microsoft.com/office/officeart/2011/layout/TabList"/>
    <dgm:cxn modelId="{2F61189D-0F6F-405D-9FE7-29A8E4644333}" type="presParOf" srcId="{85B4E1B2-0593-4B6C-91BB-A4727D2E2CF0}" destId="{73C0588F-DB48-45D7-A3AC-FDC7466CBAE4}" srcOrd="6" destOrd="0" presId="urn:microsoft.com/office/officeart/2011/layout/TabList"/>
    <dgm:cxn modelId="{E3CA1256-E662-42C4-89D4-4CDE044681B7}" type="presParOf" srcId="{73C0588F-DB48-45D7-A3AC-FDC7466CBAE4}" destId="{559F0A40-6471-42EB-B8F4-E715B79A8DA3}" srcOrd="0" destOrd="0" presId="urn:microsoft.com/office/officeart/2011/layout/TabList"/>
    <dgm:cxn modelId="{8860F9F9-BEC9-4964-A3D9-F2D67806C01D}" type="presParOf" srcId="{73C0588F-DB48-45D7-A3AC-FDC7466CBAE4}" destId="{254365E0-9D3F-4F67-9B8B-1A54DDC71223}" srcOrd="1" destOrd="0" presId="urn:microsoft.com/office/officeart/2011/layout/TabList"/>
    <dgm:cxn modelId="{C369DF6C-A7C3-4050-9653-B581313DFE3F}" type="presParOf" srcId="{73C0588F-DB48-45D7-A3AC-FDC7466CBAE4}" destId="{1E1B1279-3BC5-4176-B960-133C494CF999}" srcOrd="2" destOrd="0" presId="urn:microsoft.com/office/officeart/2011/layout/TabList"/>
    <dgm:cxn modelId="{8FAAF85D-B266-4444-ADCF-93B0467E0779}" type="presParOf" srcId="{85B4E1B2-0593-4B6C-91BB-A4727D2E2CF0}" destId="{D6F34257-6496-47F4-8AD7-5E827FBEE1F8}" srcOrd="7" destOrd="0" presId="urn:microsoft.com/office/officeart/2011/layout/TabList"/>
    <dgm:cxn modelId="{61B0050C-181A-401E-9C40-C9B2E75CFD97}" type="presParOf" srcId="{85B4E1B2-0593-4B6C-91BB-A4727D2E2CF0}" destId="{B48B899E-48DE-4470-A5C4-B162E1A7599F}" srcOrd="8" destOrd="0" presId="urn:microsoft.com/office/officeart/2011/layout/TabList"/>
    <dgm:cxn modelId="{552313A9-60ED-461A-B739-95370757F7E8}" type="presParOf" srcId="{85B4E1B2-0593-4B6C-91BB-A4727D2E2CF0}" destId="{89F0188F-BDA4-436E-BAAE-E4A11580B740}" srcOrd="9" destOrd="0" presId="urn:microsoft.com/office/officeart/2011/layout/TabList"/>
    <dgm:cxn modelId="{03C477DA-6757-4CB1-B1BB-4D38F9E5F667}" type="presParOf" srcId="{89F0188F-BDA4-436E-BAAE-E4A11580B740}" destId="{5D505042-E879-4BF3-A7FE-FE36BD1DD7AB}" srcOrd="0" destOrd="0" presId="urn:microsoft.com/office/officeart/2011/layout/TabList"/>
    <dgm:cxn modelId="{83E08770-2572-4D88-8DFF-97554966483E}" type="presParOf" srcId="{89F0188F-BDA4-436E-BAAE-E4A11580B740}" destId="{3CC6A454-3D0B-4F5C-A430-6DFC752F934D}" srcOrd="1" destOrd="0" presId="urn:microsoft.com/office/officeart/2011/layout/TabList"/>
    <dgm:cxn modelId="{F3D9692D-DA3B-47F1-A633-F09EA0138B93}" type="presParOf" srcId="{89F0188F-BDA4-436E-BAAE-E4A11580B740}" destId="{0BA0EDBF-D6C3-4E85-837D-AD6F8027EAED}" srcOrd="2" destOrd="0" presId="urn:microsoft.com/office/officeart/2011/layout/TabList"/>
    <dgm:cxn modelId="{1BCA554B-8841-45C6-8378-221992F7ADEB}" type="presParOf" srcId="{85B4E1B2-0593-4B6C-91BB-A4727D2E2CF0}" destId="{A4F5DDF7-8D57-44D6-88DE-8C522372D9EA}" srcOrd="10" destOrd="0" presId="urn:microsoft.com/office/officeart/2011/layout/TabList"/>
    <dgm:cxn modelId="{2AFA994F-6854-4207-AD01-969338D54EA7}" type="presParOf" srcId="{85B4E1B2-0593-4B6C-91BB-A4727D2E2CF0}" destId="{A94DBA1F-E6CB-4DC8-ABA2-F46340BBAD59}" srcOrd="11" destOrd="0" presId="urn:microsoft.com/office/officeart/2011/layout/TabList"/>
    <dgm:cxn modelId="{188DB98A-FABD-4AA5-B38A-81D425A0064D}" type="presParOf" srcId="{85B4E1B2-0593-4B6C-91BB-A4727D2E2CF0}" destId="{7EB28CE9-5A06-40AE-A04C-D8D1501808FC}" srcOrd="12" destOrd="0" presId="urn:microsoft.com/office/officeart/2011/layout/TabList"/>
    <dgm:cxn modelId="{05DE6CA3-2B73-4EB0-A566-A11E63A30721}" type="presParOf" srcId="{7EB28CE9-5A06-40AE-A04C-D8D1501808FC}" destId="{627646F1-3650-4B98-9BA8-3EFBF42A9AB6}" srcOrd="0" destOrd="0" presId="urn:microsoft.com/office/officeart/2011/layout/TabList"/>
    <dgm:cxn modelId="{0FD76CF8-5683-4478-B201-BE593C1F66FA}" type="presParOf" srcId="{7EB28CE9-5A06-40AE-A04C-D8D1501808FC}" destId="{86319EEA-D538-4022-8188-D863D550BC30}" srcOrd="1" destOrd="0" presId="urn:microsoft.com/office/officeart/2011/layout/TabList"/>
    <dgm:cxn modelId="{470D1C7A-0A8D-418B-81F6-7393209197B3}" type="presParOf" srcId="{7EB28CE9-5A06-40AE-A04C-D8D1501808FC}" destId="{EC5B0B08-563F-4EEE-A244-4A1219056E2F}" srcOrd="2" destOrd="0" presId="urn:microsoft.com/office/officeart/2011/layout/TabList"/>
    <dgm:cxn modelId="{FCC7B299-C63A-4B6D-B3D4-AC8D269BE14B}" type="presParOf" srcId="{85B4E1B2-0593-4B6C-91BB-A4727D2E2CF0}" destId="{006AE54C-6DC7-451F-A67A-ADE1F947CDB7}" srcOrd="13" destOrd="0" presId="urn:microsoft.com/office/officeart/2011/layout/TabList"/>
    <dgm:cxn modelId="{9144509B-3CD2-4988-8FC4-919A7F9DE946}" type="presParOf" srcId="{85B4E1B2-0593-4B6C-91BB-A4727D2E2CF0}" destId="{4DE0504F-BE81-45F6-8F94-E2E32ACF44B1}" srcOrd="14" destOrd="0" presId="urn:microsoft.com/office/officeart/2011/layout/TabList"/>
    <dgm:cxn modelId="{7F908CEF-C669-46DC-BF11-C86C624779EE}" type="presParOf" srcId="{85B4E1B2-0593-4B6C-91BB-A4727D2E2CF0}" destId="{60F780EB-8037-42F7-B303-6ED17FA5539B}" srcOrd="15" destOrd="0" presId="urn:microsoft.com/office/officeart/2011/layout/TabList"/>
    <dgm:cxn modelId="{D74C6F46-12C3-40F3-8368-12AF0642F2FC}" type="presParOf" srcId="{60F780EB-8037-42F7-B303-6ED17FA5539B}" destId="{8C05DC3D-8B35-4529-8379-969E5BB88DC1}" srcOrd="0" destOrd="0" presId="urn:microsoft.com/office/officeart/2011/layout/TabList"/>
    <dgm:cxn modelId="{B2F1E4FC-ABAF-447F-81E8-D3707DFB5B19}" type="presParOf" srcId="{60F780EB-8037-42F7-B303-6ED17FA5539B}" destId="{707FD896-ADF2-4BBF-9E4A-247CA0D0D8A6}" srcOrd="1" destOrd="0" presId="urn:microsoft.com/office/officeart/2011/layout/TabList"/>
    <dgm:cxn modelId="{EC18398A-EF19-4A7B-9DC5-7663E0422766}" type="presParOf" srcId="{60F780EB-8037-42F7-B303-6ED17FA5539B}" destId="{2903553B-E195-416D-881D-26579DB4214A}" srcOrd="2" destOrd="0" presId="urn:microsoft.com/office/officeart/2011/layout/TabList"/>
    <dgm:cxn modelId="{1E114ABA-3857-43CE-A059-D7288C9ADEC4}" type="presParOf" srcId="{85B4E1B2-0593-4B6C-91BB-A4727D2E2CF0}" destId="{94F39436-0607-4772-91EE-2953713FC260}" srcOrd="16" destOrd="0" presId="urn:microsoft.com/office/officeart/2011/layout/TabList"/>
    <dgm:cxn modelId="{89EECF59-69FA-4B31-A7D2-7F5512C9CB3F}" type="presParOf" srcId="{85B4E1B2-0593-4B6C-91BB-A4727D2E2CF0}" destId="{744E91F9-F0F1-4C16-99D8-BB84F4718085}" srcOrd="17" destOrd="0" presId="urn:microsoft.com/office/officeart/2011/layout/TabList"/>
    <dgm:cxn modelId="{E514CD3D-10DF-4169-AC8A-E1D52295D8E1}" type="presParOf" srcId="{85B4E1B2-0593-4B6C-91BB-A4727D2E2CF0}" destId="{0C284F35-4AD6-440D-9335-8ACDC7AD1755}" srcOrd="18" destOrd="0" presId="urn:microsoft.com/office/officeart/2011/layout/TabList"/>
    <dgm:cxn modelId="{9FA600F2-88DE-4AD4-B63D-453D478D8A86}" type="presParOf" srcId="{0C284F35-4AD6-440D-9335-8ACDC7AD1755}" destId="{FF6DFEB8-8E09-4C98-8A55-6048216DE404}" srcOrd="0" destOrd="0" presId="urn:microsoft.com/office/officeart/2011/layout/TabList"/>
    <dgm:cxn modelId="{81B9B514-18E3-49AF-AE14-6F3E30299E0B}" type="presParOf" srcId="{0C284F35-4AD6-440D-9335-8ACDC7AD1755}" destId="{9AF0AE16-8549-4F6D-ABD8-44867968E352}" srcOrd="1" destOrd="0" presId="urn:microsoft.com/office/officeart/2011/layout/TabList"/>
    <dgm:cxn modelId="{FA283A21-5B80-4E1C-AD5F-DAF6953D0683}" type="presParOf" srcId="{0C284F35-4AD6-440D-9335-8ACDC7AD1755}" destId="{BA5E8084-1BC2-4203-B73B-82AB2511A895}" srcOrd="2" destOrd="0" presId="urn:microsoft.com/office/officeart/2011/layout/TabList"/>
    <dgm:cxn modelId="{7441BA6F-336A-4114-991C-1A7EFB1F053D}" type="presParOf" srcId="{85B4E1B2-0593-4B6C-91BB-A4727D2E2CF0}" destId="{4A2F141A-C7DB-4CB2-B1CC-3998122335A8}" srcOrd="19" destOrd="0" presId="urn:microsoft.com/office/officeart/2011/layout/TabList"/>
    <dgm:cxn modelId="{2D5F24B0-C130-4289-80D1-7B32122BF298}" type="presParOf" srcId="{85B4E1B2-0593-4B6C-91BB-A4727D2E2CF0}" destId="{1E62F3E9-CCA7-48DC-B36A-5EB5EDE0764E}" srcOrd="20" destOrd="0" presId="urn:microsoft.com/office/officeart/2011/layout/TabList"/>
    <dgm:cxn modelId="{66C3E01F-24BA-425F-9840-9108EB9661D2}" type="presParOf" srcId="{85B4E1B2-0593-4B6C-91BB-A4727D2E2CF0}" destId="{F7ACDF15-B739-47E0-B71A-48BD865B5FF4}" srcOrd="21" destOrd="0" presId="urn:microsoft.com/office/officeart/2011/layout/TabList"/>
    <dgm:cxn modelId="{DAD13CD8-981C-4C80-962B-B33793FBB301}" type="presParOf" srcId="{F7ACDF15-B739-47E0-B71A-48BD865B5FF4}" destId="{829E3544-6945-44FA-81AE-A56B96C0B752}" srcOrd="0" destOrd="0" presId="urn:microsoft.com/office/officeart/2011/layout/TabList"/>
    <dgm:cxn modelId="{05C7E6BC-71A1-4955-B0D2-05E5D9C048DC}" type="presParOf" srcId="{F7ACDF15-B739-47E0-B71A-48BD865B5FF4}" destId="{70DFF558-8FE3-487E-A6A0-EB215F92A402}" srcOrd="1" destOrd="0" presId="urn:microsoft.com/office/officeart/2011/layout/TabList"/>
    <dgm:cxn modelId="{8582E3D9-E961-4713-B785-45A59ED4137E}" type="presParOf" srcId="{F7ACDF15-B739-47E0-B71A-48BD865B5FF4}" destId="{D52165B5-7041-4E4B-9EFE-ACCE5F2B7E00}" srcOrd="2" destOrd="0" presId="urn:microsoft.com/office/officeart/2011/layout/TabList"/>
    <dgm:cxn modelId="{EE1220BB-EA13-48F9-9198-6B77C2F6365E}" type="presParOf" srcId="{85B4E1B2-0593-4B6C-91BB-A4727D2E2CF0}" destId="{9C5B48FA-273C-441E-8F13-95C2692E2911}" srcOrd="22" destOrd="0" presId="urn:microsoft.com/office/officeart/2011/layout/TabList"/>
    <dgm:cxn modelId="{55D9E4AA-EB4E-49B1-BA83-215DBD0D5E8A}" type="presParOf" srcId="{85B4E1B2-0593-4B6C-91BB-A4727D2E2CF0}" destId="{5D5762CF-01F3-4136-800A-02A5A53282A3}" srcOrd="23" destOrd="0" presId="urn:microsoft.com/office/officeart/2011/layout/TabList"/>
    <dgm:cxn modelId="{17D2D346-58A3-4D67-886C-C6C5D490957A}" type="presParOf" srcId="{85B4E1B2-0593-4B6C-91BB-A4727D2E2CF0}" destId="{399C4DDD-253C-4172-A7D7-816856218C38}" srcOrd="24" destOrd="0" presId="urn:microsoft.com/office/officeart/2011/layout/TabList"/>
    <dgm:cxn modelId="{2E677830-C1BE-4254-9C10-D4FDDC733871}" type="presParOf" srcId="{399C4DDD-253C-4172-A7D7-816856218C38}" destId="{9033916B-202E-4ADC-A6C0-769EEE438550}" srcOrd="0" destOrd="0" presId="urn:microsoft.com/office/officeart/2011/layout/TabList"/>
    <dgm:cxn modelId="{C8E0B9B3-94F0-422C-837F-81F049B20693}" type="presParOf" srcId="{399C4DDD-253C-4172-A7D7-816856218C38}" destId="{D962E6B6-13D2-4A10-8984-9C1C8C72BAFA}" srcOrd="1" destOrd="0" presId="urn:microsoft.com/office/officeart/2011/layout/TabList"/>
    <dgm:cxn modelId="{E49BB434-4B1E-4490-B28E-3F1903BBC4F4}" type="presParOf" srcId="{399C4DDD-253C-4172-A7D7-816856218C38}" destId="{0D640ABE-EC02-4AE5-A01B-1E8AEB72FF73}" srcOrd="2" destOrd="0" presId="urn:microsoft.com/office/officeart/2011/layout/TabList"/>
    <dgm:cxn modelId="{7A3257CB-A48F-4C1E-8D29-FB8D50FD8221}" type="presParOf" srcId="{85B4E1B2-0593-4B6C-91BB-A4727D2E2CF0}" destId="{DB0DC2B2-05D6-455F-8C98-2568748F1389}" srcOrd="25" destOrd="0" presId="urn:microsoft.com/office/officeart/2011/layout/TabList"/>
    <dgm:cxn modelId="{71436297-222B-4CDD-BD0D-122BDC12FCEA}" type="presParOf" srcId="{85B4E1B2-0593-4B6C-91BB-A4727D2E2CF0}" destId="{3F733F97-1C48-4813-B7CB-3B53161A198E}" srcOrd="26" destOrd="0" presId="urn:microsoft.com/office/officeart/2011/layout/TabList"/>
    <dgm:cxn modelId="{2A26EEB6-003C-458F-850E-AAE41D6B7B0F}" type="presParOf" srcId="{85B4E1B2-0593-4B6C-91BB-A4727D2E2CF0}" destId="{7FA0271E-EA66-4DDF-B8E5-4AA3A16D1E88}" srcOrd="27" destOrd="0" presId="urn:microsoft.com/office/officeart/2011/layout/TabList"/>
    <dgm:cxn modelId="{0A914E0C-4074-4C42-91EF-0D9A56D9E75D}" type="presParOf" srcId="{7FA0271E-EA66-4DDF-B8E5-4AA3A16D1E88}" destId="{AE4D30CD-26CE-4F06-BFF6-146F1D357F1C}" srcOrd="0" destOrd="0" presId="urn:microsoft.com/office/officeart/2011/layout/TabList"/>
    <dgm:cxn modelId="{454E81DC-C11B-428D-8D11-DF9B269F5B6B}" type="presParOf" srcId="{7FA0271E-EA66-4DDF-B8E5-4AA3A16D1E88}" destId="{085B3B00-663B-4C1F-BF77-C11DD259C558}" srcOrd="1" destOrd="0" presId="urn:microsoft.com/office/officeart/2011/layout/TabList"/>
    <dgm:cxn modelId="{215A3C1E-61B4-4299-917E-05A1D28C27D2}" type="presParOf" srcId="{7FA0271E-EA66-4DDF-B8E5-4AA3A16D1E88}" destId="{5BCFE27D-BA8D-4701-A10F-8297A95C3C9B}"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6ECD2A-F890-4831-9B79-2A843BFAF84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BDB2498-2EDC-47AB-A93E-EBAE9A9B6B90}">
      <dgm:prSet phldrT="[Text]"/>
      <dgm:spPr/>
      <dgm:t>
        <a:bodyPr/>
        <a:lstStyle/>
        <a:p>
          <a:r>
            <a:rPr lang="en-US" b="1" dirty="0"/>
            <a:t>Sector Benefits</a:t>
          </a:r>
        </a:p>
      </dgm:t>
    </dgm:pt>
    <dgm:pt modelId="{79FE59DC-C679-4CA4-8E24-1119878F13E8}" type="parTrans" cxnId="{25FC305F-551A-425D-A3A2-EC69372D28B8}">
      <dgm:prSet/>
      <dgm:spPr/>
      <dgm:t>
        <a:bodyPr/>
        <a:lstStyle/>
        <a:p>
          <a:endParaRPr lang="en-US"/>
        </a:p>
      </dgm:t>
    </dgm:pt>
    <dgm:pt modelId="{B9494653-BC54-4956-B6EA-B4CA66582235}" type="sibTrans" cxnId="{25FC305F-551A-425D-A3A2-EC69372D28B8}">
      <dgm:prSet/>
      <dgm:spPr/>
      <dgm:t>
        <a:bodyPr/>
        <a:lstStyle/>
        <a:p>
          <a:endParaRPr lang="en-US"/>
        </a:p>
      </dgm:t>
    </dgm:pt>
    <dgm:pt modelId="{E8491F1C-59F0-44AA-A792-21BB7544DA23}">
      <dgm:prSet phldrT="[Text]"/>
      <dgm:spPr>
        <a:solidFill>
          <a:schemeClr val="accent1">
            <a:lumMod val="60000"/>
            <a:lumOff val="40000"/>
          </a:schemeClr>
        </a:solidFill>
      </dgm:spPr>
      <dgm:t>
        <a:bodyPr/>
        <a:lstStyle/>
        <a:p>
          <a:r>
            <a:rPr lang="en-US" dirty="0"/>
            <a:t>Aimed for use across varied audiences</a:t>
          </a:r>
        </a:p>
      </dgm:t>
    </dgm:pt>
    <dgm:pt modelId="{E66F630A-4EAD-4F28-846C-5344F3218094}" type="parTrans" cxnId="{1AEA6506-5D87-47EF-A3CB-E064BC1F66EC}">
      <dgm:prSet/>
      <dgm:spPr/>
      <dgm:t>
        <a:bodyPr/>
        <a:lstStyle/>
        <a:p>
          <a:endParaRPr lang="en-US"/>
        </a:p>
      </dgm:t>
    </dgm:pt>
    <dgm:pt modelId="{89C56545-4D77-4C37-8161-F742155F1544}" type="sibTrans" cxnId="{1AEA6506-5D87-47EF-A3CB-E064BC1F66EC}">
      <dgm:prSet/>
      <dgm:spPr/>
      <dgm:t>
        <a:bodyPr/>
        <a:lstStyle/>
        <a:p>
          <a:endParaRPr lang="en-US"/>
        </a:p>
      </dgm:t>
    </dgm:pt>
    <dgm:pt modelId="{AE61C0AD-F313-4BD5-A01A-92BBB087377F}">
      <dgm:prSet phldrT="[Text]"/>
      <dgm:spPr/>
      <dgm:t>
        <a:bodyPr/>
        <a:lstStyle/>
        <a:p>
          <a:r>
            <a:rPr lang="en-US" dirty="0"/>
            <a:t>Information sharing among differing cybersecurity maturity levels and needs</a:t>
          </a:r>
        </a:p>
      </dgm:t>
    </dgm:pt>
    <dgm:pt modelId="{D837F2C6-AB03-40B4-8E9E-0F2F04CB9CC3}" type="parTrans" cxnId="{B9EEB52B-63ED-432D-977B-94AE5C57F2CF}">
      <dgm:prSet/>
      <dgm:spPr/>
      <dgm:t>
        <a:bodyPr/>
        <a:lstStyle/>
        <a:p>
          <a:endParaRPr lang="en-US"/>
        </a:p>
      </dgm:t>
    </dgm:pt>
    <dgm:pt modelId="{56991E24-2E96-4248-B50F-582DBC5EED97}" type="sibTrans" cxnId="{B9EEB52B-63ED-432D-977B-94AE5C57F2CF}">
      <dgm:prSet/>
      <dgm:spPr/>
      <dgm:t>
        <a:bodyPr/>
        <a:lstStyle/>
        <a:p>
          <a:endParaRPr lang="en-US"/>
        </a:p>
      </dgm:t>
    </dgm:pt>
    <dgm:pt modelId="{A186D218-960E-4DA8-94C6-A20A7ACD73FF}">
      <dgm:prSet phldrT="[Text]"/>
      <dgm:spPr/>
      <dgm:t>
        <a:bodyPr/>
        <a:lstStyle/>
        <a:p>
          <a:r>
            <a:rPr lang="en-US" dirty="0"/>
            <a:t>Cybersecurity Awareness</a:t>
          </a:r>
        </a:p>
      </dgm:t>
    </dgm:pt>
    <dgm:pt modelId="{1BA17934-BAD5-43F8-9603-94B90324CF26}" type="parTrans" cxnId="{21A28902-BF51-4CED-9076-1AC387DEC9F5}">
      <dgm:prSet/>
      <dgm:spPr/>
      <dgm:t>
        <a:bodyPr/>
        <a:lstStyle/>
        <a:p>
          <a:endParaRPr lang="en-US"/>
        </a:p>
      </dgm:t>
    </dgm:pt>
    <dgm:pt modelId="{A76088CB-B8E0-4EDD-9036-18DEBD3E2313}" type="sibTrans" cxnId="{21A28902-BF51-4CED-9076-1AC387DEC9F5}">
      <dgm:prSet/>
      <dgm:spPr/>
      <dgm:t>
        <a:bodyPr/>
        <a:lstStyle/>
        <a:p>
          <a:endParaRPr lang="en-US"/>
        </a:p>
      </dgm:t>
    </dgm:pt>
    <dgm:pt modelId="{21ECB244-9E78-4901-A096-4803ADD438CB}">
      <dgm:prSet phldrT="[Text]"/>
      <dgm:spPr>
        <a:solidFill>
          <a:schemeClr val="accent1">
            <a:lumMod val="60000"/>
            <a:lumOff val="40000"/>
          </a:schemeClr>
        </a:solidFill>
      </dgm:spPr>
      <dgm:t>
        <a:bodyPr/>
        <a:lstStyle/>
        <a:p>
          <a:r>
            <a:rPr lang="en-US" dirty="0"/>
            <a:t>Enterprise Risk Management</a:t>
          </a:r>
        </a:p>
      </dgm:t>
    </dgm:pt>
    <dgm:pt modelId="{0CE77357-F738-437D-8BB3-8D132358E48A}" type="parTrans" cxnId="{0E2E91C8-0BAC-4EEA-AB02-CC16F626D5ED}">
      <dgm:prSet/>
      <dgm:spPr/>
      <dgm:t>
        <a:bodyPr/>
        <a:lstStyle/>
        <a:p>
          <a:endParaRPr lang="en-US"/>
        </a:p>
      </dgm:t>
    </dgm:pt>
    <dgm:pt modelId="{146C1995-0C69-430D-91C7-3F08D832C3A4}" type="sibTrans" cxnId="{0E2E91C8-0BAC-4EEA-AB02-CC16F626D5ED}">
      <dgm:prSet/>
      <dgm:spPr/>
      <dgm:t>
        <a:bodyPr/>
        <a:lstStyle/>
        <a:p>
          <a:endParaRPr lang="en-US"/>
        </a:p>
      </dgm:t>
    </dgm:pt>
    <dgm:pt modelId="{CD547881-0063-4E93-BCD4-B12E6445B0D4}" type="pres">
      <dgm:prSet presAssocID="{986ECD2A-F890-4831-9B79-2A843BFAF84A}" presName="diagram" presStyleCnt="0">
        <dgm:presLayoutVars>
          <dgm:chMax val="1"/>
          <dgm:dir/>
          <dgm:animLvl val="ctr"/>
          <dgm:resizeHandles val="exact"/>
        </dgm:presLayoutVars>
      </dgm:prSet>
      <dgm:spPr/>
    </dgm:pt>
    <dgm:pt modelId="{0E90E969-34D0-4F96-B9EF-881F22018623}" type="pres">
      <dgm:prSet presAssocID="{986ECD2A-F890-4831-9B79-2A843BFAF84A}" presName="matrix" presStyleCnt="0"/>
      <dgm:spPr/>
    </dgm:pt>
    <dgm:pt modelId="{DD98A64C-2FE8-4111-93CA-64F6B913AEBB}" type="pres">
      <dgm:prSet presAssocID="{986ECD2A-F890-4831-9B79-2A843BFAF84A}" presName="tile1" presStyleLbl="node1" presStyleIdx="0" presStyleCnt="4" custLinFactNeighborX="-9327" custLinFactNeighborY="469"/>
      <dgm:spPr/>
    </dgm:pt>
    <dgm:pt modelId="{5DDB337F-6BDC-4561-AF9C-8D7A705DDB69}" type="pres">
      <dgm:prSet presAssocID="{986ECD2A-F890-4831-9B79-2A843BFAF84A}" presName="tile1text" presStyleLbl="node1" presStyleIdx="0" presStyleCnt="4">
        <dgm:presLayoutVars>
          <dgm:chMax val="0"/>
          <dgm:chPref val="0"/>
          <dgm:bulletEnabled val="1"/>
        </dgm:presLayoutVars>
      </dgm:prSet>
      <dgm:spPr/>
    </dgm:pt>
    <dgm:pt modelId="{8507F1F3-5097-4643-9877-340E83AC83E8}" type="pres">
      <dgm:prSet presAssocID="{986ECD2A-F890-4831-9B79-2A843BFAF84A}" presName="tile2" presStyleLbl="node1" presStyleIdx="1" presStyleCnt="4"/>
      <dgm:spPr/>
    </dgm:pt>
    <dgm:pt modelId="{69FE0CBB-529A-43F0-9D82-72839C72529F}" type="pres">
      <dgm:prSet presAssocID="{986ECD2A-F890-4831-9B79-2A843BFAF84A}" presName="tile2text" presStyleLbl="node1" presStyleIdx="1" presStyleCnt="4">
        <dgm:presLayoutVars>
          <dgm:chMax val="0"/>
          <dgm:chPref val="0"/>
          <dgm:bulletEnabled val="1"/>
        </dgm:presLayoutVars>
      </dgm:prSet>
      <dgm:spPr/>
    </dgm:pt>
    <dgm:pt modelId="{35B01AB0-DDAC-46BA-B1BB-42D58A4067E1}" type="pres">
      <dgm:prSet presAssocID="{986ECD2A-F890-4831-9B79-2A843BFAF84A}" presName="tile3" presStyleLbl="node1" presStyleIdx="2" presStyleCnt="4"/>
      <dgm:spPr/>
    </dgm:pt>
    <dgm:pt modelId="{6018B9DC-850C-47FB-BCA2-E88BE1FECE28}" type="pres">
      <dgm:prSet presAssocID="{986ECD2A-F890-4831-9B79-2A843BFAF84A}" presName="tile3text" presStyleLbl="node1" presStyleIdx="2" presStyleCnt="4">
        <dgm:presLayoutVars>
          <dgm:chMax val="0"/>
          <dgm:chPref val="0"/>
          <dgm:bulletEnabled val="1"/>
        </dgm:presLayoutVars>
      </dgm:prSet>
      <dgm:spPr/>
    </dgm:pt>
    <dgm:pt modelId="{8378ECEF-1E60-4A31-8CF5-018194A503A5}" type="pres">
      <dgm:prSet presAssocID="{986ECD2A-F890-4831-9B79-2A843BFAF84A}" presName="tile4" presStyleLbl="node1" presStyleIdx="3" presStyleCnt="4" custLinFactNeighborX="27084"/>
      <dgm:spPr/>
    </dgm:pt>
    <dgm:pt modelId="{D65CF8D3-FCC0-4866-8C20-F33DA9517286}" type="pres">
      <dgm:prSet presAssocID="{986ECD2A-F890-4831-9B79-2A843BFAF84A}" presName="tile4text" presStyleLbl="node1" presStyleIdx="3" presStyleCnt="4">
        <dgm:presLayoutVars>
          <dgm:chMax val="0"/>
          <dgm:chPref val="0"/>
          <dgm:bulletEnabled val="1"/>
        </dgm:presLayoutVars>
      </dgm:prSet>
      <dgm:spPr/>
    </dgm:pt>
    <dgm:pt modelId="{27727FF4-4E19-4428-AFCC-785ED6F41A62}" type="pres">
      <dgm:prSet presAssocID="{986ECD2A-F890-4831-9B79-2A843BFAF84A}" presName="centerTile" presStyleLbl="fgShp" presStyleIdx="0" presStyleCnt="1">
        <dgm:presLayoutVars>
          <dgm:chMax val="0"/>
          <dgm:chPref val="0"/>
        </dgm:presLayoutVars>
      </dgm:prSet>
      <dgm:spPr/>
    </dgm:pt>
  </dgm:ptLst>
  <dgm:cxnLst>
    <dgm:cxn modelId="{21A28902-BF51-4CED-9076-1AC387DEC9F5}" srcId="{9BDB2498-2EDC-47AB-A93E-EBAE9A9B6B90}" destId="{A186D218-960E-4DA8-94C6-A20A7ACD73FF}" srcOrd="2" destOrd="0" parTransId="{1BA17934-BAD5-43F8-9603-94B90324CF26}" sibTransId="{A76088CB-B8E0-4EDD-9036-18DEBD3E2313}"/>
    <dgm:cxn modelId="{1AEA6506-5D87-47EF-A3CB-E064BC1F66EC}" srcId="{9BDB2498-2EDC-47AB-A93E-EBAE9A9B6B90}" destId="{E8491F1C-59F0-44AA-A792-21BB7544DA23}" srcOrd="0" destOrd="0" parTransId="{E66F630A-4EAD-4F28-846C-5344F3218094}" sibTransId="{89C56545-4D77-4C37-8161-F742155F1544}"/>
    <dgm:cxn modelId="{22E16725-7A09-4C2A-B16F-13B0105C70D9}" type="presOf" srcId="{9BDB2498-2EDC-47AB-A93E-EBAE9A9B6B90}" destId="{27727FF4-4E19-4428-AFCC-785ED6F41A62}" srcOrd="0" destOrd="0" presId="urn:microsoft.com/office/officeart/2005/8/layout/matrix1"/>
    <dgm:cxn modelId="{B9EEB52B-63ED-432D-977B-94AE5C57F2CF}" srcId="{9BDB2498-2EDC-47AB-A93E-EBAE9A9B6B90}" destId="{AE61C0AD-F313-4BD5-A01A-92BBB087377F}" srcOrd="1" destOrd="0" parTransId="{D837F2C6-AB03-40B4-8E9E-0F2F04CB9CC3}" sibTransId="{56991E24-2E96-4248-B50F-582DBC5EED97}"/>
    <dgm:cxn modelId="{25FC305F-551A-425D-A3A2-EC69372D28B8}" srcId="{986ECD2A-F890-4831-9B79-2A843BFAF84A}" destId="{9BDB2498-2EDC-47AB-A93E-EBAE9A9B6B90}" srcOrd="0" destOrd="0" parTransId="{79FE59DC-C679-4CA4-8E24-1119878F13E8}" sibTransId="{B9494653-BC54-4956-B6EA-B4CA66582235}"/>
    <dgm:cxn modelId="{2DDB0F42-8725-4923-9760-AE27BC770DE7}" type="presOf" srcId="{986ECD2A-F890-4831-9B79-2A843BFAF84A}" destId="{CD547881-0063-4E93-BCD4-B12E6445B0D4}" srcOrd="0" destOrd="0" presId="urn:microsoft.com/office/officeart/2005/8/layout/matrix1"/>
    <dgm:cxn modelId="{E0F09B7A-4993-4A7B-8437-B71BE8181F7A}" type="presOf" srcId="{E8491F1C-59F0-44AA-A792-21BB7544DA23}" destId="{DD98A64C-2FE8-4111-93CA-64F6B913AEBB}" srcOrd="0" destOrd="0" presId="urn:microsoft.com/office/officeart/2005/8/layout/matrix1"/>
    <dgm:cxn modelId="{287FDE80-0111-458B-83D7-60D45AEB0E3F}" type="presOf" srcId="{A186D218-960E-4DA8-94C6-A20A7ACD73FF}" destId="{35B01AB0-DDAC-46BA-B1BB-42D58A4067E1}" srcOrd="0" destOrd="0" presId="urn:microsoft.com/office/officeart/2005/8/layout/matrix1"/>
    <dgm:cxn modelId="{23E2A59B-E1C5-49ED-9966-885AB50A0873}" type="presOf" srcId="{AE61C0AD-F313-4BD5-A01A-92BBB087377F}" destId="{69FE0CBB-529A-43F0-9D82-72839C72529F}" srcOrd="1" destOrd="0" presId="urn:microsoft.com/office/officeart/2005/8/layout/matrix1"/>
    <dgm:cxn modelId="{D155279F-91B7-4BCC-AA44-50AF4CD7E824}" type="presOf" srcId="{AE61C0AD-F313-4BD5-A01A-92BBB087377F}" destId="{8507F1F3-5097-4643-9877-340E83AC83E8}" srcOrd="0" destOrd="0" presId="urn:microsoft.com/office/officeart/2005/8/layout/matrix1"/>
    <dgm:cxn modelId="{5EC522A4-DDCD-481B-8829-7810681D42C2}" type="presOf" srcId="{21ECB244-9E78-4901-A096-4803ADD438CB}" destId="{D65CF8D3-FCC0-4866-8C20-F33DA9517286}" srcOrd="1" destOrd="0" presId="urn:microsoft.com/office/officeart/2005/8/layout/matrix1"/>
    <dgm:cxn modelId="{C9BECFB2-83AC-4AD7-B23C-0AFA4D5B8A4D}" type="presOf" srcId="{A186D218-960E-4DA8-94C6-A20A7ACD73FF}" destId="{6018B9DC-850C-47FB-BCA2-E88BE1FECE28}" srcOrd="1" destOrd="0" presId="urn:microsoft.com/office/officeart/2005/8/layout/matrix1"/>
    <dgm:cxn modelId="{0E2E91C8-0BAC-4EEA-AB02-CC16F626D5ED}" srcId="{9BDB2498-2EDC-47AB-A93E-EBAE9A9B6B90}" destId="{21ECB244-9E78-4901-A096-4803ADD438CB}" srcOrd="3" destOrd="0" parTransId="{0CE77357-F738-437D-8BB3-8D132358E48A}" sibTransId="{146C1995-0C69-430D-91C7-3F08D832C3A4}"/>
    <dgm:cxn modelId="{BAC51EC9-B610-4BD5-A322-B4B08CB29DF6}" type="presOf" srcId="{E8491F1C-59F0-44AA-A792-21BB7544DA23}" destId="{5DDB337F-6BDC-4561-AF9C-8D7A705DDB69}" srcOrd="1" destOrd="0" presId="urn:microsoft.com/office/officeart/2005/8/layout/matrix1"/>
    <dgm:cxn modelId="{165339F7-DB01-4DFC-B0FC-BF5F6FDCE138}" type="presOf" srcId="{21ECB244-9E78-4901-A096-4803ADD438CB}" destId="{8378ECEF-1E60-4A31-8CF5-018194A503A5}" srcOrd="0" destOrd="0" presId="urn:microsoft.com/office/officeart/2005/8/layout/matrix1"/>
    <dgm:cxn modelId="{43C654C6-9C2C-4C2D-93D4-27FE897C93A1}" type="presParOf" srcId="{CD547881-0063-4E93-BCD4-B12E6445B0D4}" destId="{0E90E969-34D0-4F96-B9EF-881F22018623}" srcOrd="0" destOrd="0" presId="urn:microsoft.com/office/officeart/2005/8/layout/matrix1"/>
    <dgm:cxn modelId="{244007D3-B6CD-407A-9FC3-850E596188FA}" type="presParOf" srcId="{0E90E969-34D0-4F96-B9EF-881F22018623}" destId="{DD98A64C-2FE8-4111-93CA-64F6B913AEBB}" srcOrd="0" destOrd="0" presId="urn:microsoft.com/office/officeart/2005/8/layout/matrix1"/>
    <dgm:cxn modelId="{0C7666B0-60B9-463C-A93F-0902AAC075A5}" type="presParOf" srcId="{0E90E969-34D0-4F96-B9EF-881F22018623}" destId="{5DDB337F-6BDC-4561-AF9C-8D7A705DDB69}" srcOrd="1" destOrd="0" presId="urn:microsoft.com/office/officeart/2005/8/layout/matrix1"/>
    <dgm:cxn modelId="{0C918FFA-8749-4F31-9873-4EF98E310F0A}" type="presParOf" srcId="{0E90E969-34D0-4F96-B9EF-881F22018623}" destId="{8507F1F3-5097-4643-9877-340E83AC83E8}" srcOrd="2" destOrd="0" presId="urn:microsoft.com/office/officeart/2005/8/layout/matrix1"/>
    <dgm:cxn modelId="{BB0A9317-CFBE-4B30-9155-44468D66D696}" type="presParOf" srcId="{0E90E969-34D0-4F96-B9EF-881F22018623}" destId="{69FE0CBB-529A-43F0-9D82-72839C72529F}" srcOrd="3" destOrd="0" presId="urn:microsoft.com/office/officeart/2005/8/layout/matrix1"/>
    <dgm:cxn modelId="{CD95EFCB-CF82-4D11-A49D-F3788E65A0A0}" type="presParOf" srcId="{0E90E969-34D0-4F96-B9EF-881F22018623}" destId="{35B01AB0-DDAC-46BA-B1BB-42D58A4067E1}" srcOrd="4" destOrd="0" presId="urn:microsoft.com/office/officeart/2005/8/layout/matrix1"/>
    <dgm:cxn modelId="{EBEBF07C-664E-4B65-9B4B-2029BB72B6DC}" type="presParOf" srcId="{0E90E969-34D0-4F96-B9EF-881F22018623}" destId="{6018B9DC-850C-47FB-BCA2-E88BE1FECE28}" srcOrd="5" destOrd="0" presId="urn:microsoft.com/office/officeart/2005/8/layout/matrix1"/>
    <dgm:cxn modelId="{EA48DF04-8B48-4B19-9103-6A40152E6ACA}" type="presParOf" srcId="{0E90E969-34D0-4F96-B9EF-881F22018623}" destId="{8378ECEF-1E60-4A31-8CF5-018194A503A5}" srcOrd="6" destOrd="0" presId="urn:microsoft.com/office/officeart/2005/8/layout/matrix1"/>
    <dgm:cxn modelId="{015C61DC-0E4B-43B8-9744-390A52825828}" type="presParOf" srcId="{0E90E969-34D0-4F96-B9EF-881F22018623}" destId="{D65CF8D3-FCC0-4866-8C20-F33DA9517286}" srcOrd="7" destOrd="0" presId="urn:microsoft.com/office/officeart/2005/8/layout/matrix1"/>
    <dgm:cxn modelId="{B9C8B899-C07A-4020-A6E5-D2672A7CB3FE}" type="presParOf" srcId="{CD547881-0063-4E93-BCD4-B12E6445B0D4}" destId="{27727FF4-4E19-4428-AFCC-785ED6F41A6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2CE745-A39D-465A-87DE-E557D379A18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097D3C1-EF1D-4B7B-B95C-222FB3621403}">
      <dgm:prSet phldrT="[Text]"/>
      <dgm:spPr/>
      <dgm:t>
        <a:bodyPr/>
        <a:lstStyle/>
        <a:p>
          <a:r>
            <a:rPr lang="en-US" b="1" dirty="0"/>
            <a:t>Information Security &amp; Privacy</a:t>
          </a:r>
        </a:p>
      </dgm:t>
    </dgm:pt>
    <dgm:pt modelId="{36652B73-2E8D-4FC5-8DFC-3EECB44E8755}" type="parTrans" cxnId="{B215A0FB-E3E1-41FA-999F-8FCBA99B1CA7}">
      <dgm:prSet/>
      <dgm:spPr/>
      <dgm:t>
        <a:bodyPr/>
        <a:lstStyle/>
        <a:p>
          <a:endParaRPr lang="en-US"/>
        </a:p>
      </dgm:t>
    </dgm:pt>
    <dgm:pt modelId="{33E5DAA5-6101-46D4-8C4E-F1FDF7E08D6B}" type="sibTrans" cxnId="{B215A0FB-E3E1-41FA-999F-8FCBA99B1CA7}">
      <dgm:prSet/>
      <dgm:spPr/>
      <dgm:t>
        <a:bodyPr/>
        <a:lstStyle/>
        <a:p>
          <a:endParaRPr lang="en-US"/>
        </a:p>
      </dgm:t>
    </dgm:pt>
    <dgm:pt modelId="{195AB4F7-BF9B-4A50-9BA9-E109E9CC2421}">
      <dgm:prSet phldrT="[Text]"/>
      <dgm:spPr/>
      <dgm:t>
        <a:bodyPr/>
        <a:lstStyle/>
        <a:p>
          <a:r>
            <a:rPr lang="en-US" b="1" dirty="0"/>
            <a:t>Leadership Engagement &amp; Support</a:t>
          </a:r>
        </a:p>
      </dgm:t>
    </dgm:pt>
    <dgm:pt modelId="{F62AC9A9-B548-4D78-9166-C910F980515D}" type="parTrans" cxnId="{51643841-A314-47A9-AFF8-0A22B959DB09}">
      <dgm:prSet/>
      <dgm:spPr/>
      <dgm:t>
        <a:bodyPr/>
        <a:lstStyle/>
        <a:p>
          <a:endParaRPr lang="en-US"/>
        </a:p>
      </dgm:t>
    </dgm:pt>
    <dgm:pt modelId="{F8C467BA-F600-437C-B593-0F274E418E8E}" type="sibTrans" cxnId="{51643841-A314-47A9-AFF8-0A22B959DB09}">
      <dgm:prSet/>
      <dgm:spPr/>
      <dgm:t>
        <a:bodyPr/>
        <a:lstStyle/>
        <a:p>
          <a:endParaRPr lang="en-US"/>
        </a:p>
      </dgm:t>
    </dgm:pt>
    <dgm:pt modelId="{900583EA-378D-4DB1-B01D-CB92DAD58CDC}">
      <dgm:prSet phldrT="[Text]"/>
      <dgm:spPr/>
      <dgm:t>
        <a:bodyPr/>
        <a:lstStyle/>
        <a:p>
          <a:r>
            <a:rPr lang="en-US" b="1" dirty="0"/>
            <a:t>CFO Community Engagement</a:t>
          </a:r>
        </a:p>
      </dgm:t>
    </dgm:pt>
    <dgm:pt modelId="{97519C7B-5A24-4153-839A-A96881D4645D}" type="parTrans" cxnId="{5FD47F97-1D4B-42C9-8DDC-980338741F6B}">
      <dgm:prSet/>
      <dgm:spPr/>
      <dgm:t>
        <a:bodyPr/>
        <a:lstStyle/>
        <a:p>
          <a:endParaRPr lang="en-US"/>
        </a:p>
      </dgm:t>
    </dgm:pt>
    <dgm:pt modelId="{2A9EB9CC-612B-491E-98C9-A4F63493C8F0}" type="sibTrans" cxnId="{5FD47F97-1D4B-42C9-8DDC-980338741F6B}">
      <dgm:prSet/>
      <dgm:spPr/>
      <dgm:t>
        <a:bodyPr/>
        <a:lstStyle/>
        <a:p>
          <a:endParaRPr lang="en-US"/>
        </a:p>
      </dgm:t>
    </dgm:pt>
    <dgm:pt modelId="{C4898076-3366-4A94-A483-93F9D710B01F}" type="pres">
      <dgm:prSet presAssocID="{6C2CE745-A39D-465A-87DE-E557D379A18C}" presName="Name0" presStyleCnt="0">
        <dgm:presLayoutVars>
          <dgm:chMax val="7"/>
          <dgm:chPref val="7"/>
          <dgm:dir/>
          <dgm:animLvl val="lvl"/>
        </dgm:presLayoutVars>
      </dgm:prSet>
      <dgm:spPr/>
    </dgm:pt>
    <dgm:pt modelId="{5B64A9BE-F002-4726-8FEB-89820A99776B}" type="pres">
      <dgm:prSet presAssocID="{4097D3C1-EF1D-4B7B-B95C-222FB3621403}" presName="Accent1" presStyleCnt="0"/>
      <dgm:spPr/>
    </dgm:pt>
    <dgm:pt modelId="{4037B903-7311-48C1-857F-00B4CD0D532C}" type="pres">
      <dgm:prSet presAssocID="{4097D3C1-EF1D-4B7B-B95C-222FB3621403}" presName="Accent" presStyleLbl="node1" presStyleIdx="0" presStyleCnt="3"/>
      <dgm:spPr/>
    </dgm:pt>
    <dgm:pt modelId="{45BFEDA4-8E6C-4BE2-929D-B26E56BF028C}" type="pres">
      <dgm:prSet presAssocID="{4097D3C1-EF1D-4B7B-B95C-222FB3621403}" presName="Parent1" presStyleLbl="revTx" presStyleIdx="0" presStyleCnt="3">
        <dgm:presLayoutVars>
          <dgm:chMax val="1"/>
          <dgm:chPref val="1"/>
          <dgm:bulletEnabled val="1"/>
        </dgm:presLayoutVars>
      </dgm:prSet>
      <dgm:spPr/>
    </dgm:pt>
    <dgm:pt modelId="{D4535DEB-CE6F-4EF1-80E9-DBD07EAE6B42}" type="pres">
      <dgm:prSet presAssocID="{195AB4F7-BF9B-4A50-9BA9-E109E9CC2421}" presName="Accent2" presStyleCnt="0"/>
      <dgm:spPr/>
    </dgm:pt>
    <dgm:pt modelId="{0D622BD7-8956-48DF-A8CC-D9376C5EF33A}" type="pres">
      <dgm:prSet presAssocID="{195AB4F7-BF9B-4A50-9BA9-E109E9CC2421}" presName="Accent" presStyleLbl="node1" presStyleIdx="1" presStyleCnt="3"/>
      <dgm:spPr/>
    </dgm:pt>
    <dgm:pt modelId="{FBE1ECD8-9D36-4E3A-B699-DF75963E704C}" type="pres">
      <dgm:prSet presAssocID="{195AB4F7-BF9B-4A50-9BA9-E109E9CC2421}" presName="Parent2" presStyleLbl="revTx" presStyleIdx="1" presStyleCnt="3">
        <dgm:presLayoutVars>
          <dgm:chMax val="1"/>
          <dgm:chPref val="1"/>
          <dgm:bulletEnabled val="1"/>
        </dgm:presLayoutVars>
      </dgm:prSet>
      <dgm:spPr/>
    </dgm:pt>
    <dgm:pt modelId="{0916E6A3-1F3F-4D87-AC57-0A7F63C32F50}" type="pres">
      <dgm:prSet presAssocID="{900583EA-378D-4DB1-B01D-CB92DAD58CDC}" presName="Accent3" presStyleCnt="0"/>
      <dgm:spPr/>
    </dgm:pt>
    <dgm:pt modelId="{D06C543F-B324-4EA5-B5E6-6B4F8BD4F567}" type="pres">
      <dgm:prSet presAssocID="{900583EA-378D-4DB1-B01D-CB92DAD58CDC}" presName="Accent" presStyleLbl="node1" presStyleIdx="2" presStyleCnt="3"/>
      <dgm:spPr/>
    </dgm:pt>
    <dgm:pt modelId="{12BCA795-0B22-4D15-A70C-CDE722E65289}" type="pres">
      <dgm:prSet presAssocID="{900583EA-378D-4DB1-B01D-CB92DAD58CDC}" presName="Parent3" presStyleLbl="revTx" presStyleIdx="2" presStyleCnt="3">
        <dgm:presLayoutVars>
          <dgm:chMax val="1"/>
          <dgm:chPref val="1"/>
          <dgm:bulletEnabled val="1"/>
        </dgm:presLayoutVars>
      </dgm:prSet>
      <dgm:spPr/>
    </dgm:pt>
  </dgm:ptLst>
  <dgm:cxnLst>
    <dgm:cxn modelId="{79E18C1E-272D-43C8-9F28-97C0B722B0F4}" type="presOf" srcId="{195AB4F7-BF9B-4A50-9BA9-E109E9CC2421}" destId="{FBE1ECD8-9D36-4E3A-B699-DF75963E704C}" srcOrd="0" destOrd="0" presId="urn:microsoft.com/office/officeart/2009/layout/CircleArrowProcess"/>
    <dgm:cxn modelId="{7009DF5C-7530-45ED-B3A3-40C117401494}" type="presOf" srcId="{6C2CE745-A39D-465A-87DE-E557D379A18C}" destId="{C4898076-3366-4A94-A483-93F9D710B01F}" srcOrd="0" destOrd="0" presId="urn:microsoft.com/office/officeart/2009/layout/CircleArrowProcess"/>
    <dgm:cxn modelId="{51643841-A314-47A9-AFF8-0A22B959DB09}" srcId="{6C2CE745-A39D-465A-87DE-E557D379A18C}" destId="{195AB4F7-BF9B-4A50-9BA9-E109E9CC2421}" srcOrd="1" destOrd="0" parTransId="{F62AC9A9-B548-4D78-9166-C910F980515D}" sibTransId="{F8C467BA-F600-437C-B593-0F274E418E8E}"/>
    <dgm:cxn modelId="{8F5CD34C-FC7F-4BDF-8806-2C666E29A413}" type="presOf" srcId="{900583EA-378D-4DB1-B01D-CB92DAD58CDC}" destId="{12BCA795-0B22-4D15-A70C-CDE722E65289}" srcOrd="0" destOrd="0" presId="urn:microsoft.com/office/officeart/2009/layout/CircleArrowProcess"/>
    <dgm:cxn modelId="{5FD47F97-1D4B-42C9-8DDC-980338741F6B}" srcId="{6C2CE745-A39D-465A-87DE-E557D379A18C}" destId="{900583EA-378D-4DB1-B01D-CB92DAD58CDC}" srcOrd="2" destOrd="0" parTransId="{97519C7B-5A24-4153-839A-A96881D4645D}" sibTransId="{2A9EB9CC-612B-491E-98C9-A4F63493C8F0}"/>
    <dgm:cxn modelId="{89E3D8BC-9468-41A0-AB86-889479396731}" type="presOf" srcId="{4097D3C1-EF1D-4B7B-B95C-222FB3621403}" destId="{45BFEDA4-8E6C-4BE2-929D-B26E56BF028C}" srcOrd="0" destOrd="0" presId="urn:microsoft.com/office/officeart/2009/layout/CircleArrowProcess"/>
    <dgm:cxn modelId="{B215A0FB-E3E1-41FA-999F-8FCBA99B1CA7}" srcId="{6C2CE745-A39D-465A-87DE-E557D379A18C}" destId="{4097D3C1-EF1D-4B7B-B95C-222FB3621403}" srcOrd="0" destOrd="0" parTransId="{36652B73-2E8D-4FC5-8DFC-3EECB44E8755}" sibTransId="{33E5DAA5-6101-46D4-8C4E-F1FDF7E08D6B}"/>
    <dgm:cxn modelId="{534EFE9B-5155-4148-8E5B-617A635C34D0}" type="presParOf" srcId="{C4898076-3366-4A94-A483-93F9D710B01F}" destId="{5B64A9BE-F002-4726-8FEB-89820A99776B}" srcOrd="0" destOrd="0" presId="urn:microsoft.com/office/officeart/2009/layout/CircleArrowProcess"/>
    <dgm:cxn modelId="{936FF3E4-4296-442D-B5D4-0220348E3AA4}" type="presParOf" srcId="{5B64A9BE-F002-4726-8FEB-89820A99776B}" destId="{4037B903-7311-48C1-857F-00B4CD0D532C}" srcOrd="0" destOrd="0" presId="urn:microsoft.com/office/officeart/2009/layout/CircleArrowProcess"/>
    <dgm:cxn modelId="{CCB54EEB-BBB7-46D0-A4BA-F1B2FCD10A96}" type="presParOf" srcId="{C4898076-3366-4A94-A483-93F9D710B01F}" destId="{45BFEDA4-8E6C-4BE2-929D-B26E56BF028C}" srcOrd="1" destOrd="0" presId="urn:microsoft.com/office/officeart/2009/layout/CircleArrowProcess"/>
    <dgm:cxn modelId="{81B93A41-0D6D-404F-92B5-0BE1DAE273B8}" type="presParOf" srcId="{C4898076-3366-4A94-A483-93F9D710B01F}" destId="{D4535DEB-CE6F-4EF1-80E9-DBD07EAE6B42}" srcOrd="2" destOrd="0" presId="urn:microsoft.com/office/officeart/2009/layout/CircleArrowProcess"/>
    <dgm:cxn modelId="{9271A752-8F23-4FC9-B750-5BF556592A48}" type="presParOf" srcId="{D4535DEB-CE6F-4EF1-80E9-DBD07EAE6B42}" destId="{0D622BD7-8956-48DF-A8CC-D9376C5EF33A}" srcOrd="0" destOrd="0" presId="urn:microsoft.com/office/officeart/2009/layout/CircleArrowProcess"/>
    <dgm:cxn modelId="{36A0C3C2-DE3F-40CA-A9C0-E13CA7C2588C}" type="presParOf" srcId="{C4898076-3366-4A94-A483-93F9D710B01F}" destId="{FBE1ECD8-9D36-4E3A-B699-DF75963E704C}" srcOrd="3" destOrd="0" presId="urn:microsoft.com/office/officeart/2009/layout/CircleArrowProcess"/>
    <dgm:cxn modelId="{E7A77077-A8D9-48D5-938B-B11A14FC9FE0}" type="presParOf" srcId="{C4898076-3366-4A94-A483-93F9D710B01F}" destId="{0916E6A3-1F3F-4D87-AC57-0A7F63C32F50}" srcOrd="4" destOrd="0" presId="urn:microsoft.com/office/officeart/2009/layout/CircleArrowProcess"/>
    <dgm:cxn modelId="{8451F5DB-0E26-4E68-AD47-0B2E1A7C5FD1}" type="presParOf" srcId="{0916E6A3-1F3F-4D87-AC57-0A7F63C32F50}" destId="{D06C543F-B324-4EA5-B5E6-6B4F8BD4F567}" srcOrd="0" destOrd="0" presId="urn:microsoft.com/office/officeart/2009/layout/CircleArrowProcess"/>
    <dgm:cxn modelId="{21B13927-7055-4A02-A53D-35B8B8B4D852}" type="presParOf" srcId="{C4898076-3366-4A94-A483-93F9D710B01F}" destId="{12BCA795-0B22-4D15-A70C-CDE722E6528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07DE59-E09D-4827-B0C2-D434615B23F3}"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en-US"/>
        </a:p>
      </dgm:t>
    </dgm:pt>
    <dgm:pt modelId="{1F21772D-AECB-4F31-9742-1C8427B8353B}">
      <dgm:prSet phldrT="[Text]" custT="1"/>
      <dgm:spPr/>
      <dgm:t>
        <a:bodyPr/>
        <a:lstStyle/>
        <a:p>
          <a:r>
            <a:rPr lang="en-US" sz="2100" dirty="0"/>
            <a:t>Stage One:  </a:t>
          </a:r>
          <a:r>
            <a:rPr lang="en-US" sz="2000" dirty="0"/>
            <a:t>“Foundation”</a:t>
          </a:r>
        </a:p>
      </dgm:t>
    </dgm:pt>
    <dgm:pt modelId="{E6453742-F6A0-4E7A-8C52-3CAEDD0F26A5}" type="parTrans" cxnId="{256522E6-7609-4FE6-8219-258FB9FCF8D2}">
      <dgm:prSet/>
      <dgm:spPr/>
      <dgm:t>
        <a:bodyPr/>
        <a:lstStyle/>
        <a:p>
          <a:endParaRPr lang="en-US"/>
        </a:p>
      </dgm:t>
    </dgm:pt>
    <dgm:pt modelId="{06EF2419-B501-4F0A-9024-E99248539EBF}" type="sibTrans" cxnId="{256522E6-7609-4FE6-8219-258FB9FCF8D2}">
      <dgm:prSet/>
      <dgm:spPr/>
      <dgm:t>
        <a:bodyPr/>
        <a:lstStyle/>
        <a:p>
          <a:endParaRPr lang="en-US"/>
        </a:p>
      </dgm:t>
    </dgm:pt>
    <dgm:pt modelId="{CF6C0246-F024-4EFE-9981-B3F98E908660}">
      <dgm:prSet phldrT="[Text]" custT="1"/>
      <dgm:spPr/>
      <dgm:t>
        <a:bodyPr/>
        <a:lstStyle/>
        <a:p>
          <a:r>
            <a:rPr lang="en-US" sz="1400" b="1" dirty="0"/>
            <a:t>May 22-23 2017</a:t>
          </a:r>
          <a:r>
            <a:rPr lang="en-US" sz="1400" dirty="0"/>
            <a:t>:  Session #1 (In-Person)</a:t>
          </a:r>
        </a:p>
      </dgm:t>
    </dgm:pt>
    <dgm:pt modelId="{0697C355-1648-4015-9486-01545800E930}" type="parTrans" cxnId="{6D78709C-3F24-4BA3-BD22-5A23808285A3}">
      <dgm:prSet/>
      <dgm:spPr/>
      <dgm:t>
        <a:bodyPr/>
        <a:lstStyle/>
        <a:p>
          <a:endParaRPr lang="en-US"/>
        </a:p>
      </dgm:t>
    </dgm:pt>
    <dgm:pt modelId="{E32A84BD-E606-4638-BBA0-6545FB51142A}" type="sibTrans" cxnId="{6D78709C-3F24-4BA3-BD22-5A23808285A3}">
      <dgm:prSet/>
      <dgm:spPr/>
      <dgm:t>
        <a:bodyPr/>
        <a:lstStyle/>
        <a:p>
          <a:endParaRPr lang="en-US"/>
        </a:p>
      </dgm:t>
    </dgm:pt>
    <dgm:pt modelId="{29A31895-D16F-4959-A826-2F2D924666F0}">
      <dgm:prSet phldrT="[Text]" custT="1"/>
      <dgm:spPr/>
      <dgm:t>
        <a:bodyPr/>
        <a:lstStyle/>
        <a:p>
          <a:r>
            <a:rPr lang="en-US" sz="1400" b="1" dirty="0"/>
            <a:t>June 26 2017</a:t>
          </a:r>
          <a:r>
            <a:rPr lang="en-US" sz="1400" dirty="0"/>
            <a:t>:  Session #2 (WebEx)</a:t>
          </a:r>
        </a:p>
      </dgm:t>
    </dgm:pt>
    <dgm:pt modelId="{DDE5B79E-ED75-4578-93A6-A46C906633D0}" type="parTrans" cxnId="{CECC5B76-4E5C-432A-865D-8B12BF661EDE}">
      <dgm:prSet/>
      <dgm:spPr/>
      <dgm:t>
        <a:bodyPr/>
        <a:lstStyle/>
        <a:p>
          <a:endParaRPr lang="en-US"/>
        </a:p>
      </dgm:t>
    </dgm:pt>
    <dgm:pt modelId="{6926F9B7-49BA-484B-8771-E4876E00C817}" type="sibTrans" cxnId="{CECC5B76-4E5C-432A-865D-8B12BF661EDE}">
      <dgm:prSet/>
      <dgm:spPr/>
      <dgm:t>
        <a:bodyPr/>
        <a:lstStyle/>
        <a:p>
          <a:endParaRPr lang="en-US"/>
        </a:p>
      </dgm:t>
    </dgm:pt>
    <dgm:pt modelId="{4A6D98A3-4300-4D55-A79A-48AF8760102C}">
      <dgm:prSet phldrT="[Text]" custT="1"/>
      <dgm:spPr/>
      <dgm:t>
        <a:bodyPr/>
        <a:lstStyle/>
        <a:p>
          <a:r>
            <a:rPr lang="en-US" sz="2100" dirty="0"/>
            <a:t>Stage Two:  </a:t>
          </a:r>
        </a:p>
        <a:p>
          <a:r>
            <a:rPr lang="en-US" sz="2000" dirty="0"/>
            <a:t>“How-To”/Subgroups</a:t>
          </a:r>
        </a:p>
      </dgm:t>
    </dgm:pt>
    <dgm:pt modelId="{96F68A7F-F0A0-48C6-A5D8-6E069C14A3CB}" type="parTrans" cxnId="{44B50421-1391-44CF-9477-9A97A3433948}">
      <dgm:prSet/>
      <dgm:spPr/>
      <dgm:t>
        <a:bodyPr/>
        <a:lstStyle/>
        <a:p>
          <a:endParaRPr lang="en-US"/>
        </a:p>
      </dgm:t>
    </dgm:pt>
    <dgm:pt modelId="{B431FE80-38F8-4640-BF31-22DA9D3AEED2}" type="sibTrans" cxnId="{44B50421-1391-44CF-9477-9A97A3433948}">
      <dgm:prSet/>
      <dgm:spPr/>
      <dgm:t>
        <a:bodyPr/>
        <a:lstStyle/>
        <a:p>
          <a:endParaRPr lang="en-US"/>
        </a:p>
      </dgm:t>
    </dgm:pt>
    <dgm:pt modelId="{E3A283A7-A02D-456F-B6DE-B142178BE0AD}">
      <dgm:prSet phldrT="[Text]" custT="1"/>
      <dgm:spPr/>
      <dgm:t>
        <a:bodyPr/>
        <a:lstStyle/>
        <a:p>
          <a:r>
            <a:rPr lang="en-US" sz="1400" b="1" dirty="0"/>
            <a:t>August 2017 – Early September 2017</a:t>
          </a:r>
          <a:r>
            <a:rPr lang="en-US" sz="1400" dirty="0"/>
            <a:t>:  Subgroups Convene and Address “Annotated Outline” and Topics</a:t>
          </a:r>
        </a:p>
      </dgm:t>
    </dgm:pt>
    <dgm:pt modelId="{53D9ADEF-823C-4854-9D0B-379B7650B7B4}" type="parTrans" cxnId="{39355DC5-4AA7-400A-8EDD-0C17F7BA68C5}">
      <dgm:prSet/>
      <dgm:spPr/>
      <dgm:t>
        <a:bodyPr/>
        <a:lstStyle/>
        <a:p>
          <a:endParaRPr lang="en-US"/>
        </a:p>
      </dgm:t>
    </dgm:pt>
    <dgm:pt modelId="{BD24D4D4-373B-4C63-8A2C-516C9192AE95}" type="sibTrans" cxnId="{39355DC5-4AA7-400A-8EDD-0C17F7BA68C5}">
      <dgm:prSet/>
      <dgm:spPr/>
      <dgm:t>
        <a:bodyPr/>
        <a:lstStyle/>
        <a:p>
          <a:endParaRPr lang="en-US"/>
        </a:p>
      </dgm:t>
    </dgm:pt>
    <dgm:pt modelId="{CCB48751-4932-4C5E-8ACD-A6CFE510B0B7}">
      <dgm:prSet phldrT="[Text]" custT="1"/>
      <dgm:spPr/>
      <dgm:t>
        <a:bodyPr/>
        <a:lstStyle/>
        <a:p>
          <a:r>
            <a:rPr lang="en-US" sz="1900" dirty="0"/>
            <a:t>Stage Three:</a:t>
          </a:r>
        </a:p>
        <a:p>
          <a:r>
            <a:rPr lang="en-US" sz="1900" dirty="0"/>
            <a:t>“Assessment”</a:t>
          </a:r>
        </a:p>
      </dgm:t>
    </dgm:pt>
    <dgm:pt modelId="{BBCEBB9C-45B4-4E09-B992-3218B7A8DEC8}" type="parTrans" cxnId="{E0BE63BC-A411-424C-8B6A-F748F900119A}">
      <dgm:prSet/>
      <dgm:spPr/>
      <dgm:t>
        <a:bodyPr/>
        <a:lstStyle/>
        <a:p>
          <a:endParaRPr lang="en-US"/>
        </a:p>
      </dgm:t>
    </dgm:pt>
    <dgm:pt modelId="{941F1773-24D4-4823-AC01-7628A8AADBC9}" type="sibTrans" cxnId="{E0BE63BC-A411-424C-8B6A-F748F900119A}">
      <dgm:prSet/>
      <dgm:spPr/>
      <dgm:t>
        <a:bodyPr/>
        <a:lstStyle/>
        <a:p>
          <a:endParaRPr lang="en-US"/>
        </a:p>
      </dgm:t>
    </dgm:pt>
    <dgm:pt modelId="{4EB515A1-DB50-48F2-98F3-37E0519559B5}">
      <dgm:prSet phldrT="[Text]" custT="1"/>
      <dgm:spPr/>
      <dgm:t>
        <a:bodyPr/>
        <a:lstStyle/>
        <a:p>
          <a:r>
            <a:rPr lang="en-US" sz="1400" b="1" dirty="0"/>
            <a:t>September 18-19</a:t>
          </a:r>
          <a:r>
            <a:rPr lang="en-US" sz="1400" dirty="0"/>
            <a:t>:  Session #4 (In-Person)</a:t>
          </a:r>
        </a:p>
      </dgm:t>
    </dgm:pt>
    <dgm:pt modelId="{21989CD0-7500-4997-A87A-EB0DB619E03F}" type="parTrans" cxnId="{89D2ABEB-3287-485A-A1E8-422D264194BC}">
      <dgm:prSet/>
      <dgm:spPr/>
      <dgm:t>
        <a:bodyPr/>
        <a:lstStyle/>
        <a:p>
          <a:endParaRPr lang="en-US"/>
        </a:p>
      </dgm:t>
    </dgm:pt>
    <dgm:pt modelId="{1E88450B-8BD2-4DFE-8EFB-8381BE5046DE}" type="sibTrans" cxnId="{89D2ABEB-3287-485A-A1E8-422D264194BC}">
      <dgm:prSet/>
      <dgm:spPr/>
      <dgm:t>
        <a:bodyPr/>
        <a:lstStyle/>
        <a:p>
          <a:endParaRPr lang="en-US"/>
        </a:p>
      </dgm:t>
    </dgm:pt>
    <dgm:pt modelId="{07CC712B-9FE6-469A-AE72-54508C96A069}">
      <dgm:prSet phldrT="[Text]" custT="1"/>
      <dgm:spPr/>
      <dgm:t>
        <a:bodyPr/>
        <a:lstStyle/>
        <a:p>
          <a:r>
            <a:rPr lang="en-US" sz="1400" b="1" dirty="0"/>
            <a:t>October 2017 – December 2017</a:t>
          </a:r>
          <a:r>
            <a:rPr lang="en-US" sz="1400" dirty="0"/>
            <a:t>:  1.  After Action Review        </a:t>
          </a:r>
          <a:r>
            <a:rPr lang="en-US" sz="1400" b="0" i="0" u="none" dirty="0">
              <a:solidFill>
                <a:schemeClr val="tx1"/>
              </a:solidFill>
            </a:rPr>
            <a:t>2.  Peer Review Roundtables  </a:t>
          </a:r>
          <a:r>
            <a:rPr lang="en-US" sz="1400" i="0" dirty="0"/>
            <a:t>3.  </a:t>
          </a:r>
          <a:r>
            <a:rPr lang="en-US" sz="1400" dirty="0"/>
            <a:t>Session #5 WebEx Sessions</a:t>
          </a:r>
        </a:p>
      </dgm:t>
    </dgm:pt>
    <dgm:pt modelId="{08BDCAC6-3D72-439C-B6CD-97B1F8BB0454}" type="parTrans" cxnId="{33BE20E2-6DCF-44E2-BACC-1A7036747EBB}">
      <dgm:prSet/>
      <dgm:spPr/>
      <dgm:t>
        <a:bodyPr/>
        <a:lstStyle/>
        <a:p>
          <a:endParaRPr lang="en-US"/>
        </a:p>
      </dgm:t>
    </dgm:pt>
    <dgm:pt modelId="{B84811AE-B8B4-454F-A7BB-BC70DDCC3E54}" type="sibTrans" cxnId="{33BE20E2-6DCF-44E2-BACC-1A7036747EBB}">
      <dgm:prSet/>
      <dgm:spPr/>
      <dgm:t>
        <a:bodyPr/>
        <a:lstStyle/>
        <a:p>
          <a:endParaRPr lang="en-US"/>
        </a:p>
      </dgm:t>
    </dgm:pt>
    <dgm:pt modelId="{F9E49FB5-265F-456C-BA61-69AB899D8DA3}">
      <dgm:prSet phldrT="[Text]" custT="1"/>
      <dgm:spPr/>
      <dgm:t>
        <a:bodyPr/>
        <a:lstStyle/>
        <a:p>
          <a:r>
            <a:rPr lang="en-US" sz="1400" b="1" dirty="0"/>
            <a:t>July 17-18 2017</a:t>
          </a:r>
          <a:r>
            <a:rPr lang="en-US" sz="1400" dirty="0"/>
            <a:t>:  Session #3 (In-Person)</a:t>
          </a:r>
        </a:p>
      </dgm:t>
    </dgm:pt>
    <dgm:pt modelId="{E5E26CD9-70E6-43E8-9F54-A03BABE396D1}" type="parTrans" cxnId="{3146C58A-9E0C-4114-9F07-08CC108A8E53}">
      <dgm:prSet/>
      <dgm:spPr/>
      <dgm:t>
        <a:bodyPr/>
        <a:lstStyle/>
        <a:p>
          <a:endParaRPr lang="en-US"/>
        </a:p>
      </dgm:t>
    </dgm:pt>
    <dgm:pt modelId="{DB2131B0-EB02-4906-8470-86CF937E7A62}" type="sibTrans" cxnId="{3146C58A-9E0C-4114-9F07-08CC108A8E53}">
      <dgm:prSet/>
      <dgm:spPr/>
      <dgm:t>
        <a:bodyPr/>
        <a:lstStyle/>
        <a:p>
          <a:endParaRPr lang="en-US"/>
        </a:p>
      </dgm:t>
    </dgm:pt>
    <dgm:pt modelId="{3BB0D727-C772-482A-A7C4-BC113DF450B7}" type="pres">
      <dgm:prSet presAssocID="{5607DE59-E09D-4827-B0C2-D434615B23F3}" presName="Name0" presStyleCnt="0">
        <dgm:presLayoutVars>
          <dgm:dir/>
          <dgm:animLvl val="lvl"/>
          <dgm:resizeHandles val="exact"/>
        </dgm:presLayoutVars>
      </dgm:prSet>
      <dgm:spPr/>
    </dgm:pt>
    <dgm:pt modelId="{B13287C9-7DF2-4840-ABAA-A68C9CA76F1A}" type="pres">
      <dgm:prSet presAssocID="{1F21772D-AECB-4F31-9742-1C8427B8353B}" presName="linNode" presStyleCnt="0"/>
      <dgm:spPr/>
    </dgm:pt>
    <dgm:pt modelId="{E231B862-705F-4139-822E-AF87C7E927A8}" type="pres">
      <dgm:prSet presAssocID="{1F21772D-AECB-4F31-9742-1C8427B8353B}" presName="parentText" presStyleLbl="node1" presStyleIdx="0" presStyleCnt="3" custScaleX="86513" custLinFactNeighborY="1958">
        <dgm:presLayoutVars>
          <dgm:chMax val="1"/>
          <dgm:bulletEnabled val="1"/>
        </dgm:presLayoutVars>
      </dgm:prSet>
      <dgm:spPr/>
    </dgm:pt>
    <dgm:pt modelId="{913F1E3F-36DA-42D8-B813-98EEB35EF37D}" type="pres">
      <dgm:prSet presAssocID="{1F21772D-AECB-4F31-9742-1C8427B8353B}" presName="descendantText" presStyleLbl="alignAccFollowNode1" presStyleIdx="0" presStyleCnt="3">
        <dgm:presLayoutVars>
          <dgm:bulletEnabled val="1"/>
        </dgm:presLayoutVars>
      </dgm:prSet>
      <dgm:spPr/>
    </dgm:pt>
    <dgm:pt modelId="{D91A3CBC-FBE0-42D6-9F16-02E70B36FA99}" type="pres">
      <dgm:prSet presAssocID="{06EF2419-B501-4F0A-9024-E99248539EBF}" presName="sp" presStyleCnt="0"/>
      <dgm:spPr/>
    </dgm:pt>
    <dgm:pt modelId="{90BE43A9-4256-40C4-92CE-B76DCD270A1F}" type="pres">
      <dgm:prSet presAssocID="{4A6D98A3-4300-4D55-A79A-48AF8760102C}" presName="linNode" presStyleCnt="0"/>
      <dgm:spPr/>
    </dgm:pt>
    <dgm:pt modelId="{A8DC7694-BEFA-43D3-AA73-02F97985A347}" type="pres">
      <dgm:prSet presAssocID="{4A6D98A3-4300-4D55-A79A-48AF8760102C}" presName="parentText" presStyleLbl="node1" presStyleIdx="1" presStyleCnt="3" custScaleX="86513">
        <dgm:presLayoutVars>
          <dgm:chMax val="1"/>
          <dgm:bulletEnabled val="1"/>
        </dgm:presLayoutVars>
      </dgm:prSet>
      <dgm:spPr/>
    </dgm:pt>
    <dgm:pt modelId="{87AA0A53-95B7-4254-8167-C8882CACB9A8}" type="pres">
      <dgm:prSet presAssocID="{4A6D98A3-4300-4D55-A79A-48AF8760102C}" presName="descendantText" presStyleLbl="alignAccFollowNode1" presStyleIdx="1" presStyleCnt="3" custScaleY="132828">
        <dgm:presLayoutVars>
          <dgm:bulletEnabled val="1"/>
        </dgm:presLayoutVars>
      </dgm:prSet>
      <dgm:spPr/>
    </dgm:pt>
    <dgm:pt modelId="{835DB191-6611-4CBB-B772-4D702101E613}" type="pres">
      <dgm:prSet presAssocID="{B431FE80-38F8-4640-BF31-22DA9D3AEED2}" presName="sp" presStyleCnt="0"/>
      <dgm:spPr/>
    </dgm:pt>
    <dgm:pt modelId="{8CAE4007-6D31-4664-833A-77E6FDD680A2}" type="pres">
      <dgm:prSet presAssocID="{CCB48751-4932-4C5E-8ACD-A6CFE510B0B7}" presName="linNode" presStyleCnt="0"/>
      <dgm:spPr/>
    </dgm:pt>
    <dgm:pt modelId="{C22C4A72-77C6-420F-9DC3-EA05C4D16091}" type="pres">
      <dgm:prSet presAssocID="{CCB48751-4932-4C5E-8ACD-A6CFE510B0B7}" presName="parentText" presStyleLbl="node1" presStyleIdx="2" presStyleCnt="3" custScaleX="86513" custScaleY="125986">
        <dgm:presLayoutVars>
          <dgm:chMax val="1"/>
          <dgm:bulletEnabled val="1"/>
        </dgm:presLayoutVars>
      </dgm:prSet>
      <dgm:spPr/>
    </dgm:pt>
    <dgm:pt modelId="{06623D2F-7817-4517-B2FC-C3B25BDCA1DA}" type="pres">
      <dgm:prSet presAssocID="{CCB48751-4932-4C5E-8ACD-A6CFE510B0B7}" presName="descendantText" presStyleLbl="alignAccFollowNode1" presStyleIdx="2" presStyleCnt="3" custScaleY="158411">
        <dgm:presLayoutVars>
          <dgm:bulletEnabled val="1"/>
        </dgm:presLayoutVars>
      </dgm:prSet>
      <dgm:spPr/>
    </dgm:pt>
  </dgm:ptLst>
  <dgm:cxnLst>
    <dgm:cxn modelId="{44B50421-1391-44CF-9477-9A97A3433948}" srcId="{5607DE59-E09D-4827-B0C2-D434615B23F3}" destId="{4A6D98A3-4300-4D55-A79A-48AF8760102C}" srcOrd="1" destOrd="0" parTransId="{96F68A7F-F0A0-48C6-A5D8-6E069C14A3CB}" sibTransId="{B431FE80-38F8-4640-BF31-22DA9D3AEED2}"/>
    <dgm:cxn modelId="{7EBAE431-75DA-4FF4-A322-B12DF2651AD4}" type="presOf" srcId="{5607DE59-E09D-4827-B0C2-D434615B23F3}" destId="{3BB0D727-C772-482A-A7C4-BC113DF450B7}" srcOrd="0" destOrd="0" presId="urn:microsoft.com/office/officeart/2005/8/layout/vList5"/>
    <dgm:cxn modelId="{2268F440-914B-497C-9EB4-CD5B53BCAD7E}" type="presOf" srcId="{4EB515A1-DB50-48F2-98F3-37E0519559B5}" destId="{06623D2F-7817-4517-B2FC-C3B25BDCA1DA}" srcOrd="0" destOrd="0" presId="urn:microsoft.com/office/officeart/2005/8/layout/vList5"/>
    <dgm:cxn modelId="{4BE83464-10DB-43D5-ABB3-F3344E2E988A}" type="presOf" srcId="{F9E49FB5-265F-456C-BA61-69AB899D8DA3}" destId="{913F1E3F-36DA-42D8-B813-98EEB35EF37D}" srcOrd="0" destOrd="2" presId="urn:microsoft.com/office/officeart/2005/8/layout/vList5"/>
    <dgm:cxn modelId="{5174A465-C9A7-4FA3-902F-B3BC56BF1284}" type="presOf" srcId="{07CC712B-9FE6-469A-AE72-54508C96A069}" destId="{06623D2F-7817-4517-B2FC-C3B25BDCA1DA}" srcOrd="0" destOrd="1" presId="urn:microsoft.com/office/officeart/2005/8/layout/vList5"/>
    <dgm:cxn modelId="{CECC5B76-4E5C-432A-865D-8B12BF661EDE}" srcId="{1F21772D-AECB-4F31-9742-1C8427B8353B}" destId="{29A31895-D16F-4959-A826-2F2D924666F0}" srcOrd="1" destOrd="0" parTransId="{DDE5B79E-ED75-4578-93A6-A46C906633D0}" sibTransId="{6926F9B7-49BA-484B-8771-E4876E00C817}"/>
    <dgm:cxn modelId="{A7E6268A-16FA-4E8E-A1D1-ED151CAFDF0C}" type="presOf" srcId="{29A31895-D16F-4959-A826-2F2D924666F0}" destId="{913F1E3F-36DA-42D8-B813-98EEB35EF37D}" srcOrd="0" destOrd="1" presId="urn:microsoft.com/office/officeart/2005/8/layout/vList5"/>
    <dgm:cxn modelId="{3146C58A-9E0C-4114-9F07-08CC108A8E53}" srcId="{1F21772D-AECB-4F31-9742-1C8427B8353B}" destId="{F9E49FB5-265F-456C-BA61-69AB899D8DA3}" srcOrd="2" destOrd="0" parTransId="{E5E26CD9-70E6-43E8-9F54-A03BABE396D1}" sibTransId="{DB2131B0-EB02-4906-8470-86CF937E7A62}"/>
    <dgm:cxn modelId="{127A198D-DA50-4527-B3E1-0FE0BF876533}" type="presOf" srcId="{4A6D98A3-4300-4D55-A79A-48AF8760102C}" destId="{A8DC7694-BEFA-43D3-AA73-02F97985A347}" srcOrd="0" destOrd="0" presId="urn:microsoft.com/office/officeart/2005/8/layout/vList5"/>
    <dgm:cxn modelId="{D9FDE894-6DFE-443C-AE27-A358CED3AA65}" type="presOf" srcId="{E3A283A7-A02D-456F-B6DE-B142178BE0AD}" destId="{87AA0A53-95B7-4254-8167-C8882CACB9A8}" srcOrd="0" destOrd="0" presId="urn:microsoft.com/office/officeart/2005/8/layout/vList5"/>
    <dgm:cxn modelId="{6D78709C-3F24-4BA3-BD22-5A23808285A3}" srcId="{1F21772D-AECB-4F31-9742-1C8427B8353B}" destId="{CF6C0246-F024-4EFE-9981-B3F98E908660}" srcOrd="0" destOrd="0" parTransId="{0697C355-1648-4015-9486-01545800E930}" sibTransId="{E32A84BD-E606-4638-BBA0-6545FB51142A}"/>
    <dgm:cxn modelId="{E0BE63BC-A411-424C-8B6A-F748F900119A}" srcId="{5607DE59-E09D-4827-B0C2-D434615B23F3}" destId="{CCB48751-4932-4C5E-8ACD-A6CFE510B0B7}" srcOrd="2" destOrd="0" parTransId="{BBCEBB9C-45B4-4E09-B992-3218B7A8DEC8}" sibTransId="{941F1773-24D4-4823-AC01-7628A8AADBC9}"/>
    <dgm:cxn modelId="{39355DC5-4AA7-400A-8EDD-0C17F7BA68C5}" srcId="{4A6D98A3-4300-4D55-A79A-48AF8760102C}" destId="{E3A283A7-A02D-456F-B6DE-B142178BE0AD}" srcOrd="0" destOrd="0" parTransId="{53D9ADEF-823C-4854-9D0B-379B7650B7B4}" sibTransId="{BD24D4D4-373B-4C63-8A2C-516C9192AE95}"/>
    <dgm:cxn modelId="{33BE20E2-6DCF-44E2-BACC-1A7036747EBB}" srcId="{CCB48751-4932-4C5E-8ACD-A6CFE510B0B7}" destId="{07CC712B-9FE6-469A-AE72-54508C96A069}" srcOrd="1" destOrd="0" parTransId="{08BDCAC6-3D72-439C-B6CD-97B1F8BB0454}" sibTransId="{B84811AE-B8B4-454F-A7BB-BC70DDCC3E54}"/>
    <dgm:cxn modelId="{256522E6-7609-4FE6-8219-258FB9FCF8D2}" srcId="{5607DE59-E09D-4827-B0C2-D434615B23F3}" destId="{1F21772D-AECB-4F31-9742-1C8427B8353B}" srcOrd="0" destOrd="0" parTransId="{E6453742-F6A0-4E7A-8C52-3CAEDD0F26A5}" sibTransId="{06EF2419-B501-4F0A-9024-E99248539EBF}"/>
    <dgm:cxn modelId="{89D2ABEB-3287-485A-A1E8-422D264194BC}" srcId="{CCB48751-4932-4C5E-8ACD-A6CFE510B0B7}" destId="{4EB515A1-DB50-48F2-98F3-37E0519559B5}" srcOrd="0" destOrd="0" parTransId="{21989CD0-7500-4997-A87A-EB0DB619E03F}" sibTransId="{1E88450B-8BD2-4DFE-8EFB-8381BE5046DE}"/>
    <dgm:cxn modelId="{AB54D2F4-DBAB-48D0-BF69-B329146A4F4D}" type="presOf" srcId="{CCB48751-4932-4C5E-8ACD-A6CFE510B0B7}" destId="{C22C4A72-77C6-420F-9DC3-EA05C4D16091}" srcOrd="0" destOrd="0" presId="urn:microsoft.com/office/officeart/2005/8/layout/vList5"/>
    <dgm:cxn modelId="{923A9DF9-087E-4AB8-B50B-88CB4EB6827C}" type="presOf" srcId="{CF6C0246-F024-4EFE-9981-B3F98E908660}" destId="{913F1E3F-36DA-42D8-B813-98EEB35EF37D}" srcOrd="0" destOrd="0" presId="urn:microsoft.com/office/officeart/2005/8/layout/vList5"/>
    <dgm:cxn modelId="{A5EAA8FB-B3D0-4B20-8D70-9B3F791FA641}" type="presOf" srcId="{1F21772D-AECB-4F31-9742-1C8427B8353B}" destId="{E231B862-705F-4139-822E-AF87C7E927A8}" srcOrd="0" destOrd="0" presId="urn:microsoft.com/office/officeart/2005/8/layout/vList5"/>
    <dgm:cxn modelId="{8FD3D82B-B2D7-43A5-8C2A-E129FA347FEB}" type="presParOf" srcId="{3BB0D727-C772-482A-A7C4-BC113DF450B7}" destId="{B13287C9-7DF2-4840-ABAA-A68C9CA76F1A}" srcOrd="0" destOrd="0" presId="urn:microsoft.com/office/officeart/2005/8/layout/vList5"/>
    <dgm:cxn modelId="{5A509409-8328-4502-85F1-8B81D2AE66AA}" type="presParOf" srcId="{B13287C9-7DF2-4840-ABAA-A68C9CA76F1A}" destId="{E231B862-705F-4139-822E-AF87C7E927A8}" srcOrd="0" destOrd="0" presId="urn:microsoft.com/office/officeart/2005/8/layout/vList5"/>
    <dgm:cxn modelId="{484FB07A-D52F-46F2-859A-E8CA919CC852}" type="presParOf" srcId="{B13287C9-7DF2-4840-ABAA-A68C9CA76F1A}" destId="{913F1E3F-36DA-42D8-B813-98EEB35EF37D}" srcOrd="1" destOrd="0" presId="urn:microsoft.com/office/officeart/2005/8/layout/vList5"/>
    <dgm:cxn modelId="{8BFDE8F3-1856-48DD-B15B-870FB8E40315}" type="presParOf" srcId="{3BB0D727-C772-482A-A7C4-BC113DF450B7}" destId="{D91A3CBC-FBE0-42D6-9F16-02E70B36FA99}" srcOrd="1" destOrd="0" presId="urn:microsoft.com/office/officeart/2005/8/layout/vList5"/>
    <dgm:cxn modelId="{D23CB399-7EF8-49FA-8DCE-39BF1C9889DB}" type="presParOf" srcId="{3BB0D727-C772-482A-A7C4-BC113DF450B7}" destId="{90BE43A9-4256-40C4-92CE-B76DCD270A1F}" srcOrd="2" destOrd="0" presId="urn:microsoft.com/office/officeart/2005/8/layout/vList5"/>
    <dgm:cxn modelId="{7B795AF3-004E-477E-8B04-5459F1C8F0B2}" type="presParOf" srcId="{90BE43A9-4256-40C4-92CE-B76DCD270A1F}" destId="{A8DC7694-BEFA-43D3-AA73-02F97985A347}" srcOrd="0" destOrd="0" presId="urn:microsoft.com/office/officeart/2005/8/layout/vList5"/>
    <dgm:cxn modelId="{6C95402D-2069-4609-BB03-0FDD8CFD9730}" type="presParOf" srcId="{90BE43A9-4256-40C4-92CE-B76DCD270A1F}" destId="{87AA0A53-95B7-4254-8167-C8882CACB9A8}" srcOrd="1" destOrd="0" presId="urn:microsoft.com/office/officeart/2005/8/layout/vList5"/>
    <dgm:cxn modelId="{66FDADCD-9082-4CC6-8028-7FA300A4FBC5}" type="presParOf" srcId="{3BB0D727-C772-482A-A7C4-BC113DF450B7}" destId="{835DB191-6611-4CBB-B772-4D702101E613}" srcOrd="3" destOrd="0" presId="urn:microsoft.com/office/officeart/2005/8/layout/vList5"/>
    <dgm:cxn modelId="{F21464D3-56C8-4BBF-8247-5D1B54E70316}" type="presParOf" srcId="{3BB0D727-C772-482A-A7C4-BC113DF450B7}" destId="{8CAE4007-6D31-4664-833A-77E6FDD680A2}" srcOrd="4" destOrd="0" presId="urn:microsoft.com/office/officeart/2005/8/layout/vList5"/>
    <dgm:cxn modelId="{48BB1D31-F665-425C-832F-6D16B7BE1828}" type="presParOf" srcId="{8CAE4007-6D31-4664-833A-77E6FDD680A2}" destId="{C22C4A72-77C6-420F-9DC3-EA05C4D16091}" srcOrd="0" destOrd="0" presId="urn:microsoft.com/office/officeart/2005/8/layout/vList5"/>
    <dgm:cxn modelId="{14AD08AD-66A3-460D-BFD6-18555B1C15B8}" type="presParOf" srcId="{8CAE4007-6D31-4664-833A-77E6FDD680A2}" destId="{06623D2F-7817-4517-B2FC-C3B25BDCA1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07DE59-E09D-4827-B0C2-D434615B23F3}"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en-US"/>
        </a:p>
      </dgm:t>
    </dgm:pt>
    <dgm:pt modelId="{1F21772D-AECB-4F31-9742-1C8427B8353B}">
      <dgm:prSet phldrT="[Text]" custT="1"/>
      <dgm:spPr/>
      <dgm:t>
        <a:bodyPr/>
        <a:lstStyle/>
        <a:p>
          <a:r>
            <a:rPr lang="en-US" sz="2200" dirty="0"/>
            <a:t>Stage Four:</a:t>
          </a:r>
        </a:p>
        <a:p>
          <a:r>
            <a:rPr lang="en-US" sz="2000" dirty="0"/>
            <a:t>“Initial Document”</a:t>
          </a:r>
        </a:p>
      </dgm:t>
    </dgm:pt>
    <dgm:pt modelId="{E6453742-F6A0-4E7A-8C52-3CAEDD0F26A5}" type="parTrans" cxnId="{256522E6-7609-4FE6-8219-258FB9FCF8D2}">
      <dgm:prSet/>
      <dgm:spPr/>
      <dgm:t>
        <a:bodyPr/>
        <a:lstStyle/>
        <a:p>
          <a:endParaRPr lang="en-US"/>
        </a:p>
      </dgm:t>
    </dgm:pt>
    <dgm:pt modelId="{06EF2419-B501-4F0A-9024-E99248539EBF}" type="sibTrans" cxnId="{256522E6-7609-4FE6-8219-258FB9FCF8D2}">
      <dgm:prSet/>
      <dgm:spPr/>
      <dgm:t>
        <a:bodyPr/>
        <a:lstStyle/>
        <a:p>
          <a:endParaRPr lang="en-US"/>
        </a:p>
      </dgm:t>
    </dgm:pt>
    <dgm:pt modelId="{CF6C0246-F024-4EFE-9981-B3F98E908660}">
      <dgm:prSet phldrT="[Text]" custT="1"/>
      <dgm:spPr/>
      <dgm:t>
        <a:bodyPr/>
        <a:lstStyle/>
        <a:p>
          <a:r>
            <a:rPr lang="en-US" sz="1400" b="1" i="0" dirty="0"/>
            <a:t>Early 2018:  </a:t>
          </a:r>
          <a:r>
            <a:rPr lang="en-US" sz="1400" b="0" i="0" dirty="0"/>
            <a:t>1</a:t>
          </a:r>
          <a:r>
            <a:rPr lang="en-US" sz="1400" i="0" dirty="0"/>
            <a:t>.  Writing Committee &amp; First Draft of Version 1.0 of Guidance</a:t>
          </a:r>
          <a:r>
            <a:rPr lang="en-US" sz="1400" dirty="0"/>
            <a:t>   2.  Session #6 (Task Group ratification of First Draft of Version 1.0)</a:t>
          </a:r>
        </a:p>
      </dgm:t>
    </dgm:pt>
    <dgm:pt modelId="{0697C355-1648-4015-9486-01545800E930}" type="parTrans" cxnId="{6D78709C-3F24-4BA3-BD22-5A23808285A3}">
      <dgm:prSet/>
      <dgm:spPr/>
      <dgm:t>
        <a:bodyPr/>
        <a:lstStyle/>
        <a:p>
          <a:endParaRPr lang="en-US"/>
        </a:p>
      </dgm:t>
    </dgm:pt>
    <dgm:pt modelId="{E32A84BD-E606-4638-BBA0-6545FB51142A}" type="sibTrans" cxnId="{6D78709C-3F24-4BA3-BD22-5A23808285A3}">
      <dgm:prSet/>
      <dgm:spPr/>
      <dgm:t>
        <a:bodyPr/>
        <a:lstStyle/>
        <a:p>
          <a:endParaRPr lang="en-US"/>
        </a:p>
      </dgm:t>
    </dgm:pt>
    <dgm:pt modelId="{4A6D98A3-4300-4D55-A79A-48AF8760102C}">
      <dgm:prSet phldrT="[Text]" custT="1"/>
      <dgm:spPr/>
      <dgm:t>
        <a:bodyPr/>
        <a:lstStyle/>
        <a:p>
          <a:r>
            <a:rPr lang="en-US" sz="2000" dirty="0"/>
            <a:t>Stage Five:</a:t>
          </a:r>
        </a:p>
        <a:p>
          <a:r>
            <a:rPr lang="en-US" sz="2000" dirty="0"/>
            <a:t>“Pre-Testing”</a:t>
          </a:r>
        </a:p>
      </dgm:t>
    </dgm:pt>
    <dgm:pt modelId="{96F68A7F-F0A0-48C6-A5D8-6E069C14A3CB}" type="parTrans" cxnId="{44B50421-1391-44CF-9477-9A97A3433948}">
      <dgm:prSet/>
      <dgm:spPr/>
      <dgm:t>
        <a:bodyPr/>
        <a:lstStyle/>
        <a:p>
          <a:endParaRPr lang="en-US"/>
        </a:p>
      </dgm:t>
    </dgm:pt>
    <dgm:pt modelId="{B431FE80-38F8-4640-BF31-22DA9D3AEED2}" type="sibTrans" cxnId="{44B50421-1391-44CF-9477-9A97A3433948}">
      <dgm:prSet/>
      <dgm:spPr/>
      <dgm:t>
        <a:bodyPr/>
        <a:lstStyle/>
        <a:p>
          <a:endParaRPr lang="en-US"/>
        </a:p>
      </dgm:t>
    </dgm:pt>
    <dgm:pt modelId="{E3A283A7-A02D-456F-B6DE-B142178BE0AD}">
      <dgm:prSet phldrT="[Text]" custT="1"/>
      <dgm:spPr/>
      <dgm:t>
        <a:bodyPr/>
        <a:lstStyle/>
        <a:p>
          <a:r>
            <a:rPr lang="en-US" sz="1400" b="1" dirty="0"/>
            <a:t>Summer 2018 – Fall 2018</a:t>
          </a:r>
          <a:r>
            <a:rPr lang="en-US" sz="1400" dirty="0"/>
            <a:t>:  </a:t>
          </a:r>
          <a:r>
            <a:rPr lang="en-US" sz="1400" i="1" dirty="0"/>
            <a:t>Assessing the Output</a:t>
          </a:r>
          <a:r>
            <a:rPr lang="en-US" sz="1400" dirty="0"/>
            <a:t>:  Nationwide Pre-Testing with Healthcare Professionals</a:t>
          </a:r>
        </a:p>
      </dgm:t>
    </dgm:pt>
    <dgm:pt modelId="{53D9ADEF-823C-4854-9D0B-379B7650B7B4}" type="parTrans" cxnId="{39355DC5-4AA7-400A-8EDD-0C17F7BA68C5}">
      <dgm:prSet/>
      <dgm:spPr/>
      <dgm:t>
        <a:bodyPr/>
        <a:lstStyle/>
        <a:p>
          <a:endParaRPr lang="en-US"/>
        </a:p>
      </dgm:t>
    </dgm:pt>
    <dgm:pt modelId="{BD24D4D4-373B-4C63-8A2C-516C9192AE95}" type="sibTrans" cxnId="{39355DC5-4AA7-400A-8EDD-0C17F7BA68C5}">
      <dgm:prSet/>
      <dgm:spPr/>
      <dgm:t>
        <a:bodyPr/>
        <a:lstStyle/>
        <a:p>
          <a:endParaRPr lang="en-US"/>
        </a:p>
      </dgm:t>
    </dgm:pt>
    <dgm:pt modelId="{3BB0D727-C772-482A-A7C4-BC113DF450B7}" type="pres">
      <dgm:prSet presAssocID="{5607DE59-E09D-4827-B0C2-D434615B23F3}" presName="Name0" presStyleCnt="0">
        <dgm:presLayoutVars>
          <dgm:dir/>
          <dgm:animLvl val="lvl"/>
          <dgm:resizeHandles val="exact"/>
        </dgm:presLayoutVars>
      </dgm:prSet>
      <dgm:spPr/>
    </dgm:pt>
    <dgm:pt modelId="{B13287C9-7DF2-4840-ABAA-A68C9CA76F1A}" type="pres">
      <dgm:prSet presAssocID="{1F21772D-AECB-4F31-9742-1C8427B8353B}" presName="linNode" presStyleCnt="0"/>
      <dgm:spPr/>
    </dgm:pt>
    <dgm:pt modelId="{E231B862-705F-4139-822E-AF87C7E927A8}" type="pres">
      <dgm:prSet presAssocID="{1F21772D-AECB-4F31-9742-1C8427B8353B}" presName="parentText" presStyleLbl="node1" presStyleIdx="0" presStyleCnt="2" custScaleX="86513" custLinFactNeighborY="1019">
        <dgm:presLayoutVars>
          <dgm:chMax val="1"/>
          <dgm:bulletEnabled val="1"/>
        </dgm:presLayoutVars>
      </dgm:prSet>
      <dgm:spPr/>
    </dgm:pt>
    <dgm:pt modelId="{913F1E3F-36DA-42D8-B813-98EEB35EF37D}" type="pres">
      <dgm:prSet presAssocID="{1F21772D-AECB-4F31-9742-1C8427B8353B}" presName="descendantText" presStyleLbl="alignAccFollowNode1" presStyleIdx="0" presStyleCnt="2" custScaleY="117199" custLinFactNeighborY="3588">
        <dgm:presLayoutVars>
          <dgm:bulletEnabled val="1"/>
        </dgm:presLayoutVars>
      </dgm:prSet>
      <dgm:spPr/>
    </dgm:pt>
    <dgm:pt modelId="{D91A3CBC-FBE0-42D6-9F16-02E70B36FA99}" type="pres">
      <dgm:prSet presAssocID="{06EF2419-B501-4F0A-9024-E99248539EBF}" presName="sp" presStyleCnt="0"/>
      <dgm:spPr/>
    </dgm:pt>
    <dgm:pt modelId="{90BE43A9-4256-40C4-92CE-B76DCD270A1F}" type="pres">
      <dgm:prSet presAssocID="{4A6D98A3-4300-4D55-A79A-48AF8760102C}" presName="linNode" presStyleCnt="0"/>
      <dgm:spPr/>
    </dgm:pt>
    <dgm:pt modelId="{A8DC7694-BEFA-43D3-AA73-02F97985A347}" type="pres">
      <dgm:prSet presAssocID="{4A6D98A3-4300-4D55-A79A-48AF8760102C}" presName="parentText" presStyleLbl="node1" presStyleIdx="1" presStyleCnt="2" custScaleX="86513" custLinFactNeighborY="1397">
        <dgm:presLayoutVars>
          <dgm:chMax val="1"/>
          <dgm:bulletEnabled val="1"/>
        </dgm:presLayoutVars>
      </dgm:prSet>
      <dgm:spPr/>
    </dgm:pt>
    <dgm:pt modelId="{87AA0A53-95B7-4254-8167-C8882CACB9A8}" type="pres">
      <dgm:prSet presAssocID="{4A6D98A3-4300-4D55-A79A-48AF8760102C}" presName="descendantText" presStyleLbl="alignAccFollowNode1" presStyleIdx="1" presStyleCnt="2">
        <dgm:presLayoutVars>
          <dgm:bulletEnabled val="1"/>
        </dgm:presLayoutVars>
      </dgm:prSet>
      <dgm:spPr/>
    </dgm:pt>
  </dgm:ptLst>
  <dgm:cxnLst>
    <dgm:cxn modelId="{D73A0D03-CB36-4C0F-AC59-3080FB8CFC07}" type="presOf" srcId="{E3A283A7-A02D-456F-B6DE-B142178BE0AD}" destId="{87AA0A53-95B7-4254-8167-C8882CACB9A8}" srcOrd="0" destOrd="0" presId="urn:microsoft.com/office/officeart/2005/8/layout/vList5"/>
    <dgm:cxn modelId="{994C490F-9413-43BB-892E-F66A0078DD9C}" type="presOf" srcId="{5607DE59-E09D-4827-B0C2-D434615B23F3}" destId="{3BB0D727-C772-482A-A7C4-BC113DF450B7}" srcOrd="0" destOrd="0" presId="urn:microsoft.com/office/officeart/2005/8/layout/vList5"/>
    <dgm:cxn modelId="{E8B70511-469E-42DE-9C5B-2BBE0275D902}" type="presOf" srcId="{CF6C0246-F024-4EFE-9981-B3F98E908660}" destId="{913F1E3F-36DA-42D8-B813-98EEB35EF37D}" srcOrd="0" destOrd="0" presId="urn:microsoft.com/office/officeart/2005/8/layout/vList5"/>
    <dgm:cxn modelId="{21986815-A59E-41CD-85E5-41031F103201}" type="presOf" srcId="{4A6D98A3-4300-4D55-A79A-48AF8760102C}" destId="{A8DC7694-BEFA-43D3-AA73-02F97985A347}" srcOrd="0" destOrd="0" presId="urn:microsoft.com/office/officeart/2005/8/layout/vList5"/>
    <dgm:cxn modelId="{44B50421-1391-44CF-9477-9A97A3433948}" srcId="{5607DE59-E09D-4827-B0C2-D434615B23F3}" destId="{4A6D98A3-4300-4D55-A79A-48AF8760102C}" srcOrd="1" destOrd="0" parTransId="{96F68A7F-F0A0-48C6-A5D8-6E069C14A3CB}" sibTransId="{B431FE80-38F8-4640-BF31-22DA9D3AEED2}"/>
    <dgm:cxn modelId="{6D78709C-3F24-4BA3-BD22-5A23808285A3}" srcId="{1F21772D-AECB-4F31-9742-1C8427B8353B}" destId="{CF6C0246-F024-4EFE-9981-B3F98E908660}" srcOrd="0" destOrd="0" parTransId="{0697C355-1648-4015-9486-01545800E930}" sibTransId="{E32A84BD-E606-4638-BBA0-6545FB51142A}"/>
    <dgm:cxn modelId="{39355DC5-4AA7-400A-8EDD-0C17F7BA68C5}" srcId="{4A6D98A3-4300-4D55-A79A-48AF8760102C}" destId="{E3A283A7-A02D-456F-B6DE-B142178BE0AD}" srcOrd="0" destOrd="0" parTransId="{53D9ADEF-823C-4854-9D0B-379B7650B7B4}" sibTransId="{BD24D4D4-373B-4C63-8A2C-516C9192AE95}"/>
    <dgm:cxn modelId="{256522E6-7609-4FE6-8219-258FB9FCF8D2}" srcId="{5607DE59-E09D-4827-B0C2-D434615B23F3}" destId="{1F21772D-AECB-4F31-9742-1C8427B8353B}" srcOrd="0" destOrd="0" parTransId="{E6453742-F6A0-4E7A-8C52-3CAEDD0F26A5}" sibTransId="{06EF2419-B501-4F0A-9024-E99248539EBF}"/>
    <dgm:cxn modelId="{6F77B5F0-DBD3-4D14-A0BE-ED4446584D3A}" type="presOf" srcId="{1F21772D-AECB-4F31-9742-1C8427B8353B}" destId="{E231B862-705F-4139-822E-AF87C7E927A8}" srcOrd="0" destOrd="0" presId="urn:microsoft.com/office/officeart/2005/8/layout/vList5"/>
    <dgm:cxn modelId="{53281AFB-CC45-45D5-9BBC-72C555B3310A}" type="presParOf" srcId="{3BB0D727-C772-482A-A7C4-BC113DF450B7}" destId="{B13287C9-7DF2-4840-ABAA-A68C9CA76F1A}" srcOrd="0" destOrd="0" presId="urn:microsoft.com/office/officeart/2005/8/layout/vList5"/>
    <dgm:cxn modelId="{D6349F24-6572-4578-ADD1-D72FD768E297}" type="presParOf" srcId="{B13287C9-7DF2-4840-ABAA-A68C9CA76F1A}" destId="{E231B862-705F-4139-822E-AF87C7E927A8}" srcOrd="0" destOrd="0" presId="urn:microsoft.com/office/officeart/2005/8/layout/vList5"/>
    <dgm:cxn modelId="{C11FE1B1-53C0-445C-8236-AA2A5C6373B2}" type="presParOf" srcId="{B13287C9-7DF2-4840-ABAA-A68C9CA76F1A}" destId="{913F1E3F-36DA-42D8-B813-98EEB35EF37D}" srcOrd="1" destOrd="0" presId="urn:microsoft.com/office/officeart/2005/8/layout/vList5"/>
    <dgm:cxn modelId="{2279C1B1-DE3B-47B3-80B0-6A8706FB939C}" type="presParOf" srcId="{3BB0D727-C772-482A-A7C4-BC113DF450B7}" destId="{D91A3CBC-FBE0-42D6-9F16-02E70B36FA99}" srcOrd="1" destOrd="0" presId="urn:microsoft.com/office/officeart/2005/8/layout/vList5"/>
    <dgm:cxn modelId="{2D99E50C-BEE9-4354-A58F-382A9898336B}" type="presParOf" srcId="{3BB0D727-C772-482A-A7C4-BC113DF450B7}" destId="{90BE43A9-4256-40C4-92CE-B76DCD270A1F}" srcOrd="2" destOrd="0" presId="urn:microsoft.com/office/officeart/2005/8/layout/vList5"/>
    <dgm:cxn modelId="{28B05E97-2C54-450D-83DB-7C170A837F83}" type="presParOf" srcId="{90BE43A9-4256-40C4-92CE-B76DCD270A1F}" destId="{A8DC7694-BEFA-43D3-AA73-02F97985A347}" srcOrd="0" destOrd="0" presId="urn:microsoft.com/office/officeart/2005/8/layout/vList5"/>
    <dgm:cxn modelId="{312BC24C-F2E0-4E23-A7BC-0B15BEF77DD4}" type="presParOf" srcId="{90BE43A9-4256-40C4-92CE-B76DCD270A1F}" destId="{87AA0A53-95B7-4254-8167-C8882CACB9A8}"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E279-A958-4B3D-B602-725CAB157478}">
      <dsp:nvSpPr>
        <dsp:cNvPr id="0" name=""/>
        <dsp:cNvSpPr/>
      </dsp:nvSpPr>
      <dsp:spPr>
        <a:xfrm>
          <a:off x="411378" y="675"/>
          <a:ext cx="7476404" cy="13788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CSA Section 405</a:t>
          </a:r>
        </a:p>
        <a:p>
          <a:pPr marL="0" lvl="0" indent="0" algn="ctr" defTabSz="1422400">
            <a:lnSpc>
              <a:spcPct val="90000"/>
            </a:lnSpc>
            <a:spcBef>
              <a:spcPct val="0"/>
            </a:spcBef>
            <a:spcAft>
              <a:spcPct val="35000"/>
            </a:spcAft>
            <a:buNone/>
          </a:pPr>
          <a:r>
            <a:rPr lang="en-US" sz="2000" kern="1200" dirty="0"/>
            <a:t>Improving Cybersecurity in the Health Care Industry</a:t>
          </a:r>
        </a:p>
      </dsp:txBody>
      <dsp:txXfrm>
        <a:off x="451762" y="41059"/>
        <a:ext cx="7395636" cy="1298042"/>
      </dsp:txXfrm>
    </dsp:sp>
    <dsp:sp modelId="{1B02F480-98C5-46ED-87D1-4663E0C6708A}">
      <dsp:nvSpPr>
        <dsp:cNvPr id="0" name=""/>
        <dsp:cNvSpPr/>
      </dsp:nvSpPr>
      <dsp:spPr>
        <a:xfrm>
          <a:off x="2984" y="1634085"/>
          <a:ext cx="2619895" cy="19445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Section 405(b): Health care industry preparedness report</a:t>
          </a:r>
        </a:p>
      </dsp:txBody>
      <dsp:txXfrm>
        <a:off x="59939" y="1691040"/>
        <a:ext cx="2505985" cy="1830678"/>
      </dsp:txXfrm>
    </dsp:sp>
    <dsp:sp modelId="{C28426FB-503E-4BFC-89DA-9BB76AD4D4CE}">
      <dsp:nvSpPr>
        <dsp:cNvPr id="0" name=""/>
        <dsp:cNvSpPr/>
      </dsp:nvSpPr>
      <dsp:spPr>
        <a:xfrm>
          <a:off x="2842952" y="1634085"/>
          <a:ext cx="2619895" cy="19445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Section 405(c): Health Care Industry Cybersecurity Task Force </a:t>
          </a:r>
        </a:p>
      </dsp:txBody>
      <dsp:txXfrm>
        <a:off x="2899907" y="1691040"/>
        <a:ext cx="2505985" cy="1830678"/>
      </dsp:txXfrm>
    </dsp:sp>
    <dsp:sp modelId="{056758AE-FB56-4282-A821-CEECE553FAD3}">
      <dsp:nvSpPr>
        <dsp:cNvPr id="0" name=""/>
        <dsp:cNvSpPr/>
      </dsp:nvSpPr>
      <dsp:spPr>
        <a:xfrm>
          <a:off x="5682919" y="1634085"/>
          <a:ext cx="2619895" cy="19445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Section 405(d): Aligning Health Care Industry Security Approaches</a:t>
          </a:r>
        </a:p>
      </dsp:txBody>
      <dsp:txXfrm>
        <a:off x="5739874" y="1691040"/>
        <a:ext cx="2505985" cy="1830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A1140-BF98-448D-B643-091AF8FC6AEF}">
      <dsp:nvSpPr>
        <dsp:cNvPr id="0" name=""/>
        <dsp:cNvSpPr/>
      </dsp:nvSpPr>
      <dsp:spPr>
        <a:xfrm>
          <a:off x="428485" y="0"/>
          <a:ext cx="5436571" cy="32170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A297B-8EB6-448F-9CAC-AA658891158B}">
      <dsp:nvSpPr>
        <dsp:cNvPr id="0" name=""/>
        <dsp:cNvSpPr/>
      </dsp:nvSpPr>
      <dsp:spPr>
        <a:xfrm>
          <a:off x="0" y="965124"/>
          <a:ext cx="1918790" cy="128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Leverage Existing Information</a:t>
          </a:r>
        </a:p>
      </dsp:txBody>
      <dsp:txXfrm>
        <a:off x="62818" y="1027942"/>
        <a:ext cx="1793154" cy="1161196"/>
      </dsp:txXfrm>
    </dsp:sp>
    <dsp:sp modelId="{6084BB1D-D79C-42E8-BE53-94C36F15DED5}">
      <dsp:nvSpPr>
        <dsp:cNvPr id="0" name=""/>
        <dsp:cNvSpPr/>
      </dsp:nvSpPr>
      <dsp:spPr>
        <a:xfrm>
          <a:off x="2238588" y="965124"/>
          <a:ext cx="1918790" cy="128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HPH Sector Public-Private Collaboration</a:t>
          </a:r>
        </a:p>
      </dsp:txBody>
      <dsp:txXfrm>
        <a:off x="2301406" y="1027942"/>
        <a:ext cx="1793154" cy="1161196"/>
      </dsp:txXfrm>
    </dsp:sp>
    <dsp:sp modelId="{8588D216-184D-476E-8D59-E84B968B3C0C}">
      <dsp:nvSpPr>
        <dsp:cNvPr id="0" name=""/>
        <dsp:cNvSpPr/>
      </dsp:nvSpPr>
      <dsp:spPr>
        <a:xfrm>
          <a:off x="4477176" y="965124"/>
          <a:ext cx="1918790" cy="128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National Pretesting</a:t>
          </a:r>
        </a:p>
      </dsp:txBody>
      <dsp:txXfrm>
        <a:off x="4539994" y="1027942"/>
        <a:ext cx="1793154" cy="1161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C0FE-71B7-41A9-8B10-DA76FE262F38}">
      <dsp:nvSpPr>
        <dsp:cNvPr id="0" name=""/>
        <dsp:cNvSpPr/>
      </dsp:nvSpPr>
      <dsp:spPr>
        <a:xfrm>
          <a:off x="759533" y="-42542"/>
          <a:ext cx="4805533" cy="4805533"/>
        </a:xfrm>
        <a:prstGeom prst="circularArrow">
          <a:avLst>
            <a:gd name="adj1" fmla="val 5544"/>
            <a:gd name="adj2" fmla="val 330680"/>
            <a:gd name="adj3" fmla="val 14661623"/>
            <a:gd name="adj4" fmla="val 1686722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0AF36-C205-410F-A211-B72AA51D51B3}">
      <dsp:nvSpPr>
        <dsp:cNvPr id="0" name=""/>
        <dsp:cNvSpPr/>
      </dsp:nvSpPr>
      <dsp:spPr>
        <a:xfrm>
          <a:off x="2492164" y="2015"/>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Task Group Recruitment &amp; Management</a:t>
          </a:r>
        </a:p>
      </dsp:txBody>
      <dsp:txXfrm>
        <a:off x="2524877" y="34728"/>
        <a:ext cx="1274845" cy="604709"/>
      </dsp:txXfrm>
    </dsp:sp>
    <dsp:sp modelId="{E1A9BF9E-5708-4738-9A4F-52A5F0B31C74}">
      <dsp:nvSpPr>
        <dsp:cNvPr id="0" name=""/>
        <dsp:cNvSpPr/>
      </dsp:nvSpPr>
      <dsp:spPr>
        <a:xfrm>
          <a:off x="3941215" y="602232"/>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Supporting the Authoring of 405(d) Guidance</a:t>
          </a:r>
        </a:p>
      </dsp:txBody>
      <dsp:txXfrm>
        <a:off x="3973928" y="634945"/>
        <a:ext cx="1274845" cy="604709"/>
      </dsp:txXfrm>
    </dsp:sp>
    <dsp:sp modelId="{7C4E2544-0C58-4452-8312-BC267B63CB17}">
      <dsp:nvSpPr>
        <dsp:cNvPr id="0" name=""/>
        <dsp:cNvSpPr/>
      </dsp:nvSpPr>
      <dsp:spPr>
        <a:xfrm>
          <a:off x="3967912" y="3485044"/>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Assess the Process</a:t>
          </a:r>
          <a:r>
            <a:rPr lang="en-US" sz="1000" kern="1200" dirty="0"/>
            <a:t>: After Action Review</a:t>
          </a:r>
        </a:p>
      </dsp:txBody>
      <dsp:txXfrm>
        <a:off x="4000625" y="3517757"/>
        <a:ext cx="1274845" cy="604709"/>
      </dsp:txXfrm>
    </dsp:sp>
    <dsp:sp modelId="{17D29A53-EB66-465D-A3DA-C2FFECC318E6}">
      <dsp:nvSpPr>
        <dsp:cNvPr id="0" name=""/>
        <dsp:cNvSpPr/>
      </dsp:nvSpPr>
      <dsp:spPr>
        <a:xfrm>
          <a:off x="2493986" y="4102568"/>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Assess the Input</a:t>
          </a:r>
          <a:r>
            <a:rPr lang="en-US" sz="1000" kern="1200" dirty="0"/>
            <a:t>: Peer Review Roundtables</a:t>
          </a:r>
        </a:p>
      </dsp:txBody>
      <dsp:txXfrm>
        <a:off x="2526699" y="4135281"/>
        <a:ext cx="1274845" cy="604709"/>
      </dsp:txXfrm>
    </dsp:sp>
    <dsp:sp modelId="{8A1047CD-14AA-41F3-B4BB-77111BFBD9CC}">
      <dsp:nvSpPr>
        <dsp:cNvPr id="0" name=""/>
        <dsp:cNvSpPr/>
      </dsp:nvSpPr>
      <dsp:spPr>
        <a:xfrm>
          <a:off x="4572171" y="2081926"/>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Co-Authoring &amp; Design of 405(d) Guidance</a:t>
          </a:r>
        </a:p>
      </dsp:txBody>
      <dsp:txXfrm>
        <a:off x="4604884" y="2114639"/>
        <a:ext cx="1274845" cy="604709"/>
      </dsp:txXfrm>
    </dsp:sp>
    <dsp:sp modelId="{E0251C67-90B7-4ADE-B66E-1A64522065B2}">
      <dsp:nvSpPr>
        <dsp:cNvPr id="0" name=""/>
        <dsp:cNvSpPr/>
      </dsp:nvSpPr>
      <dsp:spPr>
        <a:xfrm>
          <a:off x="1043112" y="3500335"/>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Assess the Output</a:t>
          </a:r>
          <a:r>
            <a:rPr lang="en-US" sz="1000" kern="1200" dirty="0"/>
            <a:t>: Nationwide Pretesting</a:t>
          </a:r>
        </a:p>
      </dsp:txBody>
      <dsp:txXfrm>
        <a:off x="1075825" y="3533048"/>
        <a:ext cx="1274845" cy="604709"/>
      </dsp:txXfrm>
    </dsp:sp>
    <dsp:sp modelId="{F2A83D9A-8227-4875-938C-6FE46A1B7A15}">
      <dsp:nvSpPr>
        <dsp:cNvPr id="0" name=""/>
        <dsp:cNvSpPr/>
      </dsp:nvSpPr>
      <dsp:spPr>
        <a:xfrm>
          <a:off x="442895" y="2051284"/>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Who Are They</a:t>
          </a:r>
          <a:r>
            <a:rPr lang="en-US" sz="1000" kern="1200" dirty="0"/>
            <a:t>: Stakeholder Mapping &amp; Analysis</a:t>
          </a:r>
        </a:p>
      </dsp:txBody>
      <dsp:txXfrm>
        <a:off x="475608" y="2083997"/>
        <a:ext cx="1274845" cy="604709"/>
      </dsp:txXfrm>
    </dsp:sp>
    <dsp:sp modelId="{E0E077AD-13DB-45BA-8B3D-0B09602D87FE}">
      <dsp:nvSpPr>
        <dsp:cNvPr id="0" name=""/>
        <dsp:cNvSpPr/>
      </dsp:nvSpPr>
      <dsp:spPr>
        <a:xfrm>
          <a:off x="1043112" y="602232"/>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Existing Attitudes</a:t>
          </a:r>
          <a:r>
            <a:rPr lang="en-US" sz="1000" kern="1200" dirty="0"/>
            <a:t>: Medical Community Baselining</a:t>
          </a:r>
        </a:p>
      </dsp:txBody>
      <dsp:txXfrm>
        <a:off x="1075825" y="634945"/>
        <a:ext cx="1274845" cy="604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E27D-BA8D-4701-A10F-8297A95C3C9B}">
      <dsp:nvSpPr>
        <dsp:cNvPr id="0" name=""/>
        <dsp:cNvSpPr/>
      </dsp:nvSpPr>
      <dsp:spPr>
        <a:xfrm>
          <a:off x="0" y="4160016"/>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40ABE-EC02-4AE5-A01B-1E8AEB72FF73}">
      <dsp:nvSpPr>
        <dsp:cNvPr id="0" name=""/>
        <dsp:cNvSpPr/>
      </dsp:nvSpPr>
      <dsp:spPr>
        <a:xfrm>
          <a:off x="0" y="3716766"/>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165B5-7041-4E4B-9EFE-ACCE5F2B7E00}">
      <dsp:nvSpPr>
        <dsp:cNvPr id="0" name=""/>
        <dsp:cNvSpPr/>
      </dsp:nvSpPr>
      <dsp:spPr>
        <a:xfrm>
          <a:off x="0" y="3273516"/>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E8084-1BC2-4203-B73B-82AB2511A895}">
      <dsp:nvSpPr>
        <dsp:cNvPr id="0" name=""/>
        <dsp:cNvSpPr/>
      </dsp:nvSpPr>
      <dsp:spPr>
        <a:xfrm>
          <a:off x="0" y="283026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3553B-E195-416D-881D-26579DB4214A}">
      <dsp:nvSpPr>
        <dsp:cNvPr id="0" name=""/>
        <dsp:cNvSpPr/>
      </dsp:nvSpPr>
      <dsp:spPr>
        <a:xfrm>
          <a:off x="0" y="238701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B0B08-563F-4EEE-A244-4A1219056E2F}">
      <dsp:nvSpPr>
        <dsp:cNvPr id="0" name=""/>
        <dsp:cNvSpPr/>
      </dsp:nvSpPr>
      <dsp:spPr>
        <a:xfrm>
          <a:off x="0" y="194376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0EDBF-D6C3-4E85-837D-AD6F8027EAED}">
      <dsp:nvSpPr>
        <dsp:cNvPr id="0" name=""/>
        <dsp:cNvSpPr/>
      </dsp:nvSpPr>
      <dsp:spPr>
        <a:xfrm>
          <a:off x="0" y="150051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B1279-3BC5-4176-B960-133C494CF999}">
      <dsp:nvSpPr>
        <dsp:cNvPr id="0" name=""/>
        <dsp:cNvSpPr/>
      </dsp:nvSpPr>
      <dsp:spPr>
        <a:xfrm>
          <a:off x="0" y="1057264"/>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331D0-4CCB-45E1-8968-A68940A0825B}">
      <dsp:nvSpPr>
        <dsp:cNvPr id="0" name=""/>
        <dsp:cNvSpPr/>
      </dsp:nvSpPr>
      <dsp:spPr>
        <a:xfrm>
          <a:off x="0" y="614014"/>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C1C93-1959-4D8D-A7DA-EF14C4E635E9}">
      <dsp:nvSpPr>
        <dsp:cNvPr id="0" name=""/>
        <dsp:cNvSpPr/>
      </dsp:nvSpPr>
      <dsp:spPr>
        <a:xfrm>
          <a:off x="0" y="170764"/>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63ADA-7477-45A1-A5B8-04F7790EB7EF}">
      <dsp:nvSpPr>
        <dsp:cNvPr id="0" name=""/>
        <dsp:cNvSpPr/>
      </dsp:nvSpPr>
      <dsp:spPr>
        <a:xfrm>
          <a:off x="1466087" y="7311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Email Protection Systems</a:t>
          </a:r>
        </a:p>
      </dsp:txBody>
      <dsp:txXfrm>
        <a:off x="1466087" y="73110"/>
        <a:ext cx="4172712" cy="97653"/>
      </dsp:txXfrm>
    </dsp:sp>
    <dsp:sp modelId="{111BDE79-0911-46A9-9A36-DEAB6B67819E}">
      <dsp:nvSpPr>
        <dsp:cNvPr id="0" name=""/>
        <dsp:cNvSpPr/>
      </dsp:nvSpPr>
      <dsp:spPr>
        <a:xfrm>
          <a:off x="230124" y="42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1</a:t>
          </a:r>
        </a:p>
      </dsp:txBody>
      <dsp:txXfrm>
        <a:off x="241990" y="12288"/>
        <a:ext cx="982106" cy="231164"/>
      </dsp:txXfrm>
    </dsp:sp>
    <dsp:sp modelId="{5DA3BB2B-39F5-4403-9242-719B649CAF4A}">
      <dsp:nvSpPr>
        <dsp:cNvPr id="0" name=""/>
        <dsp:cNvSpPr/>
      </dsp:nvSpPr>
      <dsp:spPr>
        <a:xfrm>
          <a:off x="0" y="243452"/>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0" y="243452"/>
        <a:ext cx="5638800" cy="195337"/>
      </dsp:txXfrm>
    </dsp:sp>
    <dsp:sp modelId="{29220DD4-2AC9-415A-B5FA-03084666186E}">
      <dsp:nvSpPr>
        <dsp:cNvPr id="0" name=""/>
        <dsp:cNvSpPr/>
      </dsp:nvSpPr>
      <dsp:spPr>
        <a:xfrm>
          <a:off x="1466087" y="51636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Endpoint Protection Systems</a:t>
          </a:r>
        </a:p>
      </dsp:txBody>
      <dsp:txXfrm>
        <a:off x="1466087" y="516360"/>
        <a:ext cx="4172712" cy="97653"/>
      </dsp:txXfrm>
    </dsp:sp>
    <dsp:sp modelId="{0C8A3B97-0C5A-4ECC-B3F5-3E1F50001ABE}">
      <dsp:nvSpPr>
        <dsp:cNvPr id="0" name=""/>
        <dsp:cNvSpPr/>
      </dsp:nvSpPr>
      <dsp:spPr>
        <a:xfrm>
          <a:off x="230124" y="44367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2</a:t>
          </a:r>
        </a:p>
      </dsp:txBody>
      <dsp:txXfrm>
        <a:off x="241990" y="455538"/>
        <a:ext cx="982106" cy="231164"/>
      </dsp:txXfrm>
    </dsp:sp>
    <dsp:sp modelId="{80B27DFC-6A25-47F0-AC9A-1CB282E320D3}">
      <dsp:nvSpPr>
        <dsp:cNvPr id="0" name=""/>
        <dsp:cNvSpPr/>
      </dsp:nvSpPr>
      <dsp:spPr>
        <a:xfrm>
          <a:off x="0" y="686702"/>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686702"/>
        <a:ext cx="5638800" cy="195337"/>
      </dsp:txXfrm>
    </dsp:sp>
    <dsp:sp modelId="{559F0A40-6471-42EB-B8F4-E715B79A8DA3}">
      <dsp:nvSpPr>
        <dsp:cNvPr id="0" name=""/>
        <dsp:cNvSpPr/>
      </dsp:nvSpPr>
      <dsp:spPr>
        <a:xfrm>
          <a:off x="1466087" y="95961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Access Management</a:t>
          </a:r>
        </a:p>
      </dsp:txBody>
      <dsp:txXfrm>
        <a:off x="1466087" y="959610"/>
        <a:ext cx="4172712" cy="97653"/>
      </dsp:txXfrm>
    </dsp:sp>
    <dsp:sp modelId="{254365E0-9D3F-4F67-9B8B-1A54DDC71223}">
      <dsp:nvSpPr>
        <dsp:cNvPr id="0" name=""/>
        <dsp:cNvSpPr/>
      </dsp:nvSpPr>
      <dsp:spPr>
        <a:xfrm>
          <a:off x="230124" y="88692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3</a:t>
          </a:r>
        </a:p>
      </dsp:txBody>
      <dsp:txXfrm>
        <a:off x="241990" y="898788"/>
        <a:ext cx="982106" cy="231164"/>
      </dsp:txXfrm>
    </dsp:sp>
    <dsp:sp modelId="{D6F34257-6496-47F4-8AD7-5E827FBEE1F8}">
      <dsp:nvSpPr>
        <dsp:cNvPr id="0" name=""/>
        <dsp:cNvSpPr/>
      </dsp:nvSpPr>
      <dsp:spPr>
        <a:xfrm>
          <a:off x="0" y="112995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1129953"/>
        <a:ext cx="5638800" cy="195337"/>
      </dsp:txXfrm>
    </dsp:sp>
    <dsp:sp modelId="{5D505042-E879-4BF3-A7FE-FE36BD1DD7AB}">
      <dsp:nvSpPr>
        <dsp:cNvPr id="0" name=""/>
        <dsp:cNvSpPr/>
      </dsp:nvSpPr>
      <dsp:spPr>
        <a:xfrm>
          <a:off x="1466087" y="140286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Data Protection and Loss Prevention</a:t>
          </a:r>
        </a:p>
      </dsp:txBody>
      <dsp:txXfrm>
        <a:off x="1466087" y="1402861"/>
        <a:ext cx="4172712" cy="97653"/>
      </dsp:txXfrm>
    </dsp:sp>
    <dsp:sp modelId="{3CC6A454-3D0B-4F5C-A430-6DFC752F934D}">
      <dsp:nvSpPr>
        <dsp:cNvPr id="0" name=""/>
        <dsp:cNvSpPr/>
      </dsp:nvSpPr>
      <dsp:spPr>
        <a:xfrm>
          <a:off x="230124" y="133017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4 </a:t>
          </a:r>
        </a:p>
      </dsp:txBody>
      <dsp:txXfrm>
        <a:off x="241990" y="1342038"/>
        <a:ext cx="982106" cy="231164"/>
      </dsp:txXfrm>
    </dsp:sp>
    <dsp:sp modelId="{A4F5DDF7-8D57-44D6-88DE-8C522372D9EA}">
      <dsp:nvSpPr>
        <dsp:cNvPr id="0" name=""/>
        <dsp:cNvSpPr/>
      </dsp:nvSpPr>
      <dsp:spPr>
        <a:xfrm>
          <a:off x="0" y="157320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1573203"/>
        <a:ext cx="5638800" cy="195337"/>
      </dsp:txXfrm>
    </dsp:sp>
    <dsp:sp modelId="{627646F1-3650-4B98-9BA8-3EFBF42A9AB6}">
      <dsp:nvSpPr>
        <dsp:cNvPr id="0" name=""/>
        <dsp:cNvSpPr/>
      </dsp:nvSpPr>
      <dsp:spPr>
        <a:xfrm>
          <a:off x="1466087" y="184611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Asset Management</a:t>
          </a:r>
        </a:p>
      </dsp:txBody>
      <dsp:txXfrm>
        <a:off x="1466087" y="1846111"/>
        <a:ext cx="4172712" cy="97653"/>
      </dsp:txXfrm>
    </dsp:sp>
    <dsp:sp modelId="{86319EEA-D538-4022-8188-D863D550BC30}">
      <dsp:nvSpPr>
        <dsp:cNvPr id="0" name=""/>
        <dsp:cNvSpPr/>
      </dsp:nvSpPr>
      <dsp:spPr>
        <a:xfrm>
          <a:off x="230124" y="177342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5</a:t>
          </a:r>
        </a:p>
      </dsp:txBody>
      <dsp:txXfrm>
        <a:off x="241990" y="1785289"/>
        <a:ext cx="982106" cy="231164"/>
      </dsp:txXfrm>
    </dsp:sp>
    <dsp:sp modelId="{006AE54C-6DC7-451F-A67A-ADE1F947CDB7}">
      <dsp:nvSpPr>
        <dsp:cNvPr id="0" name=""/>
        <dsp:cNvSpPr/>
      </dsp:nvSpPr>
      <dsp:spPr>
        <a:xfrm>
          <a:off x="0" y="201645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2016453"/>
        <a:ext cx="5638800" cy="195337"/>
      </dsp:txXfrm>
    </dsp:sp>
    <dsp:sp modelId="{8C05DC3D-8B35-4529-8379-969E5BB88DC1}">
      <dsp:nvSpPr>
        <dsp:cNvPr id="0" name=""/>
        <dsp:cNvSpPr/>
      </dsp:nvSpPr>
      <dsp:spPr>
        <a:xfrm>
          <a:off x="1466087" y="228936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Network Management</a:t>
          </a:r>
        </a:p>
      </dsp:txBody>
      <dsp:txXfrm>
        <a:off x="1466087" y="2289361"/>
        <a:ext cx="4172712" cy="97653"/>
      </dsp:txXfrm>
    </dsp:sp>
    <dsp:sp modelId="{707FD896-ADF2-4BBF-9E4A-247CA0D0D8A6}">
      <dsp:nvSpPr>
        <dsp:cNvPr id="0" name=""/>
        <dsp:cNvSpPr/>
      </dsp:nvSpPr>
      <dsp:spPr>
        <a:xfrm>
          <a:off x="230124" y="221667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6</a:t>
          </a:r>
        </a:p>
      </dsp:txBody>
      <dsp:txXfrm>
        <a:off x="241990" y="2228539"/>
        <a:ext cx="982106" cy="231164"/>
      </dsp:txXfrm>
    </dsp:sp>
    <dsp:sp modelId="{94F39436-0607-4772-91EE-2953713FC260}">
      <dsp:nvSpPr>
        <dsp:cNvPr id="0" name=""/>
        <dsp:cNvSpPr/>
      </dsp:nvSpPr>
      <dsp:spPr>
        <a:xfrm>
          <a:off x="0" y="245970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2459703"/>
        <a:ext cx="5638800" cy="195337"/>
      </dsp:txXfrm>
    </dsp:sp>
    <dsp:sp modelId="{FF6DFEB8-8E09-4C98-8A55-6048216DE404}">
      <dsp:nvSpPr>
        <dsp:cNvPr id="0" name=""/>
        <dsp:cNvSpPr/>
      </dsp:nvSpPr>
      <dsp:spPr>
        <a:xfrm>
          <a:off x="1466087" y="273261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Vulnerability Management</a:t>
          </a:r>
        </a:p>
      </dsp:txBody>
      <dsp:txXfrm>
        <a:off x="1466087" y="2732611"/>
        <a:ext cx="4172712" cy="97653"/>
      </dsp:txXfrm>
    </dsp:sp>
    <dsp:sp modelId="{9AF0AE16-8549-4F6D-ABD8-44867968E352}">
      <dsp:nvSpPr>
        <dsp:cNvPr id="0" name=""/>
        <dsp:cNvSpPr/>
      </dsp:nvSpPr>
      <dsp:spPr>
        <a:xfrm>
          <a:off x="230124" y="265992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7</a:t>
          </a:r>
        </a:p>
      </dsp:txBody>
      <dsp:txXfrm>
        <a:off x="241990" y="2671789"/>
        <a:ext cx="982106" cy="231164"/>
      </dsp:txXfrm>
    </dsp:sp>
    <dsp:sp modelId="{4A2F141A-C7DB-4CB2-B1CC-3998122335A8}">
      <dsp:nvSpPr>
        <dsp:cNvPr id="0" name=""/>
        <dsp:cNvSpPr/>
      </dsp:nvSpPr>
      <dsp:spPr>
        <a:xfrm>
          <a:off x="0" y="290295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2902954"/>
        <a:ext cx="5638800" cy="195337"/>
      </dsp:txXfrm>
    </dsp:sp>
    <dsp:sp modelId="{829E3544-6945-44FA-81AE-A56B96C0B752}">
      <dsp:nvSpPr>
        <dsp:cNvPr id="0" name=""/>
        <dsp:cNvSpPr/>
      </dsp:nvSpPr>
      <dsp:spPr>
        <a:xfrm>
          <a:off x="1466087" y="317586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Incident Response</a:t>
          </a:r>
        </a:p>
      </dsp:txBody>
      <dsp:txXfrm>
        <a:off x="1466087" y="3175862"/>
        <a:ext cx="4172712" cy="97653"/>
      </dsp:txXfrm>
    </dsp:sp>
    <dsp:sp modelId="{70DFF558-8FE3-487E-A6A0-EB215F92A402}">
      <dsp:nvSpPr>
        <dsp:cNvPr id="0" name=""/>
        <dsp:cNvSpPr/>
      </dsp:nvSpPr>
      <dsp:spPr>
        <a:xfrm>
          <a:off x="230124" y="310317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8</a:t>
          </a:r>
        </a:p>
      </dsp:txBody>
      <dsp:txXfrm>
        <a:off x="241990" y="3115039"/>
        <a:ext cx="982106" cy="231164"/>
      </dsp:txXfrm>
    </dsp:sp>
    <dsp:sp modelId="{9C5B48FA-273C-441E-8F13-95C2692E2911}">
      <dsp:nvSpPr>
        <dsp:cNvPr id="0" name=""/>
        <dsp:cNvSpPr/>
      </dsp:nvSpPr>
      <dsp:spPr>
        <a:xfrm>
          <a:off x="0" y="334620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3346204"/>
        <a:ext cx="5638800" cy="195337"/>
      </dsp:txXfrm>
    </dsp:sp>
    <dsp:sp modelId="{9033916B-202E-4ADC-A6C0-769EEE438550}">
      <dsp:nvSpPr>
        <dsp:cNvPr id="0" name=""/>
        <dsp:cNvSpPr/>
      </dsp:nvSpPr>
      <dsp:spPr>
        <a:xfrm>
          <a:off x="1466087" y="361911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Medical Device Security</a:t>
          </a:r>
        </a:p>
      </dsp:txBody>
      <dsp:txXfrm>
        <a:off x="1466087" y="3619112"/>
        <a:ext cx="4172712" cy="97653"/>
      </dsp:txXfrm>
    </dsp:sp>
    <dsp:sp modelId="{D962E6B6-13D2-4A10-8984-9C1C8C72BAFA}">
      <dsp:nvSpPr>
        <dsp:cNvPr id="0" name=""/>
        <dsp:cNvSpPr/>
      </dsp:nvSpPr>
      <dsp:spPr>
        <a:xfrm>
          <a:off x="230124" y="3546424"/>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9 </a:t>
          </a:r>
        </a:p>
      </dsp:txBody>
      <dsp:txXfrm>
        <a:off x="241990" y="3558290"/>
        <a:ext cx="982106" cy="231164"/>
      </dsp:txXfrm>
    </dsp:sp>
    <dsp:sp modelId="{DB0DC2B2-05D6-455F-8C98-2568748F1389}">
      <dsp:nvSpPr>
        <dsp:cNvPr id="0" name=""/>
        <dsp:cNvSpPr/>
      </dsp:nvSpPr>
      <dsp:spPr>
        <a:xfrm>
          <a:off x="0" y="378945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p>
      </dsp:txBody>
      <dsp:txXfrm>
        <a:off x="0" y="3789454"/>
        <a:ext cx="5638800" cy="195337"/>
      </dsp:txXfrm>
    </dsp:sp>
    <dsp:sp modelId="{AE4D30CD-26CE-4F06-BFF6-146F1D357F1C}">
      <dsp:nvSpPr>
        <dsp:cNvPr id="0" name=""/>
        <dsp:cNvSpPr/>
      </dsp:nvSpPr>
      <dsp:spPr>
        <a:xfrm>
          <a:off x="1466087" y="406236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dirty="0"/>
            <a:t>Cybersecurity Policies</a:t>
          </a:r>
        </a:p>
      </dsp:txBody>
      <dsp:txXfrm>
        <a:off x="1466087" y="4062362"/>
        <a:ext cx="4172712" cy="97653"/>
      </dsp:txXfrm>
    </dsp:sp>
    <dsp:sp modelId="{085B3B00-663B-4C1F-BF77-C11DD259C558}">
      <dsp:nvSpPr>
        <dsp:cNvPr id="0" name=""/>
        <dsp:cNvSpPr/>
      </dsp:nvSpPr>
      <dsp:spPr>
        <a:xfrm>
          <a:off x="230124" y="3989674"/>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10</a:t>
          </a:r>
        </a:p>
      </dsp:txBody>
      <dsp:txXfrm>
        <a:off x="241990" y="4001540"/>
        <a:ext cx="982106" cy="231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8A64C-2FE8-4111-93CA-64F6B913AEBB}">
      <dsp:nvSpPr>
        <dsp:cNvPr id="0" name=""/>
        <dsp:cNvSpPr/>
      </dsp:nvSpPr>
      <dsp:spPr>
        <a:xfrm rot="16200000">
          <a:off x="565708" y="-557797"/>
          <a:ext cx="1686718" cy="2818134"/>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Aimed for use across varied audiences</a:t>
          </a:r>
        </a:p>
      </dsp:txBody>
      <dsp:txXfrm rot="5400000">
        <a:off x="-1" y="7911"/>
        <a:ext cx="2818134" cy="1265038"/>
      </dsp:txXfrm>
    </dsp:sp>
    <dsp:sp modelId="{8507F1F3-5097-4643-9877-340E83AC83E8}">
      <dsp:nvSpPr>
        <dsp:cNvPr id="0" name=""/>
        <dsp:cNvSpPr/>
      </dsp:nvSpPr>
      <dsp:spPr>
        <a:xfrm>
          <a:off x="2818134" y="0"/>
          <a:ext cx="2818134" cy="16867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Information sharing among differing cybersecurity maturity levels and needs</a:t>
          </a:r>
        </a:p>
      </dsp:txBody>
      <dsp:txXfrm>
        <a:off x="2818134" y="0"/>
        <a:ext cx="2818134" cy="1265038"/>
      </dsp:txXfrm>
    </dsp:sp>
    <dsp:sp modelId="{35B01AB0-DDAC-46BA-B1BB-42D58A4067E1}">
      <dsp:nvSpPr>
        <dsp:cNvPr id="0" name=""/>
        <dsp:cNvSpPr/>
      </dsp:nvSpPr>
      <dsp:spPr>
        <a:xfrm rot="10800000">
          <a:off x="0" y="1686718"/>
          <a:ext cx="2818134" cy="16867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Cybersecurity Awareness</a:t>
          </a:r>
        </a:p>
      </dsp:txBody>
      <dsp:txXfrm rot="10800000">
        <a:off x="0" y="2108398"/>
        <a:ext cx="2818134" cy="1265038"/>
      </dsp:txXfrm>
    </dsp:sp>
    <dsp:sp modelId="{8378ECEF-1E60-4A31-8CF5-018194A503A5}">
      <dsp:nvSpPr>
        <dsp:cNvPr id="0" name=""/>
        <dsp:cNvSpPr/>
      </dsp:nvSpPr>
      <dsp:spPr>
        <a:xfrm rot="5400000">
          <a:off x="3383842" y="1121010"/>
          <a:ext cx="1686718" cy="2818134"/>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Enterprise Risk Management</a:t>
          </a:r>
        </a:p>
      </dsp:txBody>
      <dsp:txXfrm rot="-5400000">
        <a:off x="2818134" y="2108398"/>
        <a:ext cx="2818134" cy="1265038"/>
      </dsp:txXfrm>
    </dsp:sp>
    <dsp:sp modelId="{27727FF4-4E19-4428-AFCC-785ED6F41A62}">
      <dsp:nvSpPr>
        <dsp:cNvPr id="0" name=""/>
        <dsp:cNvSpPr/>
      </dsp:nvSpPr>
      <dsp:spPr>
        <a:xfrm>
          <a:off x="1972694" y="1265038"/>
          <a:ext cx="1690880" cy="84335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Sector Benefits</a:t>
          </a:r>
        </a:p>
      </dsp:txBody>
      <dsp:txXfrm>
        <a:off x="2013863" y="1306207"/>
        <a:ext cx="1608542" cy="7610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7B903-7311-48C1-857F-00B4CD0D532C}">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FEDA4-8E6C-4BE2-929D-B26E56BF028C}">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Information Security &amp; Privacy</a:t>
          </a:r>
        </a:p>
      </dsp:txBody>
      <dsp:txXfrm>
        <a:off x="2773960" y="706323"/>
        <a:ext cx="1086973" cy="543356"/>
      </dsp:txXfrm>
    </dsp:sp>
    <dsp:sp modelId="{0D622BD7-8956-48DF-A8CC-D9376C5EF33A}">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1ECD8-9D36-4E3A-B699-DF75963E704C}">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Leadership Engagement &amp; Support</a:t>
          </a:r>
        </a:p>
      </dsp:txBody>
      <dsp:txXfrm>
        <a:off x="2232861" y="1836927"/>
        <a:ext cx="1086973" cy="543356"/>
      </dsp:txXfrm>
    </dsp:sp>
    <dsp:sp modelId="{D06C543F-B324-4EA5-B5E6-6B4F8BD4F567}">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CA795-0B22-4D15-A70C-CDE722E65289}">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CFO Community Engagement</a:t>
          </a:r>
        </a:p>
      </dsp:txBody>
      <dsp:txXfrm>
        <a:off x="2776532" y="2969158"/>
        <a:ext cx="1086973" cy="543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F1E3F-36DA-42D8-B813-98EEB35EF37D}">
      <dsp:nvSpPr>
        <dsp:cNvPr id="0" name=""/>
        <dsp:cNvSpPr/>
      </dsp:nvSpPr>
      <dsp:spPr>
        <a:xfrm rot="5400000">
          <a:off x="5378997" y="-2367494"/>
          <a:ext cx="675263" cy="557955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May 22-23 2017</a:t>
          </a:r>
          <a:r>
            <a:rPr lang="en-US" sz="1400" kern="1200" dirty="0"/>
            <a:t>:  Session #1 (In-Person)</a:t>
          </a:r>
        </a:p>
        <a:p>
          <a:pPr marL="114300" lvl="1" indent="-114300" algn="l" defTabSz="622300">
            <a:lnSpc>
              <a:spcPct val="90000"/>
            </a:lnSpc>
            <a:spcBef>
              <a:spcPct val="0"/>
            </a:spcBef>
            <a:spcAft>
              <a:spcPct val="15000"/>
            </a:spcAft>
            <a:buChar char="•"/>
          </a:pPr>
          <a:r>
            <a:rPr lang="en-US" sz="1400" b="1" kern="1200" dirty="0"/>
            <a:t>June 26 2017</a:t>
          </a:r>
          <a:r>
            <a:rPr lang="en-US" sz="1400" kern="1200" dirty="0"/>
            <a:t>:  Session #2 (WebEx)</a:t>
          </a:r>
        </a:p>
        <a:p>
          <a:pPr marL="114300" lvl="1" indent="-114300" algn="l" defTabSz="622300">
            <a:lnSpc>
              <a:spcPct val="90000"/>
            </a:lnSpc>
            <a:spcBef>
              <a:spcPct val="0"/>
            </a:spcBef>
            <a:spcAft>
              <a:spcPct val="15000"/>
            </a:spcAft>
            <a:buChar char="•"/>
          </a:pPr>
          <a:r>
            <a:rPr lang="en-US" sz="1400" b="1" kern="1200" dirty="0"/>
            <a:t>July 17-18 2017</a:t>
          </a:r>
          <a:r>
            <a:rPr lang="en-US" sz="1400" kern="1200" dirty="0"/>
            <a:t>:  Session #3 (In-Person)</a:t>
          </a:r>
        </a:p>
      </dsp:txBody>
      <dsp:txXfrm rot="-5400000">
        <a:off x="2926853" y="117614"/>
        <a:ext cx="5546587" cy="609335"/>
      </dsp:txXfrm>
    </dsp:sp>
    <dsp:sp modelId="{E231B862-705F-4139-822E-AF87C7E927A8}">
      <dsp:nvSpPr>
        <dsp:cNvPr id="0" name=""/>
        <dsp:cNvSpPr/>
      </dsp:nvSpPr>
      <dsp:spPr>
        <a:xfrm>
          <a:off x="211644" y="16769"/>
          <a:ext cx="2715208" cy="844079"/>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Stage One:  </a:t>
          </a:r>
          <a:r>
            <a:rPr lang="en-US" sz="2000" kern="1200" dirty="0"/>
            <a:t>“Foundation”</a:t>
          </a:r>
        </a:p>
      </dsp:txBody>
      <dsp:txXfrm>
        <a:off x="252849" y="57974"/>
        <a:ext cx="2632798" cy="761669"/>
      </dsp:txXfrm>
    </dsp:sp>
    <dsp:sp modelId="{87AA0A53-95B7-4254-8167-C8882CACB9A8}">
      <dsp:nvSpPr>
        <dsp:cNvPr id="0" name=""/>
        <dsp:cNvSpPr/>
      </dsp:nvSpPr>
      <dsp:spPr>
        <a:xfrm rot="5400000">
          <a:off x="5262783" y="-1452056"/>
          <a:ext cx="896938" cy="5574102"/>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August 2017 – Early September 2017</a:t>
          </a:r>
          <a:r>
            <a:rPr lang="en-US" sz="1400" kern="1200" dirty="0"/>
            <a:t>:  Subgroups Convene and Address “Annotated Outline” and Topics</a:t>
          </a:r>
        </a:p>
      </dsp:txBody>
      <dsp:txXfrm rot="-5400000">
        <a:off x="2924202" y="930310"/>
        <a:ext cx="5530317" cy="809368"/>
      </dsp:txXfrm>
    </dsp:sp>
    <dsp:sp modelId="{A8DC7694-BEFA-43D3-AA73-02F97985A347}">
      <dsp:nvSpPr>
        <dsp:cNvPr id="0" name=""/>
        <dsp:cNvSpPr/>
      </dsp:nvSpPr>
      <dsp:spPr>
        <a:xfrm>
          <a:off x="211644" y="912954"/>
          <a:ext cx="2712556" cy="844079"/>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Stage Two:  </a:t>
          </a:r>
        </a:p>
        <a:p>
          <a:pPr marL="0" lvl="0" indent="0" algn="ctr" defTabSz="933450">
            <a:lnSpc>
              <a:spcPct val="90000"/>
            </a:lnSpc>
            <a:spcBef>
              <a:spcPct val="0"/>
            </a:spcBef>
            <a:spcAft>
              <a:spcPct val="35000"/>
            </a:spcAft>
            <a:buNone/>
          </a:pPr>
          <a:r>
            <a:rPr lang="en-US" sz="2000" kern="1200" dirty="0"/>
            <a:t>“How-To”/Subgroups</a:t>
          </a:r>
        </a:p>
      </dsp:txBody>
      <dsp:txXfrm>
        <a:off x="252849" y="954159"/>
        <a:ext cx="2630146" cy="761669"/>
      </dsp:txXfrm>
    </dsp:sp>
    <dsp:sp modelId="{06623D2F-7817-4517-B2FC-C3B25BDCA1DA}">
      <dsp:nvSpPr>
        <dsp:cNvPr id="0" name=""/>
        <dsp:cNvSpPr/>
      </dsp:nvSpPr>
      <dsp:spPr>
        <a:xfrm rot="5400000">
          <a:off x="5176407" y="-426538"/>
          <a:ext cx="1069691" cy="5574102"/>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September 18-19</a:t>
          </a:r>
          <a:r>
            <a:rPr lang="en-US" sz="1400" kern="1200" dirty="0"/>
            <a:t>:  Session #4 (In-Person)</a:t>
          </a:r>
        </a:p>
        <a:p>
          <a:pPr marL="114300" lvl="1" indent="-114300" algn="l" defTabSz="622300">
            <a:lnSpc>
              <a:spcPct val="90000"/>
            </a:lnSpc>
            <a:spcBef>
              <a:spcPct val="0"/>
            </a:spcBef>
            <a:spcAft>
              <a:spcPct val="15000"/>
            </a:spcAft>
            <a:buChar char="•"/>
          </a:pPr>
          <a:r>
            <a:rPr lang="en-US" sz="1400" b="1" kern="1200" dirty="0"/>
            <a:t>October 2017 – December 2017</a:t>
          </a:r>
          <a:r>
            <a:rPr lang="en-US" sz="1400" kern="1200" dirty="0"/>
            <a:t>:  1.  After Action Review        </a:t>
          </a:r>
          <a:r>
            <a:rPr lang="en-US" sz="1400" b="0" i="0" u="none" kern="1200" dirty="0">
              <a:solidFill>
                <a:schemeClr val="tx1"/>
              </a:solidFill>
            </a:rPr>
            <a:t>2.  Peer Review Roundtables  </a:t>
          </a:r>
          <a:r>
            <a:rPr lang="en-US" sz="1400" i="0" kern="1200" dirty="0"/>
            <a:t>3.  </a:t>
          </a:r>
          <a:r>
            <a:rPr lang="en-US" sz="1400" kern="1200" dirty="0"/>
            <a:t>Session #5 WebEx Sessions</a:t>
          </a:r>
        </a:p>
      </dsp:txBody>
      <dsp:txXfrm rot="-5400000">
        <a:off x="2924202" y="1877885"/>
        <a:ext cx="5521884" cy="965255"/>
      </dsp:txXfrm>
    </dsp:sp>
    <dsp:sp modelId="{C22C4A72-77C6-420F-9DC3-EA05C4D16091}">
      <dsp:nvSpPr>
        <dsp:cNvPr id="0" name=""/>
        <dsp:cNvSpPr/>
      </dsp:nvSpPr>
      <dsp:spPr>
        <a:xfrm>
          <a:off x="211644" y="1828802"/>
          <a:ext cx="2712556" cy="1063421"/>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Stage Three:</a:t>
          </a:r>
        </a:p>
        <a:p>
          <a:pPr marL="0" lvl="0" indent="0" algn="ctr" defTabSz="844550">
            <a:lnSpc>
              <a:spcPct val="90000"/>
            </a:lnSpc>
            <a:spcBef>
              <a:spcPct val="0"/>
            </a:spcBef>
            <a:spcAft>
              <a:spcPct val="35000"/>
            </a:spcAft>
            <a:buNone/>
          </a:pPr>
          <a:r>
            <a:rPr lang="en-US" sz="1900" kern="1200" dirty="0"/>
            <a:t>“Assessment”</a:t>
          </a:r>
        </a:p>
      </dsp:txBody>
      <dsp:txXfrm>
        <a:off x="263556" y="1880714"/>
        <a:ext cx="2608732" cy="959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F1E3F-36DA-42D8-B813-98EEB35EF37D}">
      <dsp:nvSpPr>
        <dsp:cNvPr id="0" name=""/>
        <dsp:cNvSpPr/>
      </dsp:nvSpPr>
      <dsp:spPr>
        <a:xfrm rot="5400000">
          <a:off x="5283852" y="-2301671"/>
          <a:ext cx="865551" cy="557955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i="0" kern="1200" dirty="0"/>
            <a:t>Early 2018:  </a:t>
          </a:r>
          <a:r>
            <a:rPr lang="en-US" sz="1400" b="0" i="0" kern="1200" dirty="0"/>
            <a:t>1</a:t>
          </a:r>
          <a:r>
            <a:rPr lang="en-US" sz="1400" i="0" kern="1200" dirty="0"/>
            <a:t>.  Writing Committee &amp; First Draft of Version 1.0 of Guidance</a:t>
          </a:r>
          <a:r>
            <a:rPr lang="en-US" sz="1400" kern="1200" dirty="0"/>
            <a:t>   2.  Session #6 (Task Group ratification of First Draft of Version 1.0)</a:t>
          </a:r>
        </a:p>
      </dsp:txBody>
      <dsp:txXfrm rot="-5400000">
        <a:off x="2926853" y="97581"/>
        <a:ext cx="5537298" cy="781045"/>
      </dsp:txXfrm>
    </dsp:sp>
    <dsp:sp modelId="{E231B862-705F-4139-822E-AF87C7E927A8}">
      <dsp:nvSpPr>
        <dsp:cNvPr id="0" name=""/>
        <dsp:cNvSpPr/>
      </dsp:nvSpPr>
      <dsp:spPr>
        <a:xfrm>
          <a:off x="211644" y="9430"/>
          <a:ext cx="2715208" cy="92316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Stage Four:</a:t>
          </a:r>
        </a:p>
        <a:p>
          <a:pPr marL="0" lvl="0" indent="0" algn="ctr" defTabSz="977900">
            <a:lnSpc>
              <a:spcPct val="90000"/>
            </a:lnSpc>
            <a:spcBef>
              <a:spcPct val="0"/>
            </a:spcBef>
            <a:spcAft>
              <a:spcPct val="35000"/>
            </a:spcAft>
            <a:buNone/>
          </a:pPr>
          <a:r>
            <a:rPr lang="en-US" sz="2000" kern="1200" dirty="0"/>
            <a:t>“Initial Document”</a:t>
          </a:r>
        </a:p>
      </dsp:txBody>
      <dsp:txXfrm>
        <a:off x="256709" y="54495"/>
        <a:ext cx="2625078" cy="833034"/>
      </dsp:txXfrm>
    </dsp:sp>
    <dsp:sp modelId="{87AA0A53-95B7-4254-8167-C8882CACB9A8}">
      <dsp:nvSpPr>
        <dsp:cNvPr id="0" name=""/>
        <dsp:cNvSpPr/>
      </dsp:nvSpPr>
      <dsp:spPr>
        <a:xfrm rot="5400000">
          <a:off x="5347362" y="-1358847"/>
          <a:ext cx="738531" cy="557955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Summer 2018 – Fall 2018</a:t>
          </a:r>
          <a:r>
            <a:rPr lang="en-US" sz="1400" kern="1200" dirty="0"/>
            <a:t>:  </a:t>
          </a:r>
          <a:r>
            <a:rPr lang="en-US" sz="1400" i="1" kern="1200" dirty="0"/>
            <a:t>Assessing the Output</a:t>
          </a:r>
          <a:r>
            <a:rPr lang="en-US" sz="1400" kern="1200" dirty="0"/>
            <a:t>:  Nationwide Pre-Testing with Healthcare Professionals</a:t>
          </a:r>
        </a:p>
      </dsp:txBody>
      <dsp:txXfrm rot="-5400000">
        <a:off x="2926852" y="1097715"/>
        <a:ext cx="5543499" cy="666427"/>
      </dsp:txXfrm>
    </dsp:sp>
    <dsp:sp modelId="{A8DC7694-BEFA-43D3-AA73-02F97985A347}">
      <dsp:nvSpPr>
        <dsp:cNvPr id="0" name=""/>
        <dsp:cNvSpPr/>
      </dsp:nvSpPr>
      <dsp:spPr>
        <a:xfrm>
          <a:off x="211644" y="969369"/>
          <a:ext cx="2715208" cy="92316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Stage Five:</a:t>
          </a:r>
        </a:p>
        <a:p>
          <a:pPr marL="0" lvl="0" indent="0" algn="ctr" defTabSz="889000">
            <a:lnSpc>
              <a:spcPct val="90000"/>
            </a:lnSpc>
            <a:spcBef>
              <a:spcPct val="0"/>
            </a:spcBef>
            <a:spcAft>
              <a:spcPct val="35000"/>
            </a:spcAft>
            <a:buNone/>
          </a:pPr>
          <a:r>
            <a:rPr lang="en-US" sz="2000" kern="1200" dirty="0"/>
            <a:t>“Pre-Testing”</a:t>
          </a:r>
        </a:p>
      </dsp:txBody>
      <dsp:txXfrm>
        <a:off x="256709" y="1014434"/>
        <a:ext cx="2625078" cy="833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2BCCE203-7A9A-47E5-ACBA-510AF5313C61}" type="datetimeFigureOut">
              <a:rPr lang="en-US" smtClean="0"/>
              <a:t>10/26/2018</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B031BE2-C4E3-447E-9D10-8A3B2105BC0B}" type="slidenum">
              <a:rPr lang="en-US" smtClean="0"/>
              <a:t>‹#›</a:t>
            </a:fld>
            <a:endParaRPr lang="en-US" dirty="0"/>
          </a:p>
        </p:txBody>
      </p:sp>
    </p:spTree>
    <p:extLst>
      <p:ext uri="{BB962C8B-B14F-4D97-AF65-F5344CB8AC3E}">
        <p14:creationId xmlns:p14="http://schemas.microsoft.com/office/powerpoint/2010/main" val="286290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DE9E2E21-937C-46CA-A1AD-A10D6BCD814C}" type="datetimeFigureOut">
              <a:rPr lang="en-US" smtClean="0"/>
              <a:t>10/26/2018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C9AEC59F-753E-4CD5-96FE-54D8D1AA4741}" type="slidenum">
              <a:rPr lang="en-US" smtClean="0"/>
              <a:t>‹#›</a:t>
            </a:fld>
            <a:endParaRPr lang="en-US" dirty="0"/>
          </a:p>
        </p:txBody>
      </p:sp>
    </p:spTree>
    <p:extLst>
      <p:ext uri="{BB962C8B-B14F-4D97-AF65-F5344CB8AC3E}">
        <p14:creationId xmlns:p14="http://schemas.microsoft.com/office/powerpoint/2010/main" val="280379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a:t>
            </a:fld>
            <a:endParaRPr lang="en-US" dirty="0"/>
          </a:p>
        </p:txBody>
      </p:sp>
    </p:spTree>
    <p:extLst>
      <p:ext uri="{BB962C8B-B14F-4D97-AF65-F5344CB8AC3E}">
        <p14:creationId xmlns:p14="http://schemas.microsoft.com/office/powerpoint/2010/main" val="69084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B7B4B1FB-BAF0-4204-AADF-DC64887E1594}" type="slidenum">
              <a:rPr lang="en-US" smtClean="0"/>
              <a:t>11</a:t>
            </a:fld>
            <a:endParaRPr lang="en-US" dirty="0"/>
          </a:p>
        </p:txBody>
      </p:sp>
    </p:spTree>
    <p:extLst>
      <p:ext uri="{BB962C8B-B14F-4D97-AF65-F5344CB8AC3E}">
        <p14:creationId xmlns:p14="http://schemas.microsoft.com/office/powerpoint/2010/main" val="345322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12</a:t>
            </a:fld>
            <a:endParaRPr lang="en-US" dirty="0"/>
          </a:p>
        </p:txBody>
      </p:sp>
    </p:spTree>
    <p:extLst>
      <p:ext uri="{BB962C8B-B14F-4D97-AF65-F5344CB8AC3E}">
        <p14:creationId xmlns:p14="http://schemas.microsoft.com/office/powerpoint/2010/main" val="2185288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13</a:t>
            </a:fld>
            <a:endParaRPr lang="en-US" dirty="0"/>
          </a:p>
        </p:txBody>
      </p:sp>
    </p:spTree>
    <p:extLst>
      <p:ext uri="{BB962C8B-B14F-4D97-AF65-F5344CB8AC3E}">
        <p14:creationId xmlns:p14="http://schemas.microsoft.com/office/powerpoint/2010/main" val="375265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CFO community</a:t>
            </a:r>
            <a:r>
              <a:rPr lang="en-US" baseline="0" dirty="0"/>
              <a:t> impacts and relevance</a:t>
            </a:r>
            <a:endParaRPr lang="en-US" dirty="0"/>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14</a:t>
            </a:fld>
            <a:endParaRPr lang="en-US" dirty="0"/>
          </a:p>
        </p:txBody>
      </p:sp>
    </p:spTree>
    <p:extLst>
      <p:ext uri="{BB962C8B-B14F-4D97-AF65-F5344CB8AC3E}">
        <p14:creationId xmlns:p14="http://schemas.microsoft.com/office/powerpoint/2010/main" val="315166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15</a:t>
            </a:fld>
            <a:endParaRPr lang="en-US" dirty="0"/>
          </a:p>
        </p:txBody>
      </p:sp>
    </p:spTree>
    <p:extLst>
      <p:ext uri="{BB962C8B-B14F-4D97-AF65-F5344CB8AC3E}">
        <p14:creationId xmlns:p14="http://schemas.microsoft.com/office/powerpoint/2010/main" val="18493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Key Stats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In-Person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87</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Virtual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36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Avg Per Group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 – </a:t>
            </a: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123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In-Person Pretests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via roundtable discussion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Virtual Pretests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4</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via WebEx roundtable discussion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Totals Pretests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Cities: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Chicago, IL; Duluth, GA; Long Island, NY;  NYC, NY; Ocala, FL; Seattle, WA;  Columbus, 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Position Breakdown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Practitioners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Hospital/Practice Admin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CIOs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CISOs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Executive Level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Medical Device Professionals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IT Professionals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InfoSec Professionals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45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Regions Represented</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Northeast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Southeast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Midwest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Northwest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Southwest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16</a:t>
            </a:fld>
            <a:endParaRPr lang="en-US" dirty="0"/>
          </a:p>
        </p:txBody>
      </p:sp>
    </p:spTree>
    <p:extLst>
      <p:ext uri="{BB962C8B-B14F-4D97-AF65-F5344CB8AC3E}">
        <p14:creationId xmlns:p14="http://schemas.microsoft.com/office/powerpoint/2010/main" val="87644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kern="1200" dirty="0">
                <a:solidFill>
                  <a:srgbClr val="000000"/>
                </a:solidFill>
                <a:effectLst/>
                <a:latin typeface="Calibri" panose="020F0502020204030204" pitchFamily="34" charset="0"/>
                <a:ea typeface="+mn-ea"/>
                <a:cs typeface="+mn-cs"/>
              </a:rPr>
              <a:t>Key Stats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In-Person –</a:t>
            </a:r>
            <a:r>
              <a:rPr lang="en-US" sz="1200" b="1" kern="1200" dirty="0">
                <a:solidFill>
                  <a:srgbClr val="000000"/>
                </a:solidFill>
                <a:effectLst/>
                <a:latin typeface="Calibri" panose="020F0502020204030204" pitchFamily="34" charset="0"/>
                <a:ea typeface="+mn-ea"/>
                <a:cs typeface="+mn-cs"/>
              </a:rPr>
              <a:t> 87</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Virtual –</a:t>
            </a:r>
            <a:r>
              <a:rPr lang="en-US" sz="1200" b="1" kern="1200" dirty="0">
                <a:solidFill>
                  <a:srgbClr val="000000"/>
                </a:solidFill>
                <a:effectLst/>
                <a:latin typeface="Calibri" panose="020F0502020204030204" pitchFamily="34" charset="0"/>
                <a:ea typeface="+mn-ea"/>
                <a:cs typeface="+mn-cs"/>
              </a:rPr>
              <a:t> 36</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Avg Per Group – </a:t>
            </a:r>
            <a:r>
              <a:rPr lang="en-US" sz="1200" b="1" kern="1200" dirty="0">
                <a:solidFill>
                  <a:srgbClr val="000000"/>
                </a:solidFill>
                <a:effectLst/>
                <a:latin typeface="Calibri" panose="020F0502020204030204" pitchFamily="34" charset="0"/>
                <a:ea typeface="+mn-ea"/>
                <a:cs typeface="+mn-cs"/>
              </a:rPr>
              <a:t>8</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Total – </a:t>
            </a:r>
            <a:r>
              <a:rPr lang="en-US" sz="1200" b="1" u="sng" kern="1200" dirty="0">
                <a:solidFill>
                  <a:srgbClr val="000000"/>
                </a:solidFill>
                <a:effectLst/>
                <a:latin typeface="Calibri" panose="020F0502020204030204" pitchFamily="34" charset="0"/>
                <a:ea typeface="+mn-ea"/>
                <a:cs typeface="+mn-cs"/>
              </a:rPr>
              <a:t>123</a:t>
            </a:r>
            <a:r>
              <a:rPr lang="en-US" sz="1200" kern="1200" dirty="0">
                <a:solidFill>
                  <a:srgbClr val="000000"/>
                </a:solidFill>
                <a:effectLst/>
                <a:latin typeface="Calibri" panose="020F0502020204030204" pitchFamily="34" charset="0"/>
                <a:ea typeface="+mn-ea"/>
                <a:cs typeface="+mn-cs"/>
              </a:rPr>
              <a:t> participants</a:t>
            </a:r>
          </a:p>
          <a:p>
            <a:pPr marL="0" marR="0">
              <a:spcBef>
                <a:spcPts val="0"/>
              </a:spcBef>
              <a:spcAft>
                <a:spcPts val="0"/>
              </a:spcAft>
            </a:pPr>
            <a:endParaRPr lang="en-US" sz="1200" kern="1200" dirty="0">
              <a:solidFill>
                <a:srgbClr val="000000"/>
              </a:solidFill>
              <a:effectLst/>
              <a:latin typeface="Calibri" panose="020F0502020204030204" pitchFamily="34" charset="0"/>
              <a:ea typeface="+mn-ea"/>
              <a:cs typeface="+mn-cs"/>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In-Person Pretests – </a:t>
            </a:r>
            <a:r>
              <a:rPr lang="en-US" sz="1200" b="1" kern="1200" dirty="0">
                <a:solidFill>
                  <a:srgbClr val="000000"/>
                </a:solidFill>
                <a:effectLst/>
                <a:latin typeface="Calibri" panose="020F0502020204030204" pitchFamily="34" charset="0"/>
                <a:ea typeface="+mn-ea"/>
                <a:cs typeface="+mn-cs"/>
              </a:rPr>
              <a:t>12</a:t>
            </a:r>
            <a:r>
              <a:rPr lang="en-US" sz="1200" kern="1200" dirty="0">
                <a:solidFill>
                  <a:srgbClr val="000000"/>
                </a:solidFill>
                <a:effectLst/>
                <a:latin typeface="Calibri" panose="020F0502020204030204" pitchFamily="34" charset="0"/>
                <a:ea typeface="+mn-ea"/>
                <a:cs typeface="+mn-cs"/>
              </a:rPr>
              <a:t> via roundtable discussion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Virtual Pretests –</a:t>
            </a:r>
            <a:r>
              <a:rPr lang="en-US" sz="1200" b="1" kern="1200" dirty="0">
                <a:solidFill>
                  <a:srgbClr val="000000"/>
                </a:solidFill>
                <a:effectLst/>
                <a:latin typeface="Calibri" panose="020F0502020204030204" pitchFamily="34" charset="0"/>
                <a:ea typeface="+mn-ea"/>
                <a:cs typeface="+mn-cs"/>
              </a:rPr>
              <a:t> 4</a:t>
            </a:r>
            <a:r>
              <a:rPr lang="en-US" sz="1200" kern="1200" dirty="0">
                <a:solidFill>
                  <a:srgbClr val="000000"/>
                </a:solidFill>
                <a:effectLst/>
                <a:latin typeface="Calibri" panose="020F0502020204030204" pitchFamily="34" charset="0"/>
                <a:ea typeface="+mn-ea"/>
                <a:cs typeface="+mn-cs"/>
              </a:rPr>
              <a:t> via WebEx roundtable discussion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Totals Pretests – </a:t>
            </a:r>
            <a:r>
              <a:rPr lang="en-US" sz="1200" b="1" kern="1200" dirty="0">
                <a:solidFill>
                  <a:srgbClr val="000000"/>
                </a:solidFill>
                <a:effectLst/>
                <a:latin typeface="Calibri" panose="020F0502020204030204" pitchFamily="34" charset="0"/>
                <a:ea typeface="+mn-ea"/>
                <a:cs typeface="+mn-cs"/>
              </a:rPr>
              <a:t>16</a:t>
            </a:r>
            <a:r>
              <a:rPr lang="en-US" sz="1200" kern="1200" dirty="0">
                <a:solidFill>
                  <a:srgbClr val="000000"/>
                </a:solidFill>
                <a:effectLst/>
                <a:latin typeface="Calibri" panose="020F0502020204030204" pitchFamily="34" charset="0"/>
                <a:ea typeface="+mn-ea"/>
                <a:cs typeface="+mn-cs"/>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kern="1200" dirty="0">
                <a:solidFill>
                  <a:srgbClr val="000000"/>
                </a:solidFill>
                <a:effectLst/>
                <a:latin typeface="Calibri" panose="020F0502020204030204" pitchFamily="34" charset="0"/>
                <a:ea typeface="+mn-ea"/>
                <a:cs typeface="+mn-cs"/>
              </a:rPr>
              <a:t>Cities:</a:t>
            </a:r>
            <a:r>
              <a:rPr lang="en-US" sz="1200" kern="1200" dirty="0">
                <a:solidFill>
                  <a:srgbClr val="000000"/>
                </a:solidFill>
                <a:effectLst/>
                <a:latin typeface="Calibri" panose="020F0502020204030204" pitchFamily="34" charset="0"/>
                <a:ea typeface="+mn-ea"/>
                <a:cs typeface="+mn-cs"/>
              </a:rPr>
              <a:t> Chicago, IL; Duluth, GA; Long Island, NY;  NYC,</a:t>
            </a:r>
            <a:r>
              <a:rPr lang="en-US" sz="1200" kern="1200" baseline="0" dirty="0">
                <a:solidFill>
                  <a:srgbClr val="000000"/>
                </a:solidFill>
                <a:effectLst/>
                <a:latin typeface="Calibri" panose="020F0502020204030204" pitchFamily="34" charset="0"/>
                <a:ea typeface="+mn-ea"/>
                <a:cs typeface="+mn-cs"/>
              </a:rPr>
              <a:t> NY; </a:t>
            </a:r>
            <a:r>
              <a:rPr lang="en-US" sz="1200" kern="1200" dirty="0">
                <a:solidFill>
                  <a:srgbClr val="000000"/>
                </a:solidFill>
                <a:effectLst/>
                <a:latin typeface="Calibri" panose="020F0502020204030204" pitchFamily="34" charset="0"/>
                <a:ea typeface="+mn-ea"/>
                <a:cs typeface="+mn-cs"/>
              </a:rPr>
              <a:t>Ocala, FL; Seattle, WA;  Columbus, OH</a:t>
            </a:r>
          </a:p>
          <a:p>
            <a:pPr marL="0" marR="0">
              <a:spcBef>
                <a:spcPts val="0"/>
              </a:spcBef>
              <a:spcAft>
                <a:spcPts val="0"/>
              </a:spcAft>
            </a:pPr>
            <a:endParaRPr lang="en-US" sz="1200" kern="1200" dirty="0">
              <a:solidFill>
                <a:srgbClr val="000000"/>
              </a:solidFill>
              <a:effectLst/>
              <a:latin typeface="Calibri" panose="020F0502020204030204" pitchFamily="34" charset="0"/>
              <a:ea typeface="+mn-ea"/>
              <a:cs typeface="+mn-cs"/>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70+ Organizations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kern="1200" dirty="0">
                <a:solidFill>
                  <a:srgbClr val="000000"/>
                </a:solidFill>
                <a:effectLst/>
                <a:latin typeface="Calibri" panose="020F0502020204030204" pitchFamily="34" charset="0"/>
                <a:ea typeface="+mn-ea"/>
                <a:cs typeface="+mn-cs"/>
              </a:rPr>
              <a:t>Position Breakdown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Practitioners – </a:t>
            </a:r>
            <a:r>
              <a:rPr lang="en-US" sz="1200" b="1" kern="1200" dirty="0">
                <a:solidFill>
                  <a:srgbClr val="000000"/>
                </a:solidFill>
                <a:effectLst/>
                <a:latin typeface="Calibri" panose="020F0502020204030204" pitchFamily="34" charset="0"/>
                <a:ea typeface="+mn-ea"/>
                <a:cs typeface="+mn-cs"/>
              </a:rPr>
              <a:t>12</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Hospital/Practice Admin – </a:t>
            </a:r>
            <a:r>
              <a:rPr lang="en-US" sz="1200" b="1" kern="1200" dirty="0">
                <a:solidFill>
                  <a:srgbClr val="000000"/>
                </a:solidFill>
                <a:effectLst/>
                <a:latin typeface="Calibri" panose="020F0502020204030204" pitchFamily="34" charset="0"/>
                <a:ea typeface="+mn-ea"/>
                <a:cs typeface="+mn-cs"/>
              </a:rPr>
              <a:t>10</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CIOs – </a:t>
            </a:r>
            <a:r>
              <a:rPr lang="en-US" sz="1200" b="1" kern="1200" dirty="0">
                <a:solidFill>
                  <a:srgbClr val="000000"/>
                </a:solidFill>
                <a:effectLst/>
                <a:latin typeface="Calibri" panose="020F0502020204030204" pitchFamily="34" charset="0"/>
                <a:ea typeface="+mn-ea"/>
                <a:cs typeface="+mn-cs"/>
              </a:rPr>
              <a:t>5</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CISOs – </a:t>
            </a:r>
            <a:r>
              <a:rPr lang="en-US" sz="1200" b="1" kern="1200" dirty="0">
                <a:solidFill>
                  <a:srgbClr val="000000"/>
                </a:solidFill>
                <a:effectLst/>
                <a:latin typeface="Calibri" panose="020F0502020204030204" pitchFamily="34" charset="0"/>
                <a:ea typeface="+mn-ea"/>
                <a:cs typeface="+mn-cs"/>
              </a:rPr>
              <a:t>13</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Executive Level – </a:t>
            </a:r>
            <a:r>
              <a:rPr lang="en-US" sz="1200" b="1" kern="1200" dirty="0">
                <a:solidFill>
                  <a:srgbClr val="000000"/>
                </a:solidFill>
                <a:effectLst/>
                <a:latin typeface="Calibri" panose="020F0502020204030204" pitchFamily="34" charset="0"/>
                <a:ea typeface="+mn-ea"/>
                <a:cs typeface="+mn-cs"/>
              </a:rPr>
              <a:t>18</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Medical Device Professionals –</a:t>
            </a:r>
            <a:r>
              <a:rPr lang="en-US" sz="1200" b="1" kern="1200" dirty="0">
                <a:solidFill>
                  <a:srgbClr val="000000"/>
                </a:solidFill>
                <a:effectLst/>
                <a:latin typeface="Calibri" panose="020F0502020204030204" pitchFamily="34" charset="0"/>
                <a:ea typeface="+mn-ea"/>
                <a:cs typeface="+mn-cs"/>
              </a:rPr>
              <a:t> 8</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IT Professionals -</a:t>
            </a:r>
            <a:r>
              <a:rPr lang="en-US" sz="1200" b="1" kern="1200" dirty="0">
                <a:solidFill>
                  <a:srgbClr val="000000"/>
                </a:solidFill>
                <a:effectLst/>
                <a:latin typeface="Calibri" panose="020F0502020204030204" pitchFamily="34" charset="0"/>
                <a:ea typeface="+mn-ea"/>
                <a:cs typeface="+mn-cs"/>
              </a:rPr>
              <a:t> 12</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InfoSec Professionals – </a:t>
            </a:r>
            <a:r>
              <a:rPr lang="en-US" sz="1200" b="1" kern="1200" dirty="0">
                <a:solidFill>
                  <a:srgbClr val="000000"/>
                </a:solidFill>
                <a:effectLst/>
                <a:latin typeface="Calibri" panose="020F0502020204030204" pitchFamily="34" charset="0"/>
                <a:ea typeface="+mn-ea"/>
                <a:cs typeface="+mn-cs"/>
              </a:rPr>
              <a:t>45 </a:t>
            </a:r>
            <a:r>
              <a:rPr lang="en-US" sz="1200" kern="1200" dirty="0">
                <a:solidFill>
                  <a:srgbClr val="000000"/>
                </a:solidFill>
                <a:effectLst/>
                <a:latin typeface="Calibri" panose="020F0502020204030204" pitchFamily="34" charset="0"/>
                <a:ea typeface="+mn-ea"/>
                <a:cs typeface="+mn-cs"/>
              </a:rPr>
              <a:t>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kern="1200" dirty="0">
                <a:solidFill>
                  <a:srgbClr val="000000"/>
                </a:solidFill>
                <a:effectLst/>
                <a:latin typeface="Calibri" panose="020F0502020204030204" pitchFamily="34" charset="0"/>
                <a:ea typeface="+mn-ea"/>
                <a:cs typeface="+mn-cs"/>
              </a:rPr>
              <a:t>Regions Represented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Northeast – </a:t>
            </a:r>
            <a:r>
              <a:rPr lang="en-US" sz="1200" b="1" kern="1200" dirty="0">
                <a:solidFill>
                  <a:srgbClr val="000000"/>
                </a:solidFill>
                <a:effectLst/>
                <a:latin typeface="Calibri" panose="020F0502020204030204" pitchFamily="34" charset="0"/>
                <a:ea typeface="+mn-ea"/>
                <a:cs typeface="+mn-cs"/>
              </a:rPr>
              <a:t>32</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Southeast – </a:t>
            </a:r>
            <a:r>
              <a:rPr lang="en-US" sz="1200" b="1" kern="1200" dirty="0">
                <a:solidFill>
                  <a:srgbClr val="000000"/>
                </a:solidFill>
                <a:effectLst/>
                <a:latin typeface="Calibri" panose="020F0502020204030204" pitchFamily="34" charset="0"/>
                <a:ea typeface="+mn-ea"/>
                <a:cs typeface="+mn-cs"/>
              </a:rPr>
              <a:t>20 </a:t>
            </a:r>
            <a:r>
              <a:rPr lang="en-US" sz="1200" kern="1200" dirty="0">
                <a:solidFill>
                  <a:srgbClr val="000000"/>
                </a:solidFill>
                <a:effectLst/>
                <a:latin typeface="Calibri" panose="020F0502020204030204" pitchFamily="34" charset="0"/>
                <a:ea typeface="+mn-ea"/>
                <a:cs typeface="+mn-cs"/>
              </a:rPr>
              <a:t>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Midwest – </a:t>
            </a:r>
            <a:r>
              <a:rPr lang="en-US" sz="1200" b="1" kern="1200" dirty="0">
                <a:solidFill>
                  <a:srgbClr val="000000"/>
                </a:solidFill>
                <a:effectLst/>
                <a:latin typeface="Calibri" panose="020F0502020204030204" pitchFamily="34" charset="0"/>
                <a:ea typeface="+mn-ea"/>
                <a:cs typeface="+mn-cs"/>
              </a:rPr>
              <a:t>46</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Northwest – </a:t>
            </a:r>
            <a:r>
              <a:rPr lang="en-US" sz="1200" b="1" kern="1200" dirty="0">
                <a:solidFill>
                  <a:srgbClr val="000000"/>
                </a:solidFill>
                <a:effectLst/>
                <a:latin typeface="Calibri" panose="020F0502020204030204" pitchFamily="34" charset="0"/>
                <a:ea typeface="+mn-ea"/>
                <a:cs typeface="+mn-cs"/>
              </a:rPr>
              <a:t>10</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solidFill>
                  <a:srgbClr val="000000"/>
                </a:solidFill>
                <a:effectLst/>
                <a:latin typeface="Calibri" panose="020F0502020204030204" pitchFamily="34" charset="0"/>
                <a:ea typeface="+mn-ea"/>
                <a:cs typeface="+mn-cs"/>
              </a:rPr>
              <a:t>Southwest – </a:t>
            </a:r>
            <a:r>
              <a:rPr lang="en-US" sz="1200" b="1" kern="1200" dirty="0">
                <a:solidFill>
                  <a:srgbClr val="000000"/>
                </a:solidFill>
                <a:effectLst/>
                <a:latin typeface="Calibri" panose="020F0502020204030204" pitchFamily="34" charset="0"/>
                <a:ea typeface="+mn-ea"/>
                <a:cs typeface="+mn-cs"/>
              </a:rPr>
              <a:t>15</a:t>
            </a:r>
            <a:r>
              <a:rPr lang="en-US" sz="1200" kern="1200" dirty="0">
                <a:solidFill>
                  <a:srgbClr val="000000"/>
                </a:solidFill>
                <a:effectLst/>
                <a:latin typeface="Calibri" panose="020F0502020204030204" pitchFamily="34" charset="0"/>
                <a:ea typeface="+mn-ea"/>
                <a:cs typeface="+mn-cs"/>
              </a:rPr>
              <a:t> participants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9AEC59F-753E-4CD5-96FE-54D8D1AA4741}" type="slidenum">
              <a:rPr lang="en-US" smtClean="0"/>
              <a:t>17</a:t>
            </a:fld>
            <a:endParaRPr lang="en-US" dirty="0"/>
          </a:p>
        </p:txBody>
      </p:sp>
    </p:spTree>
    <p:extLst>
      <p:ext uri="{BB962C8B-B14F-4D97-AF65-F5344CB8AC3E}">
        <p14:creationId xmlns:p14="http://schemas.microsoft.com/office/powerpoint/2010/main" val="221063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Key Stats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In-Person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87</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Virtual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36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Avg Per Group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 – </a:t>
            </a: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123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In-Person Pretests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via roundtable discussion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Virtual Pretests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4</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via WebEx roundtable discussion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Totals Pretests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Cities: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Chicago, IL; Duluth, GA; Long Island, NY;  NYC, NY; Ocala, FL; Seattle, WA;  Columbus, 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70+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Position Breakdown</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Practitioners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Hospital/Practice Admin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CIOs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CISOs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Executive Level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Medical Device Professionals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IT Professionals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InfoSec Professionals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45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Regions Represented</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Northeast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Southeast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Midwest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Northwest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Southwest –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18</a:t>
            </a:fld>
            <a:endParaRPr lang="en-US" dirty="0"/>
          </a:p>
        </p:txBody>
      </p:sp>
    </p:spTree>
    <p:extLst>
      <p:ext uri="{BB962C8B-B14F-4D97-AF65-F5344CB8AC3E}">
        <p14:creationId xmlns:p14="http://schemas.microsoft.com/office/powerpoint/2010/main" val="269501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19</a:t>
            </a:fld>
            <a:endParaRPr lang="en-US" dirty="0"/>
          </a:p>
        </p:txBody>
      </p:sp>
    </p:spTree>
    <p:extLst>
      <p:ext uri="{BB962C8B-B14F-4D97-AF65-F5344CB8AC3E}">
        <p14:creationId xmlns:p14="http://schemas.microsoft.com/office/powerpoint/2010/main" val="106556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EC59F-753E-4CD5-96FE-54D8D1AA47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84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2</a:t>
            </a:fld>
            <a:endParaRPr lang="en-US" dirty="0"/>
          </a:p>
        </p:txBody>
      </p:sp>
    </p:spTree>
    <p:extLst>
      <p:ext uri="{BB962C8B-B14F-4D97-AF65-F5344CB8AC3E}">
        <p14:creationId xmlns:p14="http://schemas.microsoft.com/office/powerpoint/2010/main" val="218658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3</a:t>
            </a:fld>
            <a:endParaRPr lang="en-US" dirty="0"/>
          </a:p>
        </p:txBody>
      </p:sp>
    </p:spTree>
    <p:extLst>
      <p:ext uri="{BB962C8B-B14F-4D97-AF65-F5344CB8AC3E}">
        <p14:creationId xmlns:p14="http://schemas.microsoft.com/office/powerpoint/2010/main" val="101916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5</a:t>
            </a:fld>
            <a:endParaRPr lang="en-US" dirty="0"/>
          </a:p>
        </p:txBody>
      </p:sp>
    </p:spTree>
    <p:extLst>
      <p:ext uri="{BB962C8B-B14F-4D97-AF65-F5344CB8AC3E}">
        <p14:creationId xmlns:p14="http://schemas.microsoft.com/office/powerpoint/2010/main" val="1928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eaLnBrk="1" hangingPunct="1">
              <a:spcBef>
                <a:spcPct val="20000"/>
              </a:spcBef>
              <a:spcAft>
                <a:spcPct val="20000"/>
              </a:spcAft>
              <a:defRPr/>
            </a:pPr>
            <a:endParaRPr lang="en-US" sz="1500" kern="0" dirty="0">
              <a:solidFill>
                <a:srgbClr val="000000"/>
              </a:solidFill>
              <a:latin typeface="Arial"/>
              <a:cs typeface="+mn-cs"/>
            </a:endParaRPr>
          </a:p>
          <a:p>
            <a:pPr marL="302046" indent="-302046" defTabSz="966548" eaLnBrk="1" hangingPunct="1">
              <a:spcBef>
                <a:spcPct val="20000"/>
              </a:spcBef>
              <a:spcAft>
                <a:spcPct val="20000"/>
              </a:spcAft>
              <a:buFont typeface="Wingdings" panose="05000000000000000000" pitchFamily="2" charset="2"/>
              <a:buChar char="Ø"/>
              <a:defRPr/>
            </a:pPr>
            <a:r>
              <a:rPr lang="en-US" sz="1500" kern="0" dirty="0">
                <a:solidFill>
                  <a:srgbClr val="000000"/>
                </a:solidFill>
                <a:latin typeface="Arial"/>
                <a:cs typeface="+mn-cs"/>
              </a:rPr>
              <a:t>Currently the healthcare sector lacks practical and useful guidance that establishes a set of recommended cybersecurity practices available free of charge to all large, mid-size, and small healthcare organizations and other interested stakeholders.</a:t>
            </a:r>
          </a:p>
          <a:p>
            <a:pPr defTabSz="966548" eaLnBrk="1" hangingPunct="1">
              <a:spcBef>
                <a:spcPct val="20000"/>
              </a:spcBef>
              <a:spcAft>
                <a:spcPct val="20000"/>
              </a:spcAft>
              <a:defRPr/>
            </a:pPr>
            <a:endParaRPr lang="en-US" sz="1500" kern="0" dirty="0">
              <a:solidFill>
                <a:srgbClr val="000000"/>
              </a:solidFill>
              <a:latin typeface="Arial"/>
              <a:cs typeface="+mn-cs"/>
            </a:endParaRPr>
          </a:p>
          <a:p>
            <a:pPr marL="302046" indent="-302046" defTabSz="966548" eaLnBrk="1" hangingPunct="1">
              <a:spcBef>
                <a:spcPct val="20000"/>
              </a:spcBef>
              <a:spcAft>
                <a:spcPct val="20000"/>
              </a:spcAft>
              <a:buFont typeface="Wingdings" panose="05000000000000000000" pitchFamily="2" charset="2"/>
              <a:buChar char="Ø"/>
              <a:defRPr/>
            </a:pPr>
            <a:r>
              <a:rPr lang="en-US" sz="1500" kern="0" dirty="0">
                <a:solidFill>
                  <a:srgbClr val="000000"/>
                </a:solidFill>
                <a:latin typeface="Arial"/>
                <a:cs typeface="+mn-cs"/>
              </a:rPr>
              <a:t>According to the statute, those security practices must be voluntary, consistent with the security and privacy regulations of HIPAA and HITECH, and updated on a regular basis. Section 405(d) essentially codifies HHS’s existing requirement to coordinate with health care organizations to develop guidance.  </a:t>
            </a:r>
          </a:p>
          <a:p>
            <a:pPr defTabSz="966548" eaLnBrk="1" fontAlgn="auto" hangingPunct="1">
              <a:spcBef>
                <a:spcPts val="0"/>
              </a:spcBef>
              <a:spcAft>
                <a:spcPts val="0"/>
              </a:spcAft>
              <a:defRPr/>
            </a:pPr>
            <a:endParaRPr lang="en-US" dirty="0">
              <a:solidFill>
                <a:prstClr val="black"/>
              </a:solidFill>
              <a:ea typeface="+mn-ea"/>
              <a:cs typeface="+mn-cs"/>
            </a:endParaRPr>
          </a:p>
          <a:p>
            <a:pPr marL="0" marR="0">
              <a:spcBef>
                <a:spcPts val="0"/>
              </a:spcBef>
              <a:spcAft>
                <a:spcPts val="0"/>
              </a:spcAft>
            </a:pPr>
            <a:r>
              <a:rPr lang="en-US" sz="1600" b="1"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Category</a:t>
            </a:r>
            <a:endParaRPr lang="en-US" sz="1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0" u="none"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Participants</a:t>
            </a:r>
            <a:endParaRPr lang="en-US" sz="1600" b="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Percentage</a:t>
            </a:r>
          </a:p>
          <a:p>
            <a:pPr marL="0" marR="0">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Healthcare InfoSec/IT Professionals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28%</a:t>
            </a:r>
          </a:p>
          <a:p>
            <a:pPr marL="0" marR="0">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HPH CIOs &amp; CISOs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22%</a:t>
            </a:r>
          </a:p>
          <a:p>
            <a:pPr marL="0" marR="0">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Practitioners and Clinicians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9%</a:t>
            </a:r>
          </a:p>
          <a:p>
            <a:pPr marL="0" marR="0">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Federal InfoSec Professionals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14%</a:t>
            </a:r>
          </a:p>
          <a:p>
            <a:pPr marL="0" marR="0">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Healthcare Subject Matter Experts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27%</a:t>
            </a:r>
          </a:p>
          <a:p>
            <a:pPr marL="0" marR="0">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106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500" dirty="0"/>
          </a:p>
        </p:txBody>
      </p:sp>
      <p:sp>
        <p:nvSpPr>
          <p:cNvPr id="4" name="Slide Number Placeholder 3"/>
          <p:cNvSpPr>
            <a:spLocks noGrp="1"/>
          </p:cNvSpPr>
          <p:nvPr>
            <p:ph type="sldNum" sz="quarter" idx="10"/>
          </p:nvPr>
        </p:nvSpPr>
        <p:spPr/>
        <p:txBody>
          <a:bodyPr/>
          <a:lstStyle/>
          <a:p>
            <a:fld id="{B7B4B1FB-BAF0-4204-AADF-DC64887E1594}" type="slidenum">
              <a:rPr lang="en-US" smtClean="0"/>
              <a:t>6</a:t>
            </a:fld>
            <a:endParaRPr lang="en-US" dirty="0"/>
          </a:p>
        </p:txBody>
      </p:sp>
    </p:spTree>
    <p:extLst>
      <p:ext uri="{BB962C8B-B14F-4D97-AF65-F5344CB8AC3E}">
        <p14:creationId xmlns:p14="http://schemas.microsoft.com/office/powerpoint/2010/main" val="90212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EC59F-753E-4CD5-96FE-54D8D1AA47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20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B7B4B1FB-BAF0-4204-AADF-DC64887E1594}" type="slidenum">
              <a:rPr lang="en-US" smtClean="0"/>
              <a:t>8</a:t>
            </a:fld>
            <a:endParaRPr lang="en-US" dirty="0"/>
          </a:p>
        </p:txBody>
      </p:sp>
    </p:spTree>
    <p:extLst>
      <p:ext uri="{BB962C8B-B14F-4D97-AF65-F5344CB8AC3E}">
        <p14:creationId xmlns:p14="http://schemas.microsoft.com/office/powerpoint/2010/main" val="1641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B7B4B1FB-BAF0-4204-AADF-DC64887E1594}" type="slidenum">
              <a:rPr lang="en-US" smtClean="0"/>
              <a:t>9</a:t>
            </a:fld>
            <a:endParaRPr lang="en-US" dirty="0"/>
          </a:p>
        </p:txBody>
      </p:sp>
    </p:spTree>
    <p:extLst>
      <p:ext uri="{BB962C8B-B14F-4D97-AF65-F5344CB8AC3E}">
        <p14:creationId xmlns:p14="http://schemas.microsoft.com/office/powerpoint/2010/main" val="68326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B7B4B1FB-BAF0-4204-AADF-DC64887E1594}" type="slidenum">
              <a:rPr lang="en-US" smtClean="0"/>
              <a:t>10</a:t>
            </a:fld>
            <a:endParaRPr lang="en-US" dirty="0"/>
          </a:p>
        </p:txBody>
      </p:sp>
    </p:spTree>
    <p:extLst>
      <p:ext uri="{BB962C8B-B14F-4D97-AF65-F5344CB8AC3E}">
        <p14:creationId xmlns:p14="http://schemas.microsoft.com/office/powerpoint/2010/main" val="327794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C1AAB-2BB1-4690-8BBA-B5E264AD9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a:spLocks noGrp="1" noChangeArrowheads="1"/>
          </p:cNvSpPr>
          <p:nvPr>
            <p:ph type="ctrTitle"/>
          </p:nvPr>
        </p:nvSpPr>
        <p:spPr>
          <a:xfrm>
            <a:off x="562708" y="4267200"/>
            <a:ext cx="8018585" cy="838200"/>
          </a:xfrm>
        </p:spPr>
        <p:txBody>
          <a:bodyPr anchorCtr="1"/>
          <a:lstStyle>
            <a:lvl1pPr algn="l">
              <a:defRPr sz="3200" b="0">
                <a:solidFill>
                  <a:schemeClr val="bg1"/>
                </a:solidFill>
                <a:latin typeface="Arial Black" pitchFamily="-28" charset="0"/>
              </a:defRPr>
            </a:lvl1pPr>
          </a:lstStyle>
          <a:p>
            <a:r>
              <a:rPr lang="en-US" dirty="0"/>
              <a:t>Click to edit Master title style</a:t>
            </a:r>
          </a:p>
        </p:txBody>
      </p:sp>
      <p:sp>
        <p:nvSpPr>
          <p:cNvPr id="11" name="Rectangle 3"/>
          <p:cNvSpPr>
            <a:spLocks noGrp="1" noChangeArrowheads="1"/>
          </p:cNvSpPr>
          <p:nvPr>
            <p:ph type="subTitle" idx="1"/>
          </p:nvPr>
        </p:nvSpPr>
        <p:spPr>
          <a:xfrm>
            <a:off x="562708" y="5334000"/>
            <a:ext cx="8018585" cy="1143000"/>
          </a:xfrm>
        </p:spPr>
        <p:txBody>
          <a:bodyPr/>
          <a:lstStyle>
            <a:lvl1pPr marL="0" indent="0" algn="ctr">
              <a:buFont typeface="Webdings" pitchFamily="-28" charset="2"/>
              <a:buNone/>
              <a:defRPr sz="2200" b="1">
                <a:solidFill>
                  <a:srgbClr val="FFFFFF"/>
                </a:solidFill>
              </a:defRPr>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343400"/>
            <a:ext cx="5486400" cy="566738"/>
          </a:xfrm>
        </p:spPr>
        <p:txBody>
          <a:bodyPr/>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166" y="914400"/>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166" y="49101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r>
              <a:rPr lang="en-US" dirty="0"/>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661" y="1066800"/>
            <a:ext cx="2215662" cy="5410200"/>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140677" y="1066800"/>
            <a:ext cx="6506308"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r>
              <a:rPr lang="en-US" dirty="0"/>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83820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28" charset="0"/>
            </a:endParaRPr>
          </a:p>
        </p:txBody>
      </p:sp>
      <p:sp>
        <p:nvSpPr>
          <p:cNvPr id="8" name="Content Placeholder 3">
            <a:extLst>
              <a:ext uri="{FF2B5EF4-FFF2-40B4-BE49-F238E27FC236}">
                <a16:creationId xmlns:a16="http://schemas.microsoft.com/office/drawing/2014/main" id="{F1C22228-36BC-4163-B44B-48B44D2107BD}"/>
              </a:ext>
            </a:extLst>
          </p:cNvPr>
          <p:cNvSpPr>
            <a:spLocks noGrp="1"/>
          </p:cNvSpPr>
          <p:nvPr>
            <p:ph sz="half" idx="2" hasCustomPrompt="1"/>
          </p:nvPr>
        </p:nvSpPr>
        <p:spPr>
          <a:xfrm>
            <a:off x="253218" y="1295400"/>
            <a:ext cx="4220308" cy="4648200"/>
          </a:xfrm>
        </p:spPr>
        <p:txBody>
          <a:bodyPr/>
          <a:lstStyle>
            <a:lvl1pPr marL="0" indent="0">
              <a:buFontTx/>
              <a:buNone/>
              <a:defRPr lang="en-US" sz="1100" smtClean="0">
                <a:effectLst/>
              </a:defRPr>
            </a:lvl1pPr>
            <a:lvl2pPr>
              <a:defRPr sz="1400"/>
            </a:lvl2pPr>
            <a:lvl3pPr>
              <a:defRPr sz="1400"/>
            </a:lvl3pPr>
            <a:lvl4pPr>
              <a:defRPr sz="1400"/>
            </a:lvl4pPr>
            <a:lvl5pPr marL="1320800" indent="0">
              <a:buFontTx/>
              <a:buNone/>
              <a:defRPr sz="1400"/>
            </a:lvl5pPr>
            <a:lvl6pPr>
              <a:defRPr sz="1600"/>
            </a:lvl6pPr>
            <a:lvl7pPr>
              <a:defRPr sz="1600"/>
            </a:lvl7pPr>
            <a:lvl8pPr>
              <a:defRPr sz="1600"/>
            </a:lvl8pPr>
            <a:lvl9pPr>
              <a:defRPr sz="1600"/>
            </a:lvl9pPr>
          </a:lstStyle>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Chris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Wlaschin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oversees cybersecurity for the Department of Health and Human Services, as well as the Office of Information Security (OIS) in the Office of the Chief Information Officer (OCIO), and is  the Chief Information Security Officer (CISO).  As the Executive Director he is responsible for leading the HHS team in innovation for cybersecurity, as well as building collaboration and sharing best practices across both private and public sectors for information security.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Before joining the HHS team, Chris served as the Senior Director for Information Security and Infrastructure for NRC Health, as well as the CISO for the University of Nebraska system. Prior to that, Chris was the Associate Deputy Assistant Secretary for Security Operations, Information Security for the Department of Veterans Affairs. Chris also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served as Chief Information Officer (CIO) for the US Navy’s Military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Sealift Command.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Chris also served with distinction in the US Navy for over 28 years in a variety of leadership roles.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10" name="Picture Placeholder 9">
            <a:extLst>
              <a:ext uri="{FF2B5EF4-FFF2-40B4-BE49-F238E27FC236}">
                <a16:creationId xmlns:a16="http://schemas.microsoft.com/office/drawing/2014/main" id="{307EF93E-7541-4F49-9607-ABEAC77CD3E8}"/>
              </a:ext>
            </a:extLst>
          </p:cNvPr>
          <p:cNvSpPr>
            <a:spLocks noGrp="1"/>
          </p:cNvSpPr>
          <p:nvPr>
            <p:ph type="pic" sz="quarter" idx="13"/>
          </p:nvPr>
        </p:nvSpPr>
        <p:spPr>
          <a:xfrm>
            <a:off x="4648200" y="182880"/>
            <a:ext cx="4322763" cy="5760720"/>
          </a:xfrm>
        </p:spPr>
        <p:txBody>
          <a:bodyPr/>
          <a:lstStyle/>
          <a:p>
            <a:endParaRPr lang="en-US" dirty="0"/>
          </a:p>
        </p:txBody>
      </p:sp>
      <p:sp>
        <p:nvSpPr>
          <p:cNvPr id="11" name="Text Placeholder 2">
            <a:extLst>
              <a:ext uri="{FF2B5EF4-FFF2-40B4-BE49-F238E27FC236}">
                <a16:creationId xmlns:a16="http://schemas.microsoft.com/office/drawing/2014/main" id="{1AA4A706-FB3E-4CB7-B2E9-25384270D394}"/>
              </a:ext>
            </a:extLst>
          </p:cNvPr>
          <p:cNvSpPr>
            <a:spLocks noGrp="1"/>
          </p:cNvSpPr>
          <p:nvPr>
            <p:ph type="body" idx="14"/>
          </p:nvPr>
        </p:nvSpPr>
        <p:spPr>
          <a:xfrm>
            <a:off x="253218" y="182880"/>
            <a:ext cx="4220308" cy="960120"/>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38199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36778-A6CC-4C8B-A36A-F99BE50B278E}"/>
              </a:ext>
            </a:extLst>
          </p:cNvPr>
          <p:cNvSpPr>
            <a:spLocks noGrp="1"/>
          </p:cNvSpPr>
          <p:nvPr>
            <p:ph type="body" sz="quarter" idx="10" hasCustomPrompt="1"/>
          </p:nvPr>
        </p:nvSpPr>
        <p:spPr>
          <a:xfrm>
            <a:off x="561975" y="4800600"/>
            <a:ext cx="3857625" cy="9906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Phone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Email</a:t>
            </a:r>
          </a:p>
        </p:txBody>
      </p:sp>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3657600"/>
            <a:ext cx="3866769" cy="838200"/>
          </a:xfrm>
        </p:spPr>
        <p:txBody>
          <a:bodyPr/>
          <a:lstStyle>
            <a:lvl1pPr>
              <a:defRPr>
                <a:solidFill>
                  <a:schemeClr val="tx2"/>
                </a:solidFill>
              </a:defRPr>
            </a:lvl1pPr>
          </a:lstStyle>
          <a:p>
            <a:r>
              <a:rPr lang="en-US" dirty="0"/>
              <a:t>Contact</a:t>
            </a:r>
          </a:p>
        </p:txBody>
      </p:sp>
    </p:spTree>
    <p:extLst>
      <p:ext uri="{BB962C8B-B14F-4D97-AF65-F5344CB8AC3E}">
        <p14:creationId xmlns:p14="http://schemas.microsoft.com/office/powerpoint/2010/main" val="6223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3" name="Picture 2" descr="A picture containing water, building&#10;&#10;Description generated with high confidence">
            <a:extLst>
              <a:ext uri="{FF2B5EF4-FFF2-40B4-BE49-F238E27FC236}">
                <a16:creationId xmlns:a16="http://schemas.microsoft.com/office/drawing/2014/main" id="{3CDE7022-B24A-4F8F-B4C6-EDBCB8DFB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61975" y="1066800"/>
            <a:ext cx="3866769" cy="838200"/>
          </a:xfrm>
        </p:spPr>
        <p:txBody>
          <a:bodyPr/>
          <a:lstStyle>
            <a:lvl1pPr>
              <a:defRPr>
                <a:solidFill>
                  <a:schemeClr val="tx2"/>
                </a:solidFill>
              </a:defRPr>
            </a:lvl1pPr>
          </a:lstStyle>
          <a:p>
            <a:r>
              <a:rPr lang="en-US" dirty="0"/>
              <a:t>Contact</a:t>
            </a:r>
          </a:p>
        </p:txBody>
      </p:sp>
      <p:sp>
        <p:nvSpPr>
          <p:cNvPr id="6" name="Text Placeholder 5">
            <a:extLst>
              <a:ext uri="{FF2B5EF4-FFF2-40B4-BE49-F238E27FC236}">
                <a16:creationId xmlns:a16="http://schemas.microsoft.com/office/drawing/2014/main" id="{8A2960E5-DDF8-4F31-AF4B-A0B88B0EEFB9}"/>
              </a:ext>
            </a:extLst>
          </p:cNvPr>
          <p:cNvSpPr>
            <a:spLocks noGrp="1"/>
          </p:cNvSpPr>
          <p:nvPr>
            <p:ph type="body" sz="quarter" idx="10" hasCustomPrompt="1"/>
          </p:nvPr>
        </p:nvSpPr>
        <p:spPr>
          <a:xfrm>
            <a:off x="561975" y="2133600"/>
            <a:ext cx="3867150" cy="1219200"/>
          </a:xfrm>
        </p:spPr>
        <p:txBody>
          <a:bodyPr/>
          <a:lstStyle>
            <a:lvl1pPr marL="0" inden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Name</a:t>
            </a:r>
          </a:p>
          <a:p>
            <a:pPr lvl="0"/>
            <a:r>
              <a:rPr lang="en-US" dirty="0"/>
              <a:t>Phone Number</a:t>
            </a:r>
          </a:p>
          <a:p>
            <a:pPr lvl="0"/>
            <a:r>
              <a:rPr lang="en-US" dirty="0"/>
              <a:t>Email</a:t>
            </a:r>
          </a:p>
          <a:p>
            <a:pPr lvl="0"/>
            <a:endParaRPr lang="en-US" dirty="0"/>
          </a:p>
        </p:txBody>
      </p:sp>
    </p:spTree>
    <p:extLst>
      <p:ext uri="{BB962C8B-B14F-4D97-AF65-F5344CB8AC3E}">
        <p14:creationId xmlns:p14="http://schemas.microsoft.com/office/powerpoint/2010/main" val="284579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4267200"/>
            <a:ext cx="3866769" cy="838200"/>
          </a:xfrm>
        </p:spPr>
        <p:txBody>
          <a:bodyPr/>
          <a:lstStyle>
            <a:lvl1pPr>
              <a:defRPr>
                <a:solidFill>
                  <a:schemeClr val="tx2"/>
                </a:solidFill>
              </a:defRPr>
            </a:lvl1pPr>
          </a:lstStyle>
          <a:p>
            <a:r>
              <a:rPr lang="en-US" dirty="0"/>
              <a:t>Questions?</a:t>
            </a:r>
          </a:p>
        </p:txBody>
      </p:sp>
    </p:spTree>
    <p:extLst>
      <p:ext uri="{BB962C8B-B14F-4D97-AF65-F5344CB8AC3E}">
        <p14:creationId xmlns:p14="http://schemas.microsoft.com/office/powerpoint/2010/main" val="5430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C1AAB-2BB1-4690-8BBA-B5E264AD9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a:spLocks noGrp="1" noChangeArrowheads="1"/>
          </p:cNvSpPr>
          <p:nvPr>
            <p:ph type="ctrTitle"/>
          </p:nvPr>
        </p:nvSpPr>
        <p:spPr>
          <a:xfrm>
            <a:off x="562709" y="4267200"/>
            <a:ext cx="8018585" cy="838200"/>
          </a:xfrm>
        </p:spPr>
        <p:txBody>
          <a:bodyPr anchorCtr="1"/>
          <a:lstStyle>
            <a:lvl1pPr algn="l">
              <a:defRPr sz="2400" b="0">
                <a:solidFill>
                  <a:schemeClr val="bg1"/>
                </a:solidFill>
                <a:latin typeface="Arial Black" pitchFamily="-28" charset="0"/>
              </a:defRPr>
            </a:lvl1pPr>
          </a:lstStyle>
          <a:p>
            <a:r>
              <a:rPr lang="en-US" dirty="0"/>
              <a:t>Click to edit Master title style</a:t>
            </a:r>
          </a:p>
        </p:txBody>
      </p:sp>
      <p:sp>
        <p:nvSpPr>
          <p:cNvPr id="11" name="Rectangle 3"/>
          <p:cNvSpPr>
            <a:spLocks noGrp="1" noChangeArrowheads="1"/>
          </p:cNvSpPr>
          <p:nvPr>
            <p:ph type="subTitle" idx="1"/>
          </p:nvPr>
        </p:nvSpPr>
        <p:spPr>
          <a:xfrm>
            <a:off x="562709" y="5334000"/>
            <a:ext cx="8018585" cy="1143000"/>
          </a:xfrm>
        </p:spPr>
        <p:txBody>
          <a:bodyPr/>
          <a:lstStyle>
            <a:lvl1pPr marL="0" indent="0" algn="ctr">
              <a:buFont typeface="Webdings" pitchFamily="-28" charset="2"/>
              <a:buNone/>
              <a:defRPr sz="1650" b="1">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6658837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253830" y="6432550"/>
            <a:ext cx="741485" cy="329184"/>
          </a:xfrm>
        </p:spPr>
        <p:txBody>
          <a:bodyPr/>
          <a:lstStyle>
            <a:lvl1pPr>
              <a:defRPr/>
            </a:lvl1pPr>
          </a:lstStyle>
          <a:p>
            <a:endParaRPr lang="en-US" dirty="0"/>
          </a:p>
        </p:txBody>
      </p:sp>
      <p:sp>
        <p:nvSpPr>
          <p:cNvPr id="5" name="Footer Placeholder 4"/>
          <p:cNvSpPr>
            <a:spLocks noGrp="1"/>
          </p:cNvSpPr>
          <p:nvPr>
            <p:ph type="ftr" sz="quarter" idx="11"/>
          </p:nvPr>
        </p:nvSpPr>
        <p:spPr>
          <a:xfrm>
            <a:off x="4724400" y="6452616"/>
            <a:ext cx="2362200" cy="329184"/>
          </a:xfrm>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a:xfrm>
            <a:off x="8229599" y="6432550"/>
            <a:ext cx="741486" cy="349250"/>
          </a:xfrm>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73639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21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362523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253829" y="6432550"/>
            <a:ext cx="741485" cy="329184"/>
          </a:xfrm>
        </p:spPr>
        <p:txBody>
          <a:bodyPr/>
          <a:lstStyle>
            <a:lvl1pPr>
              <a:defRPr/>
            </a:lvl1pPr>
          </a:lstStyle>
          <a:p>
            <a:endParaRPr lang="en-US" dirty="0"/>
          </a:p>
        </p:txBody>
      </p:sp>
      <p:sp>
        <p:nvSpPr>
          <p:cNvPr id="5" name="Footer Placeholder 4"/>
          <p:cNvSpPr>
            <a:spLocks noGrp="1"/>
          </p:cNvSpPr>
          <p:nvPr>
            <p:ph type="ftr" sz="quarter" idx="11"/>
          </p:nvPr>
        </p:nvSpPr>
        <p:spPr>
          <a:xfrm>
            <a:off x="4724400" y="6452616"/>
            <a:ext cx="2362200" cy="329184"/>
          </a:xfrm>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a:xfrm>
            <a:off x="8229599" y="6432550"/>
            <a:ext cx="741486" cy="349250"/>
          </a:xfrm>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0678" y="914400"/>
            <a:ext cx="4360985" cy="5029200"/>
          </a:xfrm>
        </p:spPr>
        <p:txBody>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2339" y="914400"/>
            <a:ext cx="4360985" cy="5029200"/>
          </a:xfrm>
        </p:spPr>
        <p:txBody>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r>
              <a:rPr lang="en-US" dirty="0"/>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484843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218" y="-304800"/>
            <a:ext cx="8609428" cy="10058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53218" y="914400"/>
            <a:ext cx="4220308" cy="639762"/>
          </a:xfrm>
        </p:spPr>
        <p:txBody>
          <a:bodyPr anchor="b"/>
          <a:lstStyle>
            <a:lvl1pPr marL="0" indent="0">
              <a:buNone/>
              <a:defRPr sz="13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53218" y="1645920"/>
            <a:ext cx="4220308" cy="4297680"/>
          </a:xfrm>
        </p:spPr>
        <p:txBody>
          <a:bodyPr/>
          <a:lstStyle>
            <a:lvl1pPr>
              <a:defRPr sz="1050"/>
            </a:lvl1pPr>
            <a:lvl2pPr>
              <a:defRPr sz="1050"/>
            </a:lvl2pPr>
            <a:lvl3pPr>
              <a:defRPr sz="105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269" y="914400"/>
            <a:ext cx="4220308" cy="639762"/>
          </a:xfrm>
        </p:spPr>
        <p:txBody>
          <a:bodyPr anchor="b"/>
          <a:lstStyle>
            <a:lvl1pPr marL="0" indent="0">
              <a:buNone/>
              <a:defRPr sz="13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2338" y="1645920"/>
            <a:ext cx="4220308" cy="4297680"/>
          </a:xfrm>
        </p:spPr>
        <p:txBody>
          <a:bodyPr/>
          <a:lstStyle>
            <a:lvl1pPr>
              <a:defRPr sz="1050"/>
            </a:lvl1pPr>
            <a:lvl2pPr>
              <a:defRPr sz="1050"/>
            </a:lvl2pPr>
            <a:lvl3pPr>
              <a:defRPr sz="105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r>
              <a:rPr lang="en-US" dirty="0"/>
              <a:t>HHS 405(d) Steering Committee</a:t>
            </a:r>
          </a:p>
        </p:txBody>
      </p:sp>
      <p:sp>
        <p:nvSpPr>
          <p:cNvPr id="9"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155971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r>
              <a:rPr lang="en-US" dirty="0"/>
              <a:t>HHS 405(d) Steering Committee</a:t>
            </a:r>
          </a:p>
        </p:txBody>
      </p:sp>
      <p:sp>
        <p:nvSpPr>
          <p:cNvPr id="5"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110933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r>
              <a:rPr lang="en-US" dirty="0"/>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3345384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r>
              <a:rPr lang="en-US" dirty="0"/>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28" charset="0"/>
            </a:endParaRPr>
          </a:p>
        </p:txBody>
      </p:sp>
    </p:spTree>
    <p:extLst>
      <p:ext uri="{BB962C8B-B14F-4D97-AF65-F5344CB8AC3E}">
        <p14:creationId xmlns:p14="http://schemas.microsoft.com/office/powerpoint/2010/main" val="1168451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2" y="914400"/>
            <a:ext cx="3008435" cy="822960"/>
          </a:xfrm>
        </p:spPr>
        <p:txBody>
          <a:bodyPr/>
          <a:lstStyle>
            <a:lvl1pPr algn="l">
              <a:defRPr sz="15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45058" y="914400"/>
            <a:ext cx="5111262" cy="5212080"/>
          </a:xfrm>
        </p:spPr>
        <p:txBody>
          <a:bodyPr/>
          <a:lstStyle>
            <a:lvl1pPr>
              <a:defRPr sz="1050"/>
            </a:lvl1pPr>
            <a:lvl2pPr>
              <a:defRPr sz="1050"/>
            </a:lvl2pPr>
            <a:lvl3pPr>
              <a:defRPr sz="105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2032" y="1737360"/>
            <a:ext cx="3008435" cy="438912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r>
              <a:rPr lang="en-US" dirty="0"/>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400520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343400"/>
            <a:ext cx="5486400" cy="566738"/>
          </a:xfrm>
        </p:spPr>
        <p:txBody>
          <a:bodyPr/>
          <a:lstStyle>
            <a:lvl1pPr algn="l">
              <a:defRPr sz="15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166" y="914402"/>
            <a:ext cx="5486400" cy="3355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166" y="4910138"/>
            <a:ext cx="5486400" cy="10334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r>
              <a:rPr lang="en-US" dirty="0"/>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56517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828505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661" y="1066800"/>
            <a:ext cx="2215662" cy="5410200"/>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140678" y="1066800"/>
            <a:ext cx="6506308"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extLst>
      <p:ext uri="{BB962C8B-B14F-4D97-AF65-F5344CB8AC3E}">
        <p14:creationId xmlns:p14="http://schemas.microsoft.com/office/powerpoint/2010/main" val="2059191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r>
              <a:rPr lang="en-US" dirty="0"/>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83820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28" charset="0"/>
            </a:endParaRPr>
          </a:p>
        </p:txBody>
      </p:sp>
      <p:sp>
        <p:nvSpPr>
          <p:cNvPr id="8" name="Content Placeholder 3">
            <a:extLst>
              <a:ext uri="{FF2B5EF4-FFF2-40B4-BE49-F238E27FC236}">
                <a16:creationId xmlns:a16="http://schemas.microsoft.com/office/drawing/2014/main" id="{F1C22228-36BC-4163-B44B-48B44D2107BD}"/>
              </a:ext>
            </a:extLst>
          </p:cNvPr>
          <p:cNvSpPr>
            <a:spLocks noGrp="1"/>
          </p:cNvSpPr>
          <p:nvPr>
            <p:ph sz="half" idx="2" hasCustomPrompt="1"/>
          </p:nvPr>
        </p:nvSpPr>
        <p:spPr>
          <a:xfrm>
            <a:off x="253218" y="1295400"/>
            <a:ext cx="4220308" cy="4648200"/>
          </a:xfrm>
        </p:spPr>
        <p:txBody>
          <a:bodyPr/>
          <a:lstStyle>
            <a:lvl1pPr marL="0" indent="0">
              <a:buFontTx/>
              <a:buNone/>
              <a:defRPr lang="en-US" sz="825" smtClean="0">
                <a:effectLst/>
              </a:defRPr>
            </a:lvl1pPr>
            <a:lvl2pPr>
              <a:defRPr sz="1050"/>
            </a:lvl2pPr>
            <a:lvl3pPr>
              <a:defRPr sz="1050"/>
            </a:lvl3pPr>
            <a:lvl4pPr>
              <a:defRPr sz="1050"/>
            </a:lvl4pPr>
            <a:lvl5pPr marL="990600" indent="0">
              <a:buFontTx/>
              <a:buNone/>
              <a:defRPr sz="1050"/>
            </a:lvl5pPr>
            <a:lvl6pPr>
              <a:defRPr sz="1200"/>
            </a:lvl6pPr>
            <a:lvl7pPr>
              <a:defRPr sz="1200"/>
            </a:lvl7pPr>
            <a:lvl8pPr>
              <a:defRPr sz="1200"/>
            </a:lvl8pPr>
            <a:lvl9pPr>
              <a:defRPr sz="1200"/>
            </a:lvl9pPr>
          </a:lstStyle>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Chris </a:t>
            </a:r>
            <a:r>
              <a:rPr lang="en-US" sz="825" dirty="0" err="1">
                <a:effectLst/>
                <a:latin typeface="Times New Roman" panose="02020603050405020304" pitchFamily="18" charset="0"/>
                <a:ea typeface="Calibri" panose="020F0502020204030204" pitchFamily="34" charset="0"/>
                <a:cs typeface="Times New Roman" panose="02020603050405020304" pitchFamily="18" charset="0"/>
              </a:rPr>
              <a:t>Wlaschin</a:t>
            </a:r>
            <a:r>
              <a:rPr lang="en-US" sz="825" dirty="0">
                <a:effectLst/>
                <a:latin typeface="Times New Roman" panose="02020603050405020304" pitchFamily="18" charset="0"/>
                <a:ea typeface="Calibri" panose="020F0502020204030204" pitchFamily="34" charset="0"/>
                <a:cs typeface="Times New Roman" panose="02020603050405020304" pitchFamily="18" charset="0"/>
              </a:rPr>
              <a:t> oversees cybersecurity for the Department of Health and Human Services, as well as the Office of Information Security (OIS) in the Office of the Chief Information Officer (OCIO), and is  the Chief Information Security Officer (CISO).  As the Executive Director he is responsible for leading the HHS team in innovation for cybersecurity, as well as building collaboration and sharing best practices across both private and public sectors for information security. </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Before joining the HHS team, Chris served as the Senior Director for Information Security and Infrastructure for NRC Health, as well as the CISO for the University of Nebraska system. Prior to that, Chris was the Associate Deputy Assistant Secretary for Security Operations, Information Security for the Department of Veterans Affairs. Chris also </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served as Chief Information Officer (CIO) for the US Navy’s Military </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Sealift Command. </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r>
              <a:rPr lang="en-US" sz="825" dirty="0">
                <a:effectLst/>
                <a:latin typeface="Times New Roman" panose="02020603050405020304" pitchFamily="18" charset="0"/>
                <a:ea typeface="Calibri" panose="020F0502020204030204" pitchFamily="34" charset="0"/>
                <a:cs typeface="Times New Roman" panose="02020603050405020304" pitchFamily="18" charset="0"/>
              </a:rPr>
              <a:t>Chris also served with distinction in the US Navy for over 28 years in a variety of leadership roles.</a:t>
            </a:r>
            <a:endParaRPr lang="en-US" sz="825"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10" name="Picture Placeholder 9">
            <a:extLst>
              <a:ext uri="{FF2B5EF4-FFF2-40B4-BE49-F238E27FC236}">
                <a16:creationId xmlns:a16="http://schemas.microsoft.com/office/drawing/2014/main" id="{307EF93E-7541-4F49-9607-ABEAC77CD3E8}"/>
              </a:ext>
            </a:extLst>
          </p:cNvPr>
          <p:cNvSpPr>
            <a:spLocks noGrp="1"/>
          </p:cNvSpPr>
          <p:nvPr>
            <p:ph type="pic" sz="quarter" idx="13"/>
          </p:nvPr>
        </p:nvSpPr>
        <p:spPr>
          <a:xfrm>
            <a:off x="4648201" y="182880"/>
            <a:ext cx="4322763" cy="5760720"/>
          </a:xfrm>
        </p:spPr>
        <p:txBody>
          <a:bodyPr/>
          <a:lstStyle/>
          <a:p>
            <a:endParaRPr lang="en-US" dirty="0"/>
          </a:p>
        </p:txBody>
      </p:sp>
      <p:sp>
        <p:nvSpPr>
          <p:cNvPr id="11" name="Text Placeholder 2">
            <a:extLst>
              <a:ext uri="{FF2B5EF4-FFF2-40B4-BE49-F238E27FC236}">
                <a16:creationId xmlns:a16="http://schemas.microsoft.com/office/drawing/2014/main" id="{1AA4A706-FB3E-4CB7-B2E9-25384270D394}"/>
              </a:ext>
            </a:extLst>
          </p:cNvPr>
          <p:cNvSpPr>
            <a:spLocks noGrp="1"/>
          </p:cNvSpPr>
          <p:nvPr>
            <p:ph type="body" idx="14"/>
          </p:nvPr>
        </p:nvSpPr>
        <p:spPr>
          <a:xfrm>
            <a:off x="253218" y="182880"/>
            <a:ext cx="4220308" cy="960120"/>
          </a:xfrm>
        </p:spPr>
        <p:txBody>
          <a:bodyPr anchor="b"/>
          <a:lstStyle>
            <a:lvl1pPr marL="0" indent="0">
              <a:buNone/>
              <a:defRPr sz="13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17410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28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36778-A6CC-4C8B-A36A-F99BE50B278E}"/>
              </a:ext>
            </a:extLst>
          </p:cNvPr>
          <p:cNvSpPr>
            <a:spLocks noGrp="1"/>
          </p:cNvSpPr>
          <p:nvPr>
            <p:ph type="body" sz="quarter" idx="10" hasCustomPrompt="1"/>
          </p:nvPr>
        </p:nvSpPr>
        <p:spPr>
          <a:xfrm>
            <a:off x="561976" y="4800600"/>
            <a:ext cx="3857625" cy="990600"/>
          </a:xfrm>
        </p:spPr>
        <p:txBody>
          <a:bodyPr/>
          <a:lstStyle>
            <a:lvl1pPr marL="0" marR="0" indent="0" algn="l" defTabSz="6858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mn-lt"/>
                <a:ea typeface="+mn-ea"/>
                <a:cs typeface="+mn-cs"/>
              </a:rPr>
              <a:t>Name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mn-lt"/>
                <a:ea typeface="+mn-ea"/>
                <a:cs typeface="+mn-cs"/>
              </a:rPr>
              <a:t>Phone Number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mn-lt"/>
                <a:ea typeface="+mn-ea"/>
                <a:cs typeface="+mn-cs"/>
              </a:rPr>
              <a:t>Email</a:t>
            </a:r>
          </a:p>
        </p:txBody>
      </p:sp>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2" y="3657600"/>
            <a:ext cx="3866769" cy="838200"/>
          </a:xfrm>
        </p:spPr>
        <p:txBody>
          <a:bodyPr/>
          <a:lstStyle>
            <a:lvl1pPr>
              <a:defRPr>
                <a:solidFill>
                  <a:schemeClr val="tx2"/>
                </a:solidFill>
              </a:defRPr>
            </a:lvl1pPr>
          </a:lstStyle>
          <a:p>
            <a:r>
              <a:rPr lang="en-US" dirty="0"/>
              <a:t>Contact</a:t>
            </a:r>
          </a:p>
        </p:txBody>
      </p:sp>
    </p:spTree>
    <p:extLst>
      <p:ext uri="{BB962C8B-B14F-4D97-AF65-F5344CB8AC3E}">
        <p14:creationId xmlns:p14="http://schemas.microsoft.com/office/powerpoint/2010/main" val="128015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3" name="Picture 2" descr="A picture containing water, building&#10;&#10;Description generated with high confidence">
            <a:extLst>
              <a:ext uri="{FF2B5EF4-FFF2-40B4-BE49-F238E27FC236}">
                <a16:creationId xmlns:a16="http://schemas.microsoft.com/office/drawing/2014/main" id="{3CDE7022-B24A-4F8F-B4C6-EDBCB8DFB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 y="0"/>
            <a:ext cx="9142984" cy="6858000"/>
          </a:xfrm>
          <a:prstGeom prst="rect">
            <a:avLst/>
          </a:prstGeom>
        </p:spPr>
      </p:pic>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61976" y="1066800"/>
            <a:ext cx="3866769" cy="838200"/>
          </a:xfrm>
        </p:spPr>
        <p:txBody>
          <a:bodyPr/>
          <a:lstStyle>
            <a:lvl1pPr>
              <a:defRPr>
                <a:solidFill>
                  <a:schemeClr val="tx2"/>
                </a:solidFill>
              </a:defRPr>
            </a:lvl1pPr>
          </a:lstStyle>
          <a:p>
            <a:r>
              <a:rPr lang="en-US" dirty="0"/>
              <a:t>Contact</a:t>
            </a:r>
          </a:p>
        </p:txBody>
      </p:sp>
      <p:sp>
        <p:nvSpPr>
          <p:cNvPr id="6" name="Text Placeholder 5">
            <a:extLst>
              <a:ext uri="{FF2B5EF4-FFF2-40B4-BE49-F238E27FC236}">
                <a16:creationId xmlns:a16="http://schemas.microsoft.com/office/drawing/2014/main" id="{8A2960E5-DDF8-4F31-AF4B-A0B88B0EEFB9}"/>
              </a:ext>
            </a:extLst>
          </p:cNvPr>
          <p:cNvSpPr>
            <a:spLocks noGrp="1"/>
          </p:cNvSpPr>
          <p:nvPr>
            <p:ph type="body" sz="quarter" idx="10" hasCustomPrompt="1"/>
          </p:nvPr>
        </p:nvSpPr>
        <p:spPr>
          <a:xfrm>
            <a:off x="561975" y="2133600"/>
            <a:ext cx="3867150" cy="1219200"/>
          </a:xfrm>
        </p:spPr>
        <p:txBody>
          <a:bodyPr/>
          <a:lstStyle>
            <a:lvl1pPr marL="0" indent="0">
              <a:buNone/>
              <a:defRPr sz="135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Name</a:t>
            </a:r>
          </a:p>
          <a:p>
            <a:pPr lvl="0"/>
            <a:r>
              <a:rPr lang="en-US" dirty="0"/>
              <a:t>Phone Number</a:t>
            </a:r>
          </a:p>
          <a:p>
            <a:pPr lvl="0"/>
            <a:r>
              <a:rPr lang="en-US" dirty="0"/>
              <a:t>Email</a:t>
            </a:r>
          </a:p>
          <a:p>
            <a:pPr lvl="0"/>
            <a:endParaRPr lang="en-US" dirty="0"/>
          </a:p>
        </p:txBody>
      </p:sp>
    </p:spTree>
    <p:extLst>
      <p:ext uri="{BB962C8B-B14F-4D97-AF65-F5344CB8AC3E}">
        <p14:creationId xmlns:p14="http://schemas.microsoft.com/office/powerpoint/2010/main" val="3958270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2" y="4267200"/>
            <a:ext cx="3866769" cy="838200"/>
          </a:xfrm>
        </p:spPr>
        <p:txBody>
          <a:bodyPr/>
          <a:lstStyle>
            <a:lvl1pPr>
              <a:defRPr>
                <a:solidFill>
                  <a:schemeClr val="tx2"/>
                </a:solidFill>
              </a:defRPr>
            </a:lvl1pPr>
          </a:lstStyle>
          <a:p>
            <a:r>
              <a:rPr lang="en-US" dirty="0"/>
              <a:t>Questions?</a:t>
            </a:r>
          </a:p>
        </p:txBody>
      </p:sp>
    </p:spTree>
    <p:extLst>
      <p:ext uri="{BB962C8B-B14F-4D97-AF65-F5344CB8AC3E}">
        <p14:creationId xmlns:p14="http://schemas.microsoft.com/office/powerpoint/2010/main" val="342084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0677"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2338"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r>
              <a:rPr lang="en-US" dirty="0"/>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218" y="-304800"/>
            <a:ext cx="8609428" cy="10058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5321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321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26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233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r>
              <a:rPr lang="en-US" dirty="0"/>
              <a:t>HHS 405(d) Steering Committee</a:t>
            </a:r>
          </a:p>
        </p:txBody>
      </p:sp>
      <p:sp>
        <p:nvSpPr>
          <p:cNvPr id="9"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r>
              <a:rPr lang="en-US" dirty="0"/>
              <a:t>HHS 405(d) Steering Committee</a:t>
            </a:r>
          </a:p>
        </p:txBody>
      </p:sp>
      <p:sp>
        <p:nvSpPr>
          <p:cNvPr id="5"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r>
              <a:rPr lang="en-US" dirty="0"/>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r>
              <a:rPr lang="en-US" dirty="0"/>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28" charset="0"/>
            </a:endParaRPr>
          </a:p>
        </p:txBody>
      </p:sp>
    </p:spTree>
    <p:extLst>
      <p:ext uri="{BB962C8B-B14F-4D97-AF65-F5344CB8AC3E}">
        <p14:creationId xmlns:p14="http://schemas.microsoft.com/office/powerpoint/2010/main" val="346865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1" y="914400"/>
            <a:ext cx="3008435" cy="822960"/>
          </a:xfrm>
        </p:spPr>
        <p:txBody>
          <a:bodyPr/>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45058" y="914400"/>
            <a:ext cx="5111262" cy="521208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2031" y="1737360"/>
            <a:ext cx="3008435" cy="4389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r>
              <a:rPr lang="en-US" dirty="0"/>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FAE45-71AC-4673-A9D8-C3300FD24E9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40677" y="-152400"/>
            <a:ext cx="8862646"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40677" y="914400"/>
            <a:ext cx="886264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837485" y="6179566"/>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endParaRPr lang="en-US" dirty="0"/>
          </a:p>
        </p:txBody>
      </p:sp>
      <p:sp>
        <p:nvSpPr>
          <p:cNvPr id="10" name="Footer Placeholder 4"/>
          <p:cNvSpPr>
            <a:spLocks noGrp="1"/>
          </p:cNvSpPr>
          <p:nvPr>
            <p:ph type="ftr" sz="quarter" idx="3"/>
          </p:nvPr>
        </p:nvSpPr>
        <p:spPr>
          <a:xfrm>
            <a:off x="4876800" y="6179566"/>
            <a:ext cx="1787770" cy="602234"/>
          </a:xfrm>
          <a:prstGeom prst="rect">
            <a:avLst/>
          </a:prstGeom>
        </p:spPr>
        <p:txBody>
          <a:bodyPr vert="horz" wrap="square" lIns="91440" tIns="45720" rIns="91440" bIns="45720" numCol="1" anchor="ctr" anchorCtr="0" compatLnSpc="1">
            <a:prstTxWarp prst="textNoShape">
              <a:avLst/>
            </a:prstTxWarp>
          </a:bodyPr>
          <a:lstStyle>
            <a:lvl1pPr algn="ctr">
              <a:defRPr sz="900" i="1">
                <a:solidFill>
                  <a:schemeClr val="bg1"/>
                </a:solidFill>
                <a:latin typeface="Arial" charset="0"/>
                <a:ea typeface="ＭＳ Ｐゴシック" pitchFamily="18" charset="-128"/>
              </a:defRPr>
            </a:lvl1pPr>
          </a:lstStyle>
          <a:p>
            <a:r>
              <a:rPr lang="en-US" dirty="0"/>
              <a:t>HHS 405(d) Steering Committee</a:t>
            </a:r>
          </a:p>
        </p:txBody>
      </p:sp>
      <p:sp>
        <p:nvSpPr>
          <p:cNvPr id="11" name="Slide Number Placeholder 5"/>
          <p:cNvSpPr>
            <a:spLocks noGrp="1"/>
          </p:cNvSpPr>
          <p:nvPr>
            <p:ph type="sldNum" sz="quarter" idx="4"/>
          </p:nvPr>
        </p:nvSpPr>
        <p:spPr>
          <a:xfrm>
            <a:off x="6837485" y="6508750"/>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fld id="{544CED4A-E9EA-407C-B40B-B4BD70753D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76" r:id="rId13"/>
    <p:sldLayoutId id="2147483673" r:id="rId14"/>
    <p:sldLayoutId id="2147483675" r:id="rId15"/>
    <p:sldLayoutId id="2147483674" r:id="rId16"/>
  </p:sldLayoutIdLst>
  <p:hf hdr="0" ftr="0" dt="0"/>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pitchFamily="-28" charset="-128"/>
        </a:defRPr>
      </a:lvl1pPr>
      <a:lvl2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5pPr>
      <a:lvl6pPr marL="457200" algn="l" rtl="0" eaLnBrk="1" fontAlgn="base" hangingPunct="1">
        <a:spcBef>
          <a:spcPct val="0"/>
        </a:spcBef>
        <a:spcAft>
          <a:spcPct val="0"/>
        </a:spcAft>
        <a:defRPr b="1">
          <a:solidFill>
            <a:srgbClr val="A1261E"/>
          </a:solidFill>
          <a:latin typeface="Arial" pitchFamily="-28" charset="0"/>
        </a:defRPr>
      </a:lvl6pPr>
      <a:lvl7pPr marL="914400" algn="l" rtl="0" eaLnBrk="1" fontAlgn="base" hangingPunct="1">
        <a:spcBef>
          <a:spcPct val="0"/>
        </a:spcBef>
        <a:spcAft>
          <a:spcPct val="0"/>
        </a:spcAft>
        <a:defRPr b="1">
          <a:solidFill>
            <a:srgbClr val="A1261E"/>
          </a:solidFill>
          <a:latin typeface="Arial" pitchFamily="-28" charset="0"/>
        </a:defRPr>
      </a:lvl7pPr>
      <a:lvl8pPr marL="1371600" algn="l" rtl="0" eaLnBrk="1" fontAlgn="base" hangingPunct="1">
        <a:spcBef>
          <a:spcPct val="0"/>
        </a:spcBef>
        <a:spcAft>
          <a:spcPct val="0"/>
        </a:spcAft>
        <a:defRPr b="1">
          <a:solidFill>
            <a:srgbClr val="A1261E"/>
          </a:solidFill>
          <a:latin typeface="Arial" pitchFamily="-28" charset="0"/>
        </a:defRPr>
      </a:lvl8pPr>
      <a:lvl9pPr marL="1828800" algn="l" rtl="0" eaLnBrk="1" fontAlgn="base" hangingPunct="1">
        <a:spcBef>
          <a:spcPct val="0"/>
        </a:spcBef>
        <a:spcAft>
          <a:spcPct val="0"/>
        </a:spcAft>
        <a:defRPr b="1">
          <a:solidFill>
            <a:srgbClr val="A1261E"/>
          </a:solidFill>
          <a:latin typeface="Arial" pitchFamily="-28" charset="0"/>
        </a:defRPr>
      </a:lvl9pPr>
    </p:titleStyle>
    <p:bodyStyle>
      <a:lvl1pPr marL="228600" indent="-228600" algn="l" rtl="0" eaLnBrk="1" fontAlgn="base" hangingPunct="1">
        <a:spcBef>
          <a:spcPct val="20000"/>
        </a:spcBef>
        <a:spcAft>
          <a:spcPct val="20000"/>
        </a:spcAft>
        <a:buFont typeface="Webdings" pitchFamily="18" charset="2"/>
        <a:buChar char="4"/>
        <a:defRPr sz="1400">
          <a:solidFill>
            <a:schemeClr val="tx1"/>
          </a:solidFill>
          <a:latin typeface="+mn-lt"/>
          <a:ea typeface="MS PGothic" pitchFamily="34" charset="-128"/>
          <a:cs typeface="ＭＳ Ｐゴシック" pitchFamily="-28" charset="-128"/>
        </a:defRPr>
      </a:lvl1pPr>
      <a:lvl2pPr marL="571500" indent="-228600" algn="l" rtl="0" eaLnBrk="1" fontAlgn="base" hangingPunct="1">
        <a:spcBef>
          <a:spcPct val="20000"/>
        </a:spcBef>
        <a:spcAft>
          <a:spcPct val="20000"/>
        </a:spcAft>
        <a:buChar char="–"/>
        <a:defRPr sz="1400">
          <a:solidFill>
            <a:schemeClr val="tx1"/>
          </a:solidFill>
          <a:latin typeface="+mn-lt"/>
          <a:ea typeface="MS PGothic" pitchFamily="34" charset="-128"/>
        </a:defRPr>
      </a:lvl2pPr>
      <a:lvl3pPr marL="863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3pPr>
      <a:lvl4pPr marL="1206500" indent="-228600" algn="l" rtl="0" eaLnBrk="1" fontAlgn="base" hangingPunct="1">
        <a:spcBef>
          <a:spcPct val="20000"/>
        </a:spcBef>
        <a:spcAft>
          <a:spcPct val="20000"/>
        </a:spcAft>
        <a:buChar char="–"/>
        <a:defRPr sz="1400">
          <a:solidFill>
            <a:schemeClr val="tx1"/>
          </a:solidFill>
          <a:latin typeface="+mn-lt"/>
          <a:ea typeface="MS PGothic" pitchFamily="34" charset="-128"/>
        </a:defRPr>
      </a:lvl4pPr>
      <a:lvl5pPr marL="1498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FAE45-71AC-4673-A9D8-C3300FD24E9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40678" y="-152400"/>
            <a:ext cx="8862646"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40678" y="914400"/>
            <a:ext cx="886264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837485" y="6179566"/>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675">
                <a:solidFill>
                  <a:schemeClr val="bg1"/>
                </a:solidFill>
                <a:latin typeface="Arial" charset="0"/>
                <a:ea typeface="ＭＳ Ｐゴシック" pitchFamily="18" charset="-128"/>
              </a:defRPr>
            </a:lvl1pPr>
          </a:lstStyle>
          <a:p>
            <a:endParaRPr lang="en-US" dirty="0"/>
          </a:p>
        </p:txBody>
      </p:sp>
      <p:sp>
        <p:nvSpPr>
          <p:cNvPr id="10" name="Footer Placeholder 4"/>
          <p:cNvSpPr>
            <a:spLocks noGrp="1"/>
          </p:cNvSpPr>
          <p:nvPr>
            <p:ph type="ftr" sz="quarter" idx="3"/>
          </p:nvPr>
        </p:nvSpPr>
        <p:spPr>
          <a:xfrm>
            <a:off x="4876800" y="6179566"/>
            <a:ext cx="1787770" cy="602234"/>
          </a:xfrm>
          <a:prstGeom prst="rect">
            <a:avLst/>
          </a:prstGeom>
        </p:spPr>
        <p:txBody>
          <a:bodyPr vert="horz" wrap="square" lIns="91440" tIns="45720" rIns="91440" bIns="45720" numCol="1" anchor="ctr" anchorCtr="0" compatLnSpc="1">
            <a:prstTxWarp prst="textNoShape">
              <a:avLst/>
            </a:prstTxWarp>
          </a:bodyPr>
          <a:lstStyle>
            <a:lvl1pPr algn="ctr">
              <a:defRPr sz="675" i="1">
                <a:solidFill>
                  <a:schemeClr val="bg1"/>
                </a:solidFill>
                <a:latin typeface="Arial" charset="0"/>
                <a:ea typeface="ＭＳ Ｐゴシック" pitchFamily="18" charset="-128"/>
              </a:defRPr>
            </a:lvl1pPr>
          </a:lstStyle>
          <a:p>
            <a:r>
              <a:rPr lang="en-US" dirty="0"/>
              <a:t>HHS 405(d) Steering Committee</a:t>
            </a:r>
          </a:p>
        </p:txBody>
      </p:sp>
      <p:sp>
        <p:nvSpPr>
          <p:cNvPr id="11" name="Slide Number Placeholder 5"/>
          <p:cNvSpPr>
            <a:spLocks noGrp="1"/>
          </p:cNvSpPr>
          <p:nvPr>
            <p:ph type="sldNum" sz="quarter" idx="4"/>
          </p:nvPr>
        </p:nvSpPr>
        <p:spPr>
          <a:xfrm>
            <a:off x="6837485" y="6508750"/>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675">
                <a:solidFill>
                  <a:schemeClr val="bg1"/>
                </a:solidFill>
                <a:latin typeface="Arial" charset="0"/>
                <a:ea typeface="ＭＳ Ｐゴシック" pitchFamily="18" charset="-128"/>
              </a:defRPr>
            </a:lvl1pPr>
          </a:lstStyle>
          <a:p>
            <a:fld id="{544CED4A-E9EA-407C-B40B-B4BD70753D37}" type="slidenum">
              <a:rPr lang="en-US" smtClean="0"/>
              <a:pPr/>
              <a:t>‹#›</a:t>
            </a:fld>
            <a:endParaRPr lang="en-US" dirty="0"/>
          </a:p>
        </p:txBody>
      </p:sp>
    </p:spTree>
    <p:extLst>
      <p:ext uri="{BB962C8B-B14F-4D97-AF65-F5344CB8AC3E}">
        <p14:creationId xmlns:p14="http://schemas.microsoft.com/office/powerpoint/2010/main" val="3724667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rtl="0" eaLnBrk="1" fontAlgn="base" hangingPunct="1">
        <a:spcBef>
          <a:spcPct val="0"/>
        </a:spcBef>
        <a:spcAft>
          <a:spcPct val="0"/>
        </a:spcAft>
        <a:defRPr sz="2100" b="1">
          <a:solidFill>
            <a:schemeClr val="bg1"/>
          </a:solidFill>
          <a:latin typeface="+mj-lt"/>
          <a:ea typeface="MS PGothic" pitchFamily="34" charset="-128"/>
          <a:cs typeface="ＭＳ Ｐゴシック" pitchFamily="-28" charset="-128"/>
        </a:defRPr>
      </a:lvl1pPr>
      <a:lvl2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5pPr>
      <a:lvl6pPr marL="342900" algn="l" rtl="0" eaLnBrk="1" fontAlgn="base" hangingPunct="1">
        <a:spcBef>
          <a:spcPct val="0"/>
        </a:spcBef>
        <a:spcAft>
          <a:spcPct val="0"/>
        </a:spcAft>
        <a:defRPr b="1">
          <a:solidFill>
            <a:srgbClr val="A1261E"/>
          </a:solidFill>
          <a:latin typeface="Arial" pitchFamily="-28" charset="0"/>
        </a:defRPr>
      </a:lvl6pPr>
      <a:lvl7pPr marL="685800" algn="l" rtl="0" eaLnBrk="1" fontAlgn="base" hangingPunct="1">
        <a:spcBef>
          <a:spcPct val="0"/>
        </a:spcBef>
        <a:spcAft>
          <a:spcPct val="0"/>
        </a:spcAft>
        <a:defRPr b="1">
          <a:solidFill>
            <a:srgbClr val="A1261E"/>
          </a:solidFill>
          <a:latin typeface="Arial" pitchFamily="-28" charset="0"/>
        </a:defRPr>
      </a:lvl7pPr>
      <a:lvl8pPr marL="1028700" algn="l" rtl="0" eaLnBrk="1" fontAlgn="base" hangingPunct="1">
        <a:spcBef>
          <a:spcPct val="0"/>
        </a:spcBef>
        <a:spcAft>
          <a:spcPct val="0"/>
        </a:spcAft>
        <a:defRPr b="1">
          <a:solidFill>
            <a:srgbClr val="A1261E"/>
          </a:solidFill>
          <a:latin typeface="Arial" pitchFamily="-28" charset="0"/>
        </a:defRPr>
      </a:lvl8pPr>
      <a:lvl9pPr marL="1371600" algn="l" rtl="0" eaLnBrk="1" fontAlgn="base" hangingPunct="1">
        <a:spcBef>
          <a:spcPct val="0"/>
        </a:spcBef>
        <a:spcAft>
          <a:spcPct val="0"/>
        </a:spcAft>
        <a:defRPr b="1">
          <a:solidFill>
            <a:srgbClr val="A1261E"/>
          </a:solidFill>
          <a:latin typeface="Arial" pitchFamily="-28" charset="0"/>
        </a:defRPr>
      </a:lvl9pPr>
    </p:titleStyle>
    <p:bodyStyle>
      <a:lvl1pPr marL="171450" indent="-171450" algn="l" rtl="0" eaLnBrk="1" fontAlgn="base" hangingPunct="1">
        <a:spcBef>
          <a:spcPct val="20000"/>
        </a:spcBef>
        <a:spcAft>
          <a:spcPct val="20000"/>
        </a:spcAft>
        <a:buFont typeface="Webdings" pitchFamily="18" charset="2"/>
        <a:buChar char="4"/>
        <a:defRPr sz="1050">
          <a:solidFill>
            <a:schemeClr val="tx1"/>
          </a:solidFill>
          <a:latin typeface="+mn-lt"/>
          <a:ea typeface="MS PGothic" pitchFamily="34" charset="-128"/>
          <a:cs typeface="ＭＳ Ｐゴシック" pitchFamily="-28" charset="-128"/>
        </a:defRPr>
      </a:lvl1pPr>
      <a:lvl2pPr marL="428625" indent="-171450" algn="l" rtl="0" eaLnBrk="1" fontAlgn="base" hangingPunct="1">
        <a:spcBef>
          <a:spcPct val="20000"/>
        </a:spcBef>
        <a:spcAft>
          <a:spcPct val="20000"/>
        </a:spcAft>
        <a:buChar char="–"/>
        <a:defRPr sz="1050">
          <a:solidFill>
            <a:schemeClr val="tx1"/>
          </a:solidFill>
          <a:latin typeface="+mn-lt"/>
          <a:ea typeface="MS PGothic" pitchFamily="34" charset="-128"/>
        </a:defRPr>
      </a:lvl2pPr>
      <a:lvl3pPr marL="647700" indent="-133350" algn="l" rtl="0" eaLnBrk="1" fontAlgn="base" hangingPunct="1">
        <a:spcBef>
          <a:spcPct val="20000"/>
        </a:spcBef>
        <a:spcAft>
          <a:spcPct val="20000"/>
        </a:spcAft>
        <a:buFont typeface="Wingdings" pitchFamily="2" charset="2"/>
        <a:buChar char="§"/>
        <a:defRPr sz="1050">
          <a:solidFill>
            <a:schemeClr val="tx1"/>
          </a:solidFill>
          <a:latin typeface="+mn-lt"/>
          <a:ea typeface="MS PGothic" pitchFamily="34" charset="-128"/>
        </a:defRPr>
      </a:lvl3pPr>
      <a:lvl4pPr marL="904875" indent="-171450" algn="l" rtl="0" eaLnBrk="1" fontAlgn="base" hangingPunct="1">
        <a:spcBef>
          <a:spcPct val="20000"/>
        </a:spcBef>
        <a:spcAft>
          <a:spcPct val="20000"/>
        </a:spcAft>
        <a:buChar char="–"/>
        <a:defRPr sz="1050">
          <a:solidFill>
            <a:schemeClr val="tx1"/>
          </a:solidFill>
          <a:latin typeface="+mn-lt"/>
          <a:ea typeface="MS PGothic" pitchFamily="34" charset="-128"/>
        </a:defRPr>
      </a:lvl4pPr>
      <a:lvl5pPr marL="1123950" indent="-133350" algn="l" rtl="0" eaLnBrk="1" fontAlgn="base" hangingPunct="1">
        <a:spcBef>
          <a:spcPct val="20000"/>
        </a:spcBef>
        <a:spcAft>
          <a:spcPct val="20000"/>
        </a:spcAft>
        <a:buFont typeface="Wingdings" pitchFamily="2" charset="2"/>
        <a:buChar char=""/>
        <a:defRPr sz="1050">
          <a:solidFill>
            <a:schemeClr val="tx1"/>
          </a:solidFill>
          <a:latin typeface="+mn-lt"/>
          <a:ea typeface="MS PGothic" pitchFamily="34" charset="-128"/>
        </a:defRPr>
      </a:lvl5pPr>
      <a:lvl6pPr marL="14668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6pPr>
      <a:lvl7pPr marL="18097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7pPr>
      <a:lvl8pPr marL="21526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8pPr>
      <a:lvl9pPr marL="24955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bwMode="auto">
          <a:xfrm>
            <a:off x="592015" y="5181600"/>
            <a:ext cx="8018585" cy="68580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algn="l" rtl="0" eaLnBrk="1" fontAlgn="base" hangingPunct="1">
              <a:spcBef>
                <a:spcPct val="0"/>
              </a:spcBef>
              <a:spcAft>
                <a:spcPct val="0"/>
              </a:spcAft>
              <a:defRPr sz="3200" b="0">
                <a:solidFill>
                  <a:schemeClr val="bg1"/>
                </a:solidFill>
                <a:latin typeface="Arial Black" pitchFamily="-28" charset="0"/>
                <a:ea typeface="MS PGothic" pitchFamily="34" charset="-128"/>
                <a:cs typeface="ＭＳ Ｐゴシック" pitchFamily="-28" charset="-128"/>
              </a:defRPr>
            </a:lvl1pPr>
            <a:lvl2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5pPr>
            <a:lvl6pPr marL="457200" algn="l" rtl="0" eaLnBrk="1" fontAlgn="base" hangingPunct="1">
              <a:spcBef>
                <a:spcPct val="0"/>
              </a:spcBef>
              <a:spcAft>
                <a:spcPct val="0"/>
              </a:spcAft>
              <a:defRPr b="1">
                <a:solidFill>
                  <a:srgbClr val="A1261E"/>
                </a:solidFill>
                <a:latin typeface="Arial" pitchFamily="-28" charset="0"/>
              </a:defRPr>
            </a:lvl6pPr>
            <a:lvl7pPr marL="914400" algn="l" rtl="0" eaLnBrk="1" fontAlgn="base" hangingPunct="1">
              <a:spcBef>
                <a:spcPct val="0"/>
              </a:spcBef>
              <a:spcAft>
                <a:spcPct val="0"/>
              </a:spcAft>
              <a:defRPr b="1">
                <a:solidFill>
                  <a:srgbClr val="A1261E"/>
                </a:solidFill>
                <a:latin typeface="Arial" pitchFamily="-28" charset="0"/>
              </a:defRPr>
            </a:lvl7pPr>
            <a:lvl8pPr marL="1371600" algn="l" rtl="0" eaLnBrk="1" fontAlgn="base" hangingPunct="1">
              <a:spcBef>
                <a:spcPct val="0"/>
              </a:spcBef>
              <a:spcAft>
                <a:spcPct val="0"/>
              </a:spcAft>
              <a:defRPr b="1">
                <a:solidFill>
                  <a:srgbClr val="A1261E"/>
                </a:solidFill>
                <a:latin typeface="Arial" pitchFamily="-28" charset="0"/>
              </a:defRPr>
            </a:lvl8pPr>
            <a:lvl9pPr marL="1828800" algn="l" rtl="0" eaLnBrk="1" fontAlgn="base" hangingPunct="1">
              <a:spcBef>
                <a:spcPct val="0"/>
              </a:spcBef>
              <a:spcAft>
                <a:spcPct val="0"/>
              </a:spcAft>
              <a:defRPr b="1">
                <a:solidFill>
                  <a:srgbClr val="A1261E"/>
                </a:solidFill>
                <a:latin typeface="Arial" pitchFamily="-28" charset="0"/>
              </a:defRPr>
            </a:lvl9pPr>
          </a:lstStyle>
          <a:p>
            <a:pPr algn="ctr"/>
            <a:r>
              <a:rPr lang="en-US" sz="2000" kern="0" dirty="0"/>
              <a:t>10/26/2018</a:t>
            </a:r>
          </a:p>
        </p:txBody>
      </p:sp>
      <p:sp>
        <p:nvSpPr>
          <p:cNvPr id="6" name="Title 1"/>
          <p:cNvSpPr txBox="1">
            <a:spLocks/>
          </p:cNvSpPr>
          <p:nvPr/>
        </p:nvSpPr>
        <p:spPr bwMode="auto">
          <a:xfrm>
            <a:off x="592015" y="3538330"/>
            <a:ext cx="8018585" cy="194807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algn="l" rtl="0" eaLnBrk="1" fontAlgn="base" hangingPunct="1">
              <a:spcBef>
                <a:spcPct val="0"/>
              </a:spcBef>
              <a:spcAft>
                <a:spcPct val="0"/>
              </a:spcAft>
              <a:defRPr sz="3200" b="0">
                <a:solidFill>
                  <a:schemeClr val="bg1"/>
                </a:solidFill>
                <a:latin typeface="Arial Black" pitchFamily="-28" charset="0"/>
                <a:ea typeface="MS PGothic" pitchFamily="34" charset="-128"/>
                <a:cs typeface="ＭＳ Ｐゴシック" pitchFamily="-28" charset="-128"/>
              </a:defRPr>
            </a:lvl1pPr>
            <a:lvl2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5pPr>
            <a:lvl6pPr marL="457200" algn="l" rtl="0" eaLnBrk="1" fontAlgn="base" hangingPunct="1">
              <a:spcBef>
                <a:spcPct val="0"/>
              </a:spcBef>
              <a:spcAft>
                <a:spcPct val="0"/>
              </a:spcAft>
              <a:defRPr b="1">
                <a:solidFill>
                  <a:srgbClr val="A1261E"/>
                </a:solidFill>
                <a:latin typeface="Arial" pitchFamily="-28" charset="0"/>
              </a:defRPr>
            </a:lvl6pPr>
            <a:lvl7pPr marL="914400" algn="l" rtl="0" eaLnBrk="1" fontAlgn="base" hangingPunct="1">
              <a:spcBef>
                <a:spcPct val="0"/>
              </a:spcBef>
              <a:spcAft>
                <a:spcPct val="0"/>
              </a:spcAft>
              <a:defRPr b="1">
                <a:solidFill>
                  <a:srgbClr val="A1261E"/>
                </a:solidFill>
                <a:latin typeface="Arial" pitchFamily="-28" charset="0"/>
              </a:defRPr>
            </a:lvl7pPr>
            <a:lvl8pPr marL="1371600" algn="l" rtl="0" eaLnBrk="1" fontAlgn="base" hangingPunct="1">
              <a:spcBef>
                <a:spcPct val="0"/>
              </a:spcBef>
              <a:spcAft>
                <a:spcPct val="0"/>
              </a:spcAft>
              <a:defRPr b="1">
                <a:solidFill>
                  <a:srgbClr val="A1261E"/>
                </a:solidFill>
                <a:latin typeface="Arial" pitchFamily="-28" charset="0"/>
              </a:defRPr>
            </a:lvl8pPr>
            <a:lvl9pPr marL="1828800" algn="l" rtl="0" eaLnBrk="1" fontAlgn="base" hangingPunct="1">
              <a:spcBef>
                <a:spcPct val="0"/>
              </a:spcBef>
              <a:spcAft>
                <a:spcPct val="0"/>
              </a:spcAft>
              <a:defRPr b="1">
                <a:solidFill>
                  <a:srgbClr val="A1261E"/>
                </a:solidFill>
                <a:latin typeface="Arial" pitchFamily="-28" charset="0"/>
              </a:defRPr>
            </a:lvl9pPr>
          </a:lstStyle>
          <a:p>
            <a:pPr algn="ctr"/>
            <a:br>
              <a:rPr lang="en-US" kern="0" dirty="0"/>
            </a:br>
            <a:br>
              <a:rPr lang="en-US" kern="0" dirty="0"/>
            </a:br>
            <a:r>
              <a:rPr lang="en-US" kern="0" dirty="0"/>
              <a:t>Cybersecurity Act of 2015 </a:t>
            </a:r>
          </a:p>
          <a:p>
            <a:pPr algn="ctr"/>
            <a:r>
              <a:rPr lang="en-US" kern="0" dirty="0"/>
              <a:t>Section 405(d)</a:t>
            </a:r>
            <a:br>
              <a:rPr lang="en-US" kern="0" dirty="0"/>
            </a:br>
            <a:endParaRPr lang="en-US" kern="0" dirty="0"/>
          </a:p>
          <a:p>
            <a:pPr algn="ctr"/>
            <a:r>
              <a:rPr lang="en-US" kern="0" dirty="0"/>
              <a:t> </a:t>
            </a:r>
          </a:p>
          <a:p>
            <a:pPr algn="ctr"/>
            <a:endParaRPr lang="en-US" kern="0" dirty="0"/>
          </a:p>
        </p:txBody>
      </p:sp>
    </p:spTree>
    <p:extLst>
      <p:ext uri="{BB962C8B-B14F-4D97-AF65-F5344CB8AC3E}">
        <p14:creationId xmlns:p14="http://schemas.microsoft.com/office/powerpoint/2010/main" val="264302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Document - Content Overview (1/2) </a:t>
            </a:r>
          </a:p>
        </p:txBody>
      </p:sp>
      <p:sp>
        <p:nvSpPr>
          <p:cNvPr id="11" name="Slide Number Placeholder 10"/>
          <p:cNvSpPr>
            <a:spLocks noGrp="1"/>
          </p:cNvSpPr>
          <p:nvPr>
            <p:ph type="sldNum" sz="quarter" idx="12"/>
          </p:nvPr>
        </p:nvSpPr>
        <p:spPr/>
        <p:txBody>
          <a:bodyPr/>
          <a:lstStyle/>
          <a:p>
            <a:fld id="{544CED4A-E9EA-407C-B40B-B4BD70753D37}" type="slidenum">
              <a:rPr lang="en-US" smtClean="0"/>
              <a:t>10</a:t>
            </a:fld>
            <a:endParaRPr lang="en-US" dirty="0"/>
          </a:p>
        </p:txBody>
      </p:sp>
      <p:sp>
        <p:nvSpPr>
          <p:cNvPr id="3" name="Rectangle 2"/>
          <p:cNvSpPr/>
          <p:nvPr/>
        </p:nvSpPr>
        <p:spPr>
          <a:xfrm>
            <a:off x="173455" y="905331"/>
            <a:ext cx="4800600" cy="5527219"/>
          </a:xfrm>
          <a:prstGeom prst="rect">
            <a:avLst/>
          </a:prstGeom>
        </p:spPr>
        <p:txBody>
          <a:bodyPr wrap="square">
            <a:spAutoFit/>
          </a:bodyPr>
          <a:lstStyle/>
          <a:p>
            <a:pPr marR="0" lvl="0">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After significant analysis of the current cybersecurity issues facing the HPH Sector, the Task Group agreed on the development of three documents—a  </a:t>
            </a:r>
            <a:r>
              <a:rPr lang="en-US" sz="1600" u="sng" dirty="0">
                <a:latin typeface="Arial" panose="020B0604020202020204" pitchFamily="34" charset="0"/>
                <a:ea typeface="Calibri" panose="020F0502020204030204" pitchFamily="34" charset="0"/>
                <a:cs typeface="Arial" panose="020B0604020202020204" pitchFamily="34" charset="0"/>
              </a:rPr>
              <a:t>main document </a:t>
            </a:r>
            <a:r>
              <a:rPr lang="en-US" sz="1600" dirty="0">
                <a:latin typeface="Arial" panose="020B0604020202020204" pitchFamily="34" charset="0"/>
                <a:ea typeface="Calibri" panose="020F0502020204030204" pitchFamily="34" charset="0"/>
                <a:cs typeface="Arial" panose="020B0604020202020204" pitchFamily="34" charset="0"/>
              </a:rPr>
              <a:t>and </a:t>
            </a:r>
            <a:r>
              <a:rPr lang="en-US" sz="1600" u="sng" dirty="0">
                <a:latin typeface="Arial" panose="020B0604020202020204" pitchFamily="34" charset="0"/>
                <a:ea typeface="Calibri" panose="020F0502020204030204" pitchFamily="34" charset="0"/>
                <a:cs typeface="Arial" panose="020B0604020202020204" pitchFamily="34" charset="0"/>
              </a:rPr>
              <a:t>two technical volumes</a:t>
            </a:r>
            <a:r>
              <a:rPr lang="en-US" sz="1600" dirty="0">
                <a:latin typeface="Arial" panose="020B0604020202020204" pitchFamily="34" charset="0"/>
                <a:ea typeface="Calibri" panose="020F0502020204030204" pitchFamily="34" charset="0"/>
                <a:cs typeface="Arial" panose="020B0604020202020204" pitchFamily="34" charset="0"/>
              </a:rPr>
              <a:t>:</a:t>
            </a:r>
            <a:r>
              <a:rPr lang="en-US" sz="1600" u="sng" dirty="0">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pPr>
            <a:endParaRPr lang="en-US" sz="1600" u="sng"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The main document examines cybersecurity threats and vulnerabilities that affect the healthcare industry. It explores five (5) current threats and presents ten (10) practices to mitigate those threats.</a:t>
            </a:r>
          </a:p>
          <a:p>
            <a:pPr lvl="1"/>
            <a:endParaRPr lang="en-US" sz="16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i="1" dirty="0">
                <a:latin typeface="Arial" panose="020B0604020202020204" pitchFamily="34" charset="0"/>
                <a:ea typeface="Calibri" panose="020F0502020204030204" pitchFamily="34" charset="0"/>
                <a:cs typeface="Arial" panose="020B0604020202020204" pitchFamily="34" charset="0"/>
              </a:rPr>
              <a:t>Technical Volume 1 </a:t>
            </a:r>
            <a:r>
              <a:rPr lang="en-US" sz="1600" dirty="0">
                <a:latin typeface="Arial" panose="020B0604020202020204" pitchFamily="34" charset="0"/>
                <a:ea typeface="Calibri" panose="020F0502020204030204" pitchFamily="34" charset="0"/>
                <a:cs typeface="Arial" panose="020B0604020202020204" pitchFamily="34" charset="0"/>
              </a:rPr>
              <a:t>discusses these ten cybersecurity practices for </a:t>
            </a:r>
            <a:r>
              <a:rPr lang="en-US" sz="1600" b="1" u="sng" dirty="0">
                <a:latin typeface="Arial" panose="020B0604020202020204" pitchFamily="34" charset="0"/>
                <a:ea typeface="Calibri" panose="020F0502020204030204" pitchFamily="34" charset="0"/>
                <a:cs typeface="Arial" panose="020B0604020202020204" pitchFamily="34" charset="0"/>
              </a:rPr>
              <a:t>small</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healthcare organizations.</a:t>
            </a:r>
          </a:p>
          <a:p>
            <a:pPr lvl="1"/>
            <a:endParaRPr lang="en-US" sz="16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i="1" dirty="0">
                <a:latin typeface="Arial" panose="020B0604020202020204" pitchFamily="34" charset="0"/>
                <a:ea typeface="Calibri" panose="020F0502020204030204" pitchFamily="34" charset="0"/>
                <a:cs typeface="Arial" panose="020B0604020202020204" pitchFamily="34" charset="0"/>
              </a:rPr>
              <a:t>Technical Volume 2</a:t>
            </a:r>
            <a:r>
              <a:rPr lang="en-US" sz="1600" dirty="0">
                <a:latin typeface="Arial" panose="020B0604020202020204" pitchFamily="34" charset="0"/>
                <a:ea typeface="Calibri" panose="020F0502020204030204" pitchFamily="34" charset="0"/>
                <a:cs typeface="Arial" panose="020B0604020202020204" pitchFamily="34" charset="0"/>
              </a:rPr>
              <a:t> discusses these ten cybersecurity practices for </a:t>
            </a:r>
            <a:r>
              <a:rPr lang="en-US" sz="1600" b="1" u="sng" dirty="0">
                <a:latin typeface="Arial" panose="020B0604020202020204" pitchFamily="34" charset="0"/>
                <a:ea typeface="Calibri" panose="020F0502020204030204" pitchFamily="34" charset="0"/>
                <a:cs typeface="Arial" panose="020B0604020202020204" pitchFamily="34" charset="0"/>
              </a:rPr>
              <a:t>medium and large</a:t>
            </a:r>
            <a:r>
              <a:rPr lang="en-US" sz="1600" dirty="0">
                <a:latin typeface="Arial" panose="020B0604020202020204" pitchFamily="34" charset="0"/>
                <a:ea typeface="Calibri" panose="020F0502020204030204" pitchFamily="34" charset="0"/>
                <a:cs typeface="Arial" panose="020B0604020202020204" pitchFamily="34" charset="0"/>
              </a:rPr>
              <a:t> healthcare organizations. </a:t>
            </a:r>
            <a:endParaRPr lang="en-US" sz="15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5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18985" t="2188" r="18985" b="-1203"/>
          <a:stretch/>
        </p:blipFill>
        <p:spPr>
          <a:xfrm>
            <a:off x="5029201" y="836434"/>
            <a:ext cx="3657600" cy="5185134"/>
          </a:xfrm>
          <a:prstGeom prst="rect">
            <a:avLst/>
          </a:prstGeom>
        </p:spPr>
      </p:pic>
      <p:sp>
        <p:nvSpPr>
          <p:cNvPr id="7" name="TextBox 6">
            <a:extLst>
              <a:ext uri="{FF2B5EF4-FFF2-40B4-BE49-F238E27FC236}">
                <a16:creationId xmlns:a16="http://schemas.microsoft.com/office/drawing/2014/main" id="{F6E2A67D-6A9A-4D9B-BA47-348D6731BB8C}"/>
              </a:ext>
            </a:extLst>
          </p:cNvPr>
          <p:cNvSpPr txBox="1"/>
          <p:nvPr/>
        </p:nvSpPr>
        <p:spPr>
          <a:xfrm>
            <a:off x="5592904" y="2152655"/>
            <a:ext cx="2636696" cy="3139321"/>
          </a:xfrm>
          <a:prstGeom prst="rect">
            <a:avLst/>
          </a:prstGeom>
          <a:solidFill>
            <a:schemeClr val="bg1"/>
          </a:solidFill>
        </p:spPr>
        <p:txBody>
          <a:bodyPr wrap="square" rtlCol="0">
            <a:spAutoFit/>
          </a:bodyPr>
          <a:lstStyle/>
          <a:p>
            <a:pPr marR="0" lvl="0">
              <a:lnSpc>
                <a:spcPct val="150000"/>
              </a:lnSpc>
              <a:spcBef>
                <a:spcPts val="0"/>
              </a:spcBef>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The </a:t>
            </a:r>
            <a:r>
              <a:rPr lang="en-US" sz="1200" b="1" dirty="0">
                <a:latin typeface="Arial" panose="020B0604020202020204" pitchFamily="34" charset="0"/>
                <a:ea typeface="Calibri" panose="020F0502020204030204" pitchFamily="34" charset="0"/>
                <a:cs typeface="Arial" panose="020B0604020202020204" pitchFamily="34" charset="0"/>
              </a:rPr>
              <a:t>5 current threats </a:t>
            </a:r>
            <a:r>
              <a:rPr lang="en-US" sz="1200" dirty="0">
                <a:latin typeface="Arial" panose="020B0604020202020204" pitchFamily="34" charset="0"/>
                <a:ea typeface="Calibri" panose="020F0502020204030204" pitchFamily="34" charset="0"/>
                <a:cs typeface="Arial" panose="020B0604020202020204" pitchFamily="34" charset="0"/>
              </a:rPr>
              <a:t>identified in healthcare: </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Email Phishing Attacks</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Ransomware Attacks</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Loss or Theft of Equipment or Data</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Internal, Accidental, or Intentional Data Loss</a:t>
            </a:r>
          </a:p>
          <a:p>
            <a:pPr marL="342900" indent="-342900">
              <a:lnSpc>
                <a:spcPct val="150000"/>
              </a:lnSpc>
              <a:spcAft>
                <a:spcPts val="80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Attacks Against Connected Medical Devices that May Affect Patient Safety</a:t>
            </a:r>
            <a:endParaRPr lang="en-US" sz="1200" dirty="0"/>
          </a:p>
        </p:txBody>
      </p:sp>
    </p:spTree>
    <p:extLst>
      <p:ext uri="{BB962C8B-B14F-4D97-AF65-F5344CB8AC3E}">
        <p14:creationId xmlns:p14="http://schemas.microsoft.com/office/powerpoint/2010/main" val="171932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Document - Content Overview (2/2)</a:t>
            </a:r>
          </a:p>
        </p:txBody>
      </p:sp>
      <p:sp>
        <p:nvSpPr>
          <p:cNvPr id="11" name="Slide Number Placeholder 10"/>
          <p:cNvSpPr>
            <a:spLocks noGrp="1"/>
          </p:cNvSpPr>
          <p:nvPr>
            <p:ph type="sldNum" sz="quarter" idx="12"/>
          </p:nvPr>
        </p:nvSpPr>
        <p:spPr/>
        <p:txBody>
          <a:bodyPr/>
          <a:lstStyle/>
          <a:p>
            <a:fld id="{544CED4A-E9EA-407C-B40B-B4BD70753D37}" type="slidenum">
              <a:rPr lang="en-US" smtClean="0"/>
              <a:t>11</a:t>
            </a:fld>
            <a:endParaRPr lang="en-US" dirty="0"/>
          </a:p>
        </p:txBody>
      </p:sp>
      <p:sp>
        <p:nvSpPr>
          <p:cNvPr id="2" name="Rectangle 1"/>
          <p:cNvSpPr/>
          <p:nvPr/>
        </p:nvSpPr>
        <p:spPr>
          <a:xfrm>
            <a:off x="294542" y="827382"/>
            <a:ext cx="8305800" cy="981423"/>
          </a:xfrm>
          <a:prstGeom prst="rect">
            <a:avLst/>
          </a:prstGeom>
        </p:spPr>
        <p:txBody>
          <a:bodyPr wrap="square">
            <a:spAutoFit/>
          </a:bodyPr>
          <a:lstStyle/>
          <a:p>
            <a:pPr>
              <a:lnSpc>
                <a:spcPct val="107000"/>
              </a:lnSpc>
            </a:pPr>
            <a:r>
              <a:rPr lang="en-US" dirty="0">
                <a:latin typeface="Arial" panose="020B0604020202020204" pitchFamily="34" charset="0"/>
                <a:ea typeface="Calibri" panose="020F0502020204030204" pitchFamily="34" charset="0"/>
                <a:cs typeface="Arial" panose="020B0604020202020204" pitchFamily="34" charset="0"/>
              </a:rPr>
              <a:t>The document identifies </a:t>
            </a:r>
            <a:r>
              <a:rPr lang="en-US" b="1" dirty="0">
                <a:latin typeface="Arial" panose="020B0604020202020204" pitchFamily="34" charset="0"/>
                <a:ea typeface="Calibri" panose="020F0502020204030204" pitchFamily="34" charset="0"/>
                <a:cs typeface="Arial" panose="020B0604020202020204" pitchFamily="34" charset="0"/>
              </a:rPr>
              <a:t>ten (10) practices</a:t>
            </a:r>
            <a:r>
              <a:rPr lang="en-US" dirty="0">
                <a:latin typeface="Arial" panose="020B0604020202020204" pitchFamily="34" charset="0"/>
                <a:ea typeface="Calibri" panose="020F0502020204030204" pitchFamily="34" charset="0"/>
                <a:cs typeface="Arial" panose="020B0604020202020204" pitchFamily="34" charset="0"/>
              </a:rPr>
              <a:t>, which are tailored to small, medium, and large organizations and discussed in further detail in the technical volumes:</a:t>
            </a:r>
          </a:p>
        </p:txBody>
      </p:sp>
      <p:graphicFrame>
        <p:nvGraphicFramePr>
          <p:cNvPr id="3" name="Diagram 2"/>
          <p:cNvGraphicFramePr/>
          <p:nvPr>
            <p:extLst/>
          </p:nvPr>
        </p:nvGraphicFramePr>
        <p:xfrm>
          <a:off x="1905000" y="1676400"/>
          <a:ext cx="5638800" cy="4233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66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dirty="0"/>
              <a:t>Value and Benefits</a:t>
            </a:r>
            <a:endParaRPr lang="en-US" sz="2800" strike="sngStrike" dirty="0"/>
          </a:p>
        </p:txBody>
      </p:sp>
    </p:spTree>
    <p:extLst>
      <p:ext uri="{BB962C8B-B14F-4D97-AF65-F5344CB8AC3E}">
        <p14:creationId xmlns:p14="http://schemas.microsoft.com/office/powerpoint/2010/main" val="322145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Healthcare and Public Health (HPH) Sector Benefits</a:t>
            </a:r>
          </a:p>
        </p:txBody>
      </p:sp>
      <p:sp>
        <p:nvSpPr>
          <p:cNvPr id="8" name="Content Placeholder 2"/>
          <p:cNvSpPr>
            <a:spLocks noGrp="1"/>
          </p:cNvSpPr>
          <p:nvPr/>
        </p:nvSpPr>
        <p:spPr bwMode="auto">
          <a:xfrm>
            <a:off x="147498" y="838200"/>
            <a:ext cx="8854067" cy="557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marR="0" lvl="1" indent="0">
              <a:lnSpc>
                <a:spcPct val="105000"/>
              </a:lnSpc>
              <a:buNone/>
            </a:pPr>
            <a:r>
              <a:rPr lang="en-US" sz="1800" b="1" dirty="0"/>
              <a:t>This joint HHS- and industry- led initiative aims to increase awareness and foster consistency with cybersecurity practices for a wide range of stakeholders.</a:t>
            </a:r>
          </a:p>
          <a:p>
            <a:pPr marL="0" marR="0" lvl="1" indent="0">
              <a:lnSpc>
                <a:spcPct val="105000"/>
              </a:lnSpc>
              <a:buNone/>
            </a:pPr>
            <a:endParaRPr lang="en-US" sz="1000" b="1" dirty="0"/>
          </a:p>
          <a:p>
            <a:pPr marL="342900" lvl="1" indent="0">
              <a:buNone/>
            </a:pPr>
            <a:endParaRPr lang="en-US" b="0" dirty="0"/>
          </a:p>
          <a:p>
            <a:pPr lvl="1"/>
            <a:endParaRPr lang="en-US" sz="1200" b="0" dirty="0"/>
          </a:p>
        </p:txBody>
      </p:sp>
      <p:sp>
        <p:nvSpPr>
          <p:cNvPr id="11" name="Slide Number Placeholder 10"/>
          <p:cNvSpPr>
            <a:spLocks noGrp="1"/>
          </p:cNvSpPr>
          <p:nvPr>
            <p:ph type="sldNum" sz="quarter" idx="12"/>
          </p:nvPr>
        </p:nvSpPr>
        <p:spPr/>
        <p:txBody>
          <a:bodyPr/>
          <a:lstStyle/>
          <a:p>
            <a:fld id="{544CED4A-E9EA-407C-B40B-B4BD70753D37}" type="slidenum">
              <a:rPr lang="en-US" smtClean="0"/>
              <a:t>13</a:t>
            </a:fld>
            <a:endParaRPr lang="en-US" dirty="0"/>
          </a:p>
        </p:txBody>
      </p:sp>
      <p:graphicFrame>
        <p:nvGraphicFramePr>
          <p:cNvPr id="2" name="Diagram 1"/>
          <p:cNvGraphicFramePr/>
          <p:nvPr>
            <p:extLst>
              <p:ext uri="{D42A27DB-BD31-4B8C-83A1-F6EECF244321}">
                <p14:modId xmlns:p14="http://schemas.microsoft.com/office/powerpoint/2010/main" val="3192399345"/>
              </p:ext>
            </p:extLst>
          </p:nvPr>
        </p:nvGraphicFramePr>
        <p:xfrm>
          <a:off x="1676400" y="2042990"/>
          <a:ext cx="5636269" cy="337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367572" y="2053865"/>
            <a:ext cx="1600200" cy="1242328"/>
          </a:xfrm>
          <a:prstGeom prst="rect">
            <a:avLst/>
          </a:prstGeom>
          <a:noFill/>
        </p:spPr>
        <p:txBody>
          <a:bodyPr wrap="square" rtlCol="0">
            <a:spAutoFit/>
          </a:bodyPr>
          <a:lstStyle/>
          <a:p>
            <a:pPr>
              <a:lnSpc>
                <a:spcPct val="105000"/>
              </a:lnSpc>
            </a:pPr>
            <a:r>
              <a:rPr lang="en-US" sz="1200" dirty="0"/>
              <a:t>Small, medium, and large healthcare organizations can vary in their level of cybersecurity maturity and needs </a:t>
            </a:r>
          </a:p>
        </p:txBody>
      </p:sp>
      <p:sp>
        <p:nvSpPr>
          <p:cNvPr id="7" name="TextBox 6"/>
          <p:cNvSpPr txBox="1"/>
          <p:nvPr/>
        </p:nvSpPr>
        <p:spPr>
          <a:xfrm>
            <a:off x="-948193" y="2053865"/>
            <a:ext cx="2590800" cy="830997"/>
          </a:xfrm>
          <a:prstGeom prst="rect">
            <a:avLst/>
          </a:prstGeom>
          <a:noFill/>
        </p:spPr>
        <p:txBody>
          <a:bodyPr wrap="square" rtlCol="0">
            <a:spAutoFit/>
          </a:bodyPr>
          <a:lstStyle/>
          <a:p>
            <a:pPr lvl="2" algn="r"/>
            <a:r>
              <a:rPr lang="en-US" sz="1200" dirty="0"/>
              <a:t>Executives</a:t>
            </a:r>
          </a:p>
          <a:p>
            <a:pPr lvl="2" algn="r"/>
            <a:r>
              <a:rPr lang="en-US" sz="1200" dirty="0"/>
              <a:t>Practitioners</a:t>
            </a:r>
          </a:p>
          <a:p>
            <a:pPr lvl="2" algn="r"/>
            <a:r>
              <a:rPr lang="en-US" sz="1200" dirty="0"/>
              <a:t>InfoSec</a:t>
            </a:r>
          </a:p>
          <a:p>
            <a:pPr lvl="2" algn="r"/>
            <a:r>
              <a:rPr lang="en-US" sz="1200" dirty="0"/>
              <a:t>Users</a:t>
            </a:r>
          </a:p>
        </p:txBody>
      </p:sp>
      <p:sp>
        <p:nvSpPr>
          <p:cNvPr id="5" name="Rectangle 4"/>
          <p:cNvSpPr/>
          <p:nvPr/>
        </p:nvSpPr>
        <p:spPr>
          <a:xfrm>
            <a:off x="110392" y="4503003"/>
            <a:ext cx="1528902" cy="830997"/>
          </a:xfrm>
          <a:prstGeom prst="rect">
            <a:avLst/>
          </a:prstGeom>
        </p:spPr>
        <p:txBody>
          <a:bodyPr wrap="square">
            <a:spAutoFit/>
          </a:bodyPr>
          <a:lstStyle/>
          <a:p>
            <a:pPr lvl="0" algn="r"/>
            <a:r>
              <a:rPr lang="en-US" sz="1200" dirty="0"/>
              <a:t>It is critical for uninterrupted care delivery and patient safety </a:t>
            </a:r>
          </a:p>
        </p:txBody>
      </p:sp>
      <p:sp>
        <p:nvSpPr>
          <p:cNvPr id="6" name="Rectangle 5"/>
          <p:cNvSpPr/>
          <p:nvPr/>
        </p:nvSpPr>
        <p:spPr>
          <a:xfrm>
            <a:off x="7336937" y="4503002"/>
            <a:ext cx="1702796" cy="830997"/>
          </a:xfrm>
          <a:prstGeom prst="rect">
            <a:avLst/>
          </a:prstGeom>
        </p:spPr>
        <p:txBody>
          <a:bodyPr wrap="square">
            <a:spAutoFit/>
          </a:bodyPr>
          <a:lstStyle/>
          <a:p>
            <a:pPr lvl="0"/>
            <a:r>
              <a:rPr lang="en-US" sz="1200" dirty="0"/>
              <a:t>Cybersecurity should be treated as an enterprise issue, not just an IT issue</a:t>
            </a:r>
          </a:p>
        </p:txBody>
      </p:sp>
    </p:spTree>
    <p:extLst>
      <p:ext uri="{BB962C8B-B14F-4D97-AF65-F5344CB8AC3E}">
        <p14:creationId xmlns:p14="http://schemas.microsoft.com/office/powerpoint/2010/main" val="396089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Cybersecurity: An Enterprise Issue</a:t>
            </a:r>
          </a:p>
        </p:txBody>
      </p:sp>
      <p:sp>
        <p:nvSpPr>
          <p:cNvPr id="8" name="Content Placeholder 2"/>
          <p:cNvSpPr>
            <a:spLocks noGrp="1"/>
          </p:cNvSpPr>
          <p:nvPr/>
        </p:nvSpPr>
        <p:spPr bwMode="auto">
          <a:xfrm>
            <a:off x="147498" y="838200"/>
            <a:ext cx="8854067" cy="557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indent="0">
              <a:lnSpc>
                <a:spcPct val="105000"/>
              </a:lnSpc>
              <a:buNone/>
            </a:pPr>
            <a:r>
              <a:rPr lang="en-US" dirty="0"/>
              <a:t>HHS continues to institutionalize cybersecurity as a key priority and is actively advocating the culture shift to treat cybersecurity as an enterprise issue. </a:t>
            </a:r>
          </a:p>
          <a:p>
            <a:pPr marL="0" indent="0">
              <a:lnSpc>
                <a:spcPct val="105000"/>
              </a:lnSpc>
              <a:buNone/>
            </a:pPr>
            <a:r>
              <a:rPr lang="en-US" dirty="0"/>
              <a:t>	</a:t>
            </a:r>
          </a:p>
          <a:p>
            <a:pPr marR="0" lvl="1">
              <a:lnSpc>
                <a:spcPct val="105000"/>
              </a:lnSpc>
              <a:buFont typeface="Times New Roman" panose="02020603050405020304" pitchFamily="18" charset="0"/>
              <a:buChar char="–"/>
            </a:pPr>
            <a:endParaRPr lang="en-US" dirty="0"/>
          </a:p>
          <a:p>
            <a:pPr marL="342900" marR="0" lvl="1" indent="0">
              <a:lnSpc>
                <a:spcPct val="105000"/>
              </a:lnSpc>
              <a:buNone/>
            </a:pPr>
            <a:r>
              <a:rPr lang="en-US" dirty="0"/>
              <a:t>	</a:t>
            </a:r>
          </a:p>
        </p:txBody>
      </p:sp>
      <p:sp>
        <p:nvSpPr>
          <p:cNvPr id="11" name="Slide Number Placeholder 10"/>
          <p:cNvSpPr>
            <a:spLocks noGrp="1"/>
          </p:cNvSpPr>
          <p:nvPr>
            <p:ph type="sldNum" sz="quarter" idx="12"/>
          </p:nvPr>
        </p:nvSpPr>
        <p:spPr/>
        <p:txBody>
          <a:bodyPr/>
          <a:lstStyle/>
          <a:p>
            <a:fld id="{544CED4A-E9EA-407C-B40B-B4BD70753D37}" type="slidenum">
              <a:rPr lang="en-US" smtClean="0"/>
              <a:t>14</a:t>
            </a:fld>
            <a:endParaRPr lang="en-US" dirty="0"/>
          </a:p>
        </p:txBody>
      </p:sp>
      <p:graphicFrame>
        <p:nvGraphicFramePr>
          <p:cNvPr id="2" name="Diagram 1"/>
          <p:cNvGraphicFramePr/>
          <p:nvPr>
            <p:extLst>
              <p:ext uri="{D42A27DB-BD31-4B8C-83A1-F6EECF244321}">
                <p14:modId xmlns:p14="http://schemas.microsoft.com/office/powerpoint/2010/main" val="883729762"/>
              </p:ext>
            </p:extLst>
          </p:nvPr>
        </p:nvGraphicFramePr>
        <p:xfrm>
          <a:off x="-1769705" y="146804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09091" y="1660621"/>
            <a:ext cx="6438900" cy="1158779"/>
          </a:xfrm>
          <a:prstGeom prst="rect">
            <a:avLst/>
          </a:prstGeom>
          <a:noFill/>
        </p:spPr>
        <p:txBody>
          <a:bodyPr wrap="square" rtlCol="0">
            <a:spAutoFit/>
          </a:bodyPr>
          <a:lstStyle/>
          <a:p>
            <a:pPr>
              <a:lnSpc>
                <a:spcPct val="105000"/>
              </a:lnSpc>
            </a:pPr>
            <a:endParaRPr lang="en-US" dirty="0"/>
          </a:p>
          <a:p>
            <a:pPr>
              <a:lnSpc>
                <a:spcPct val="105000"/>
              </a:lnSpc>
            </a:pPr>
            <a:r>
              <a:rPr lang="en-US" sz="1600" dirty="0"/>
              <a:t>HHS has Healthcare and Public Health (HPH) Sector-Specific Agency responsibilities for all hazards including cybersecurity and public-private partnerships. </a:t>
            </a:r>
          </a:p>
        </p:txBody>
      </p:sp>
      <p:sp>
        <p:nvSpPr>
          <p:cNvPr id="5" name="TextBox 4"/>
          <p:cNvSpPr txBox="1"/>
          <p:nvPr/>
        </p:nvSpPr>
        <p:spPr>
          <a:xfrm>
            <a:off x="2438400" y="3200400"/>
            <a:ext cx="6685084" cy="830997"/>
          </a:xfrm>
          <a:prstGeom prst="rect">
            <a:avLst/>
          </a:prstGeom>
          <a:noFill/>
        </p:spPr>
        <p:txBody>
          <a:bodyPr wrap="square" rtlCol="0">
            <a:spAutoFit/>
          </a:bodyPr>
          <a:lstStyle/>
          <a:p>
            <a:r>
              <a:rPr lang="en-US" sz="1600" dirty="0"/>
              <a:t>Continued engagement with the Enterprise Risk Management (ERM) community and senior/executive leadership on cybersecurity activities, strategies, and risk management.</a:t>
            </a:r>
          </a:p>
        </p:txBody>
      </p:sp>
      <p:sp>
        <p:nvSpPr>
          <p:cNvPr id="6" name="TextBox 5"/>
          <p:cNvSpPr txBox="1"/>
          <p:nvPr/>
        </p:nvSpPr>
        <p:spPr>
          <a:xfrm>
            <a:off x="2409091" y="4191000"/>
            <a:ext cx="6685085" cy="1354217"/>
          </a:xfrm>
          <a:prstGeom prst="rect">
            <a:avLst/>
          </a:prstGeom>
          <a:noFill/>
        </p:spPr>
        <p:txBody>
          <a:bodyPr wrap="square" rtlCol="0">
            <a:spAutoFit/>
          </a:bodyPr>
          <a:lstStyle/>
          <a:p>
            <a:r>
              <a:rPr lang="en-US" sz="1600" dirty="0"/>
              <a:t>As ERM matures within the healthcare industry, continued support is needed to operationalize cybersecurity and information security risks as part of our strategic, mission, and business risk management decisions across HHS and the HPH sector.</a:t>
            </a:r>
          </a:p>
          <a:p>
            <a:endParaRPr lang="en-US" dirty="0"/>
          </a:p>
        </p:txBody>
      </p:sp>
    </p:spTree>
    <p:extLst>
      <p:ext uri="{BB962C8B-B14F-4D97-AF65-F5344CB8AC3E}">
        <p14:creationId xmlns:p14="http://schemas.microsoft.com/office/powerpoint/2010/main" val="242698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dirty="0"/>
              <a:t>Pretesting Findings</a:t>
            </a:r>
            <a:endParaRPr lang="en-US" sz="2800" strike="sngStrike" dirty="0"/>
          </a:p>
        </p:txBody>
      </p:sp>
    </p:spTree>
    <p:extLst>
      <p:ext uri="{BB962C8B-B14F-4D97-AF65-F5344CB8AC3E}">
        <p14:creationId xmlns:p14="http://schemas.microsoft.com/office/powerpoint/2010/main" val="30991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86668" y="-44264"/>
            <a:ext cx="8862646" cy="685800"/>
          </a:xfrm>
        </p:spPr>
        <p:txBody>
          <a:bodyPr/>
          <a:lstStyle/>
          <a:p>
            <a:r>
              <a:rPr lang="en-US" sz="2000" dirty="0"/>
              <a:t>Pretesting: By Region</a:t>
            </a:r>
          </a:p>
        </p:txBody>
      </p:sp>
      <p:sp>
        <p:nvSpPr>
          <p:cNvPr id="12" name="Slide Number Placeholder 11"/>
          <p:cNvSpPr>
            <a:spLocks noGrp="1"/>
          </p:cNvSpPr>
          <p:nvPr>
            <p:ph type="sldNum" sz="quarter" idx="12"/>
          </p:nvPr>
        </p:nvSpPr>
        <p:spPr/>
        <p:txBody>
          <a:bodyPr/>
          <a:lstStyle/>
          <a:p>
            <a:fld id="{544CED4A-E9EA-407C-B40B-B4BD70753D37}" type="slidenum">
              <a:rPr lang="en-US" smtClean="0"/>
              <a:t>16</a:t>
            </a:fld>
            <a:endParaRPr lang="en-US" dirty="0"/>
          </a:p>
        </p:txBody>
      </p:sp>
      <p:sp>
        <p:nvSpPr>
          <p:cNvPr id="8" name="TextBox 7"/>
          <p:cNvSpPr txBox="1"/>
          <p:nvPr/>
        </p:nvSpPr>
        <p:spPr>
          <a:xfrm>
            <a:off x="251303" y="838200"/>
            <a:ext cx="8533376" cy="1723549"/>
          </a:xfrm>
          <a:prstGeom prst="rect">
            <a:avLst/>
          </a:prstGeom>
          <a:noFill/>
        </p:spPr>
        <p:txBody>
          <a:bodyPr wrap="square" rtlCol="0">
            <a:spAutoFit/>
          </a:bodyPr>
          <a:lstStyle/>
          <a:p>
            <a:r>
              <a:rPr lang="en-US" sz="1600" dirty="0"/>
              <a:t>Pretesting of the 405(d) document consisted of facilitated focus group discussions assessing the practicality, usability, and what impact this document can have.  Stakeholder groups included Medical Professionals, HPH CIOs/CISOs, and other HPH staff.  Pretesting sessions were both in-person and virtual.</a:t>
            </a:r>
          </a:p>
          <a:p>
            <a:endParaRPr lang="en-US" sz="1400" dirty="0"/>
          </a:p>
          <a:p>
            <a:endParaRPr lang="en-US" sz="1400" dirty="0"/>
          </a:p>
          <a:p>
            <a:endParaRPr lang="en-US" sz="1400" dirty="0"/>
          </a:p>
        </p:txBody>
      </p:sp>
      <p:pic>
        <p:nvPicPr>
          <p:cNvPr id="3" name="Picture 2"/>
          <p:cNvPicPr>
            <a:picLocks noChangeAspect="1"/>
          </p:cNvPicPr>
          <p:nvPr/>
        </p:nvPicPr>
        <p:blipFill>
          <a:blip r:embed="rId3"/>
          <a:stretch>
            <a:fillRect/>
          </a:stretch>
        </p:blipFill>
        <p:spPr>
          <a:xfrm>
            <a:off x="1387200" y="1981200"/>
            <a:ext cx="6842399" cy="4070350"/>
          </a:xfrm>
          <a:prstGeom prst="rect">
            <a:avLst/>
          </a:prstGeom>
        </p:spPr>
      </p:pic>
    </p:spTree>
    <p:extLst>
      <p:ext uri="{BB962C8B-B14F-4D97-AF65-F5344CB8AC3E}">
        <p14:creationId xmlns:p14="http://schemas.microsoft.com/office/powerpoint/2010/main" val="231522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86668" y="-44264"/>
            <a:ext cx="8862646" cy="685800"/>
          </a:xfrm>
        </p:spPr>
        <p:txBody>
          <a:bodyPr/>
          <a:lstStyle/>
          <a:p>
            <a:r>
              <a:rPr lang="en-US" sz="2000" dirty="0"/>
              <a:t>Pretesting: By Role</a:t>
            </a:r>
          </a:p>
        </p:txBody>
      </p:sp>
      <p:sp>
        <p:nvSpPr>
          <p:cNvPr id="12" name="Slide Number Placeholder 11"/>
          <p:cNvSpPr>
            <a:spLocks noGrp="1"/>
          </p:cNvSpPr>
          <p:nvPr>
            <p:ph type="sldNum" sz="quarter" idx="12"/>
          </p:nvPr>
        </p:nvSpPr>
        <p:spPr/>
        <p:txBody>
          <a:bodyPr/>
          <a:lstStyle/>
          <a:p>
            <a:fld id="{544CED4A-E9EA-407C-B40B-B4BD70753D37}" type="slidenum">
              <a:rPr lang="en-US" smtClean="0"/>
              <a:t>17</a:t>
            </a:fld>
            <a:endParaRPr lang="en-US" dirty="0"/>
          </a:p>
        </p:txBody>
      </p:sp>
      <p:sp>
        <p:nvSpPr>
          <p:cNvPr id="3" name="TextBox 2"/>
          <p:cNvSpPr txBox="1"/>
          <p:nvPr/>
        </p:nvSpPr>
        <p:spPr>
          <a:xfrm>
            <a:off x="609600" y="5715000"/>
            <a:ext cx="2743200" cy="261610"/>
          </a:xfrm>
          <a:prstGeom prst="rect">
            <a:avLst/>
          </a:prstGeom>
          <a:noFill/>
        </p:spPr>
        <p:txBody>
          <a:bodyPr wrap="square" rtlCol="0">
            <a:spAutoFit/>
          </a:bodyPr>
          <a:lstStyle/>
          <a:p>
            <a:r>
              <a:rPr lang="en-US" sz="1100" b="1" i="1" dirty="0"/>
              <a:t>*123 Total Participants</a:t>
            </a:r>
          </a:p>
        </p:txBody>
      </p:sp>
      <p:pic>
        <p:nvPicPr>
          <p:cNvPr id="5" name="Picture 4"/>
          <p:cNvPicPr>
            <a:picLocks noChangeAspect="1"/>
          </p:cNvPicPr>
          <p:nvPr/>
        </p:nvPicPr>
        <p:blipFill>
          <a:blip r:embed="rId3"/>
          <a:stretch>
            <a:fillRect/>
          </a:stretch>
        </p:blipFill>
        <p:spPr>
          <a:xfrm>
            <a:off x="240028" y="930368"/>
            <a:ext cx="8555925" cy="4495800"/>
          </a:xfrm>
          <a:prstGeom prst="rect">
            <a:avLst/>
          </a:prstGeom>
        </p:spPr>
      </p:pic>
    </p:spTree>
    <p:extLst>
      <p:ext uri="{BB962C8B-B14F-4D97-AF65-F5344CB8AC3E}">
        <p14:creationId xmlns:p14="http://schemas.microsoft.com/office/powerpoint/2010/main" val="133005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86668" y="-44264"/>
            <a:ext cx="8862646" cy="685800"/>
          </a:xfrm>
        </p:spPr>
        <p:txBody>
          <a:bodyPr/>
          <a:lstStyle/>
          <a:p>
            <a:r>
              <a:rPr lang="en-US" sz="2000" dirty="0"/>
              <a:t>Pretesting: By Organization</a:t>
            </a:r>
          </a:p>
        </p:txBody>
      </p:sp>
      <p:sp>
        <p:nvSpPr>
          <p:cNvPr id="12" name="Slide Number Placeholder 11"/>
          <p:cNvSpPr>
            <a:spLocks noGrp="1"/>
          </p:cNvSpPr>
          <p:nvPr>
            <p:ph type="sldNum" sz="quarter" idx="12"/>
          </p:nvPr>
        </p:nvSpPr>
        <p:spPr/>
        <p:txBody>
          <a:bodyPr/>
          <a:lstStyle/>
          <a:p>
            <a:fld id="{544CED4A-E9EA-407C-B40B-B4BD70753D37}" type="slidenum">
              <a:rPr lang="en-US" smtClean="0"/>
              <a:t>18</a:t>
            </a:fld>
            <a:endParaRPr lang="en-US" dirty="0"/>
          </a:p>
        </p:txBody>
      </p:sp>
      <p:pic>
        <p:nvPicPr>
          <p:cNvPr id="3" name="Picture 2"/>
          <p:cNvPicPr>
            <a:picLocks noChangeAspect="1"/>
          </p:cNvPicPr>
          <p:nvPr/>
        </p:nvPicPr>
        <p:blipFill>
          <a:blip r:embed="rId3"/>
          <a:stretch>
            <a:fillRect/>
          </a:stretch>
        </p:blipFill>
        <p:spPr>
          <a:xfrm>
            <a:off x="609600" y="914400"/>
            <a:ext cx="7862699" cy="5029200"/>
          </a:xfrm>
          <a:prstGeom prst="rect">
            <a:avLst/>
          </a:prstGeom>
        </p:spPr>
      </p:pic>
    </p:spTree>
    <p:extLst>
      <p:ext uri="{BB962C8B-B14F-4D97-AF65-F5344CB8AC3E}">
        <p14:creationId xmlns:p14="http://schemas.microsoft.com/office/powerpoint/2010/main" val="15885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dirty="0"/>
              <a:t>Next Steps</a:t>
            </a:r>
            <a:endParaRPr lang="en-US" sz="2800" strike="sngStrike" dirty="0"/>
          </a:p>
        </p:txBody>
      </p:sp>
    </p:spTree>
    <p:extLst>
      <p:ext uri="{BB962C8B-B14F-4D97-AF65-F5344CB8AC3E}">
        <p14:creationId xmlns:p14="http://schemas.microsoft.com/office/powerpoint/2010/main" val="304052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Agenda </a:t>
            </a:r>
          </a:p>
        </p:txBody>
      </p:sp>
      <p:sp>
        <p:nvSpPr>
          <p:cNvPr id="8" name="Content Placeholder 2"/>
          <p:cNvSpPr>
            <a:spLocks noGrp="1"/>
          </p:cNvSpPr>
          <p:nvPr/>
        </p:nvSpPr>
        <p:spPr bwMode="auto">
          <a:xfrm>
            <a:off x="117018" y="914400"/>
            <a:ext cx="8854067" cy="5502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lvl="1">
              <a:lnSpc>
                <a:spcPct val="200000"/>
              </a:lnSpc>
              <a:buFont typeface="Wingdings" panose="05000000000000000000" pitchFamily="2" charset="2"/>
              <a:buChar char="§"/>
            </a:pPr>
            <a:r>
              <a:rPr lang="en-US" sz="1800" dirty="0"/>
              <a:t>Purpose</a:t>
            </a:r>
          </a:p>
          <a:p>
            <a:pPr lvl="1">
              <a:lnSpc>
                <a:spcPct val="200000"/>
              </a:lnSpc>
              <a:buFont typeface="Wingdings" panose="05000000000000000000" pitchFamily="2" charset="2"/>
              <a:buChar char="§"/>
            </a:pPr>
            <a:r>
              <a:rPr lang="en-US" sz="1800" b="0" dirty="0"/>
              <a:t>Document Overview</a:t>
            </a:r>
          </a:p>
          <a:p>
            <a:pPr lvl="1">
              <a:lnSpc>
                <a:spcPct val="200000"/>
              </a:lnSpc>
              <a:buFont typeface="Wingdings" panose="05000000000000000000" pitchFamily="2" charset="2"/>
              <a:buChar char="§"/>
            </a:pPr>
            <a:r>
              <a:rPr lang="en-US" sz="1800" dirty="0"/>
              <a:t>Value and Benefits</a:t>
            </a:r>
            <a:endParaRPr lang="en-US" sz="1800" b="0" dirty="0"/>
          </a:p>
          <a:p>
            <a:pPr lvl="1">
              <a:lnSpc>
                <a:spcPct val="200000"/>
              </a:lnSpc>
              <a:buFont typeface="Wingdings" panose="05000000000000000000" pitchFamily="2" charset="2"/>
              <a:buChar char="§"/>
            </a:pPr>
            <a:r>
              <a:rPr lang="en-US" sz="1800" dirty="0"/>
              <a:t>Pretesting Findings</a:t>
            </a:r>
          </a:p>
          <a:p>
            <a:pPr lvl="1">
              <a:lnSpc>
                <a:spcPct val="200000"/>
              </a:lnSpc>
              <a:buFont typeface="Wingdings" panose="05000000000000000000" pitchFamily="2" charset="2"/>
              <a:buChar char="§"/>
            </a:pPr>
            <a:r>
              <a:rPr lang="en-US" sz="1800" b="0" dirty="0"/>
              <a:t>Next Steps</a:t>
            </a:r>
          </a:p>
          <a:p>
            <a:pPr marL="342900" lvl="1" indent="0">
              <a:buNone/>
            </a:pPr>
            <a:endParaRPr lang="en-US" sz="1200" b="0" dirty="0"/>
          </a:p>
        </p:txBody>
      </p:sp>
      <p:sp>
        <p:nvSpPr>
          <p:cNvPr id="11" name="Slide Number Placeholder 10"/>
          <p:cNvSpPr>
            <a:spLocks noGrp="1"/>
          </p:cNvSpPr>
          <p:nvPr>
            <p:ph type="sldNum" sz="quarter" idx="12"/>
          </p:nvPr>
        </p:nvSpPr>
        <p:spPr/>
        <p:txBody>
          <a:bodyPr/>
          <a:lstStyle/>
          <a:p>
            <a:fld id="{544CED4A-E9EA-407C-B40B-B4BD70753D37}" type="slidenum">
              <a:rPr lang="en-US" smtClean="0"/>
              <a:t>2</a:t>
            </a:fld>
            <a:endParaRPr lang="en-US" dirty="0"/>
          </a:p>
        </p:txBody>
      </p:sp>
    </p:spTree>
    <p:extLst>
      <p:ext uri="{BB962C8B-B14F-4D97-AF65-F5344CB8AC3E}">
        <p14:creationId xmlns:p14="http://schemas.microsoft.com/office/powerpoint/2010/main" val="11083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104085" y="-44845"/>
            <a:ext cx="8862646" cy="685800"/>
          </a:xfrm>
        </p:spPr>
        <p:txBody>
          <a:bodyPr/>
          <a:lstStyle/>
          <a:p>
            <a:r>
              <a:rPr lang="en-US" sz="2000" dirty="0"/>
              <a:t>405(d) Stages*</a:t>
            </a:r>
          </a:p>
        </p:txBody>
      </p:sp>
      <p:graphicFrame>
        <p:nvGraphicFramePr>
          <p:cNvPr id="8" name="Diagram 7"/>
          <p:cNvGraphicFramePr/>
          <p:nvPr>
            <p:extLst/>
          </p:nvPr>
        </p:nvGraphicFramePr>
        <p:xfrm>
          <a:off x="253036" y="805072"/>
          <a:ext cx="8718049"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280705" y="3748043"/>
          <a:ext cx="8718049" cy="1892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bwMode="auto">
          <a:xfrm>
            <a:off x="104085" y="5640576"/>
            <a:ext cx="8958290" cy="607823"/>
          </a:xfrm>
          <a:prstGeom prst="rect">
            <a:avLst/>
          </a:prstGeom>
          <a:noFill/>
          <a:ln w="349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itchFamily="-28" charset="0"/>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CED4A-E9EA-407C-B40B-B4BD70753D37}" type="slidenum">
              <a:rPr kumimoji="0" lang="en-US" sz="900" b="0" i="0" u="none" strike="noStrike" kern="1200" cap="none" spc="0" normalizeH="0" baseline="0" noProof="0" smtClean="0">
                <a:ln>
                  <a:noFill/>
                </a:ln>
                <a:solidFill>
                  <a:prstClr val="white"/>
                </a:solidFill>
                <a:effectLst/>
                <a:uLnTx/>
                <a:uFillTx/>
                <a:latin typeface="Arial" charset="0"/>
                <a:ea typeface="ＭＳ Ｐゴシック"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white"/>
              </a:solidFill>
              <a:effectLst/>
              <a:uLnTx/>
              <a:uFillTx/>
              <a:latin typeface="Arial" charset="0"/>
              <a:ea typeface="ＭＳ Ｐゴシック" pitchFamily="18" charset="-128"/>
              <a:cs typeface="+mn-cs"/>
            </a:endParaRPr>
          </a:p>
        </p:txBody>
      </p:sp>
      <p:sp>
        <p:nvSpPr>
          <p:cNvPr id="7" name="TextBox 6"/>
          <p:cNvSpPr txBox="1"/>
          <p:nvPr/>
        </p:nvSpPr>
        <p:spPr>
          <a:xfrm>
            <a:off x="5410200" y="6347841"/>
            <a:ext cx="25617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 Dates Subject to Change</a:t>
            </a:r>
          </a:p>
        </p:txBody>
      </p:sp>
      <p:grpSp>
        <p:nvGrpSpPr>
          <p:cNvPr id="21" name="Group 20"/>
          <p:cNvGrpSpPr/>
          <p:nvPr/>
        </p:nvGrpSpPr>
        <p:grpSpPr>
          <a:xfrm>
            <a:off x="277482" y="5749847"/>
            <a:ext cx="8698304" cy="336487"/>
            <a:chOff x="2936782" y="3324951"/>
            <a:chExt cx="5566914" cy="1529740"/>
          </a:xfrm>
        </p:grpSpPr>
        <p:sp>
          <p:nvSpPr>
            <p:cNvPr id="22" name="Round Same Side Corner Rectangle 21"/>
            <p:cNvSpPr/>
            <p:nvPr/>
          </p:nvSpPr>
          <p:spPr>
            <a:xfrm rot="5400000">
              <a:off x="4955369" y="1306364"/>
              <a:ext cx="1529740" cy="5566913"/>
            </a:xfrm>
            <a:prstGeom prst="round2SameRect">
              <a:avLst/>
            </a:pr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2936782" y="3574465"/>
              <a:ext cx="5566914" cy="12802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endParaRPr kumimoji="0" lang="en-US" sz="12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Next Stages || Sustained Engagement:  </a:t>
              </a:r>
              <a:r>
                <a:rPr lang="en-US" sz="1200" b="1" dirty="0">
                  <a:solidFill>
                    <a:prstClr val="black">
                      <a:hueOff val="0"/>
                      <a:satOff val="0"/>
                      <a:lumOff val="0"/>
                      <a:alphaOff val="0"/>
                    </a:prstClr>
                  </a:solidFill>
                  <a:latin typeface="Arial"/>
                </a:rPr>
                <a:t>Winter</a:t>
              </a:r>
              <a:r>
                <a:rPr kumimoji="0" lang="en-US" sz="12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-2018</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a:t>
              </a:r>
              <a:r>
                <a:rPr lang="en-US" sz="1200" dirty="0">
                  <a:solidFill>
                    <a:prstClr val="black">
                      <a:hueOff val="0"/>
                      <a:satOff val="0"/>
                      <a:lumOff val="0"/>
                      <a:alphaOff val="0"/>
                    </a:prstClr>
                  </a:solidFill>
                  <a:latin typeface="Arial"/>
                </a:rPr>
                <a:t>Release to Industry;</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 Informing and Educating; Moving to V2.0</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spTree>
    <p:extLst>
      <p:ext uri="{BB962C8B-B14F-4D97-AF65-F5344CB8AC3E}">
        <p14:creationId xmlns:p14="http://schemas.microsoft.com/office/powerpoint/2010/main" val="231787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dirty="0"/>
              <a:t>Purpose</a:t>
            </a:r>
            <a:endParaRPr lang="en-US" sz="2800" strike="sngStrike" dirty="0"/>
          </a:p>
        </p:txBody>
      </p:sp>
    </p:spTree>
    <p:extLst>
      <p:ext uri="{BB962C8B-B14F-4D97-AF65-F5344CB8AC3E}">
        <p14:creationId xmlns:p14="http://schemas.microsoft.com/office/powerpoint/2010/main" val="20623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39" y="-168275"/>
            <a:ext cx="8862646" cy="838200"/>
          </a:xfrm>
        </p:spPr>
        <p:txBody>
          <a:bodyPr/>
          <a:lstStyle/>
          <a:p>
            <a:r>
              <a:rPr lang="en-US" sz="2000" dirty="0"/>
              <a:t>Cybersecurity Act of 2015 (CSA): Legislative Basis</a:t>
            </a:r>
          </a:p>
        </p:txBody>
      </p:sp>
      <p:graphicFrame>
        <p:nvGraphicFramePr>
          <p:cNvPr id="5" name="Diagram 4"/>
          <p:cNvGraphicFramePr/>
          <p:nvPr>
            <p:extLst>
              <p:ext uri="{D42A27DB-BD31-4B8C-83A1-F6EECF244321}">
                <p14:modId xmlns:p14="http://schemas.microsoft.com/office/powerpoint/2010/main" val="4001805799"/>
              </p:ext>
            </p:extLst>
          </p:nvPr>
        </p:nvGraphicFramePr>
        <p:xfrm>
          <a:off x="419100" y="1676400"/>
          <a:ext cx="8305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037052" y="3276600"/>
            <a:ext cx="2743200" cy="1981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12"/>
          </p:nvPr>
        </p:nvSpPr>
        <p:spPr/>
        <p:txBody>
          <a:bodyPr/>
          <a:lstStyle/>
          <a:p>
            <a:fld id="{544CED4A-E9EA-407C-B40B-B4BD70753D37}" type="slidenum">
              <a:rPr lang="en-US" smtClean="0"/>
              <a:t>4</a:t>
            </a:fld>
            <a:endParaRPr lang="en-US" dirty="0"/>
          </a:p>
        </p:txBody>
      </p:sp>
    </p:spTree>
    <p:extLst>
      <p:ext uri="{BB962C8B-B14F-4D97-AF65-F5344CB8AC3E}">
        <p14:creationId xmlns:p14="http://schemas.microsoft.com/office/powerpoint/2010/main" val="132027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CSA Section 405(d): Legislative Language</a:t>
            </a:r>
          </a:p>
        </p:txBody>
      </p:sp>
      <p:sp>
        <p:nvSpPr>
          <p:cNvPr id="8" name="Content Placeholder 2"/>
          <p:cNvSpPr>
            <a:spLocks noGrp="1"/>
          </p:cNvSpPr>
          <p:nvPr/>
        </p:nvSpPr>
        <p:spPr bwMode="auto">
          <a:xfrm>
            <a:off x="52386" y="1682952"/>
            <a:ext cx="8949179" cy="49623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indent="0">
              <a:buNone/>
            </a:pPr>
            <a:r>
              <a:rPr lang="en-US" sz="1400" b="0" dirty="0"/>
              <a:t>The Secretary shall establish, through a collaborative process with the Secretary of Homeland Security, health care industry stakeholders, the Director of the National Institute of Standards and Technology, and any Federal entity or non-Federal entity the Secretary determines appropriate, a common set of </a:t>
            </a:r>
            <a:r>
              <a:rPr lang="en-US" sz="1400" dirty="0"/>
              <a:t>voluntary, consensus-based, and industry-led</a:t>
            </a:r>
            <a:r>
              <a:rPr lang="en-US" sz="1400" b="0" dirty="0"/>
              <a:t> guidelines, best practices, methodologies, procedures, and processes that--</a:t>
            </a:r>
          </a:p>
          <a:p>
            <a:r>
              <a:rPr lang="en-US" sz="1400" b="0" dirty="0"/>
              <a:t>(A) Serve as a resource for </a:t>
            </a:r>
            <a:r>
              <a:rPr lang="en-US" sz="1400" i="1" dirty="0"/>
              <a:t>cost-effectively reducing cybersecurity risks</a:t>
            </a:r>
            <a:r>
              <a:rPr lang="en-US" sz="1400" b="0" dirty="0"/>
              <a:t> for a range of health care organizations;</a:t>
            </a:r>
          </a:p>
          <a:p>
            <a:r>
              <a:rPr lang="en-US" sz="1400" b="0" dirty="0"/>
              <a:t>(B) Support </a:t>
            </a:r>
            <a:r>
              <a:rPr lang="en-US" sz="1400" i="1" dirty="0"/>
              <a:t>voluntary adoption and implementation</a:t>
            </a:r>
            <a:r>
              <a:rPr lang="en-US" sz="1400" b="0" dirty="0"/>
              <a:t> efforts to improve safeguards to address cybersecurity threats;</a:t>
            </a:r>
          </a:p>
          <a:p>
            <a:r>
              <a:rPr lang="en-US" sz="1400" b="0" dirty="0"/>
              <a:t>(C) Are consistent with—</a:t>
            </a:r>
          </a:p>
          <a:p>
            <a:pPr lvl="1"/>
            <a:r>
              <a:rPr lang="en-US" sz="1400" b="0" dirty="0"/>
              <a:t>(i) The standards, guidelines, best practices, methodologies, procedures, and processes developed under section 2(c)(15) of the National Institute of Standards and Technology Act (15 U.S.C. 272(c)(15)); </a:t>
            </a:r>
          </a:p>
          <a:p>
            <a:pPr lvl="1"/>
            <a:r>
              <a:rPr lang="en-US" sz="1400" b="0" dirty="0"/>
              <a:t>(ii) The security and privacy regulations promulgated under section 264(c) of the Health Insurance Portability and Accountability Act of 1996 (42 U.S.C. 1320d-2 note); and </a:t>
            </a:r>
          </a:p>
          <a:p>
            <a:pPr lvl="1"/>
            <a:r>
              <a:rPr lang="en-US" sz="1400" b="0" dirty="0"/>
              <a:t>(iii) The provisions of the Health Information Technology for Economic and Clinical Health Act (title XIII of division A, and title IV of division B, of Public Law 111-5), and the amendments made by such Act; and</a:t>
            </a:r>
          </a:p>
          <a:p>
            <a:r>
              <a:rPr lang="en-US" sz="1400" b="0" dirty="0"/>
              <a:t>(D) Are </a:t>
            </a:r>
            <a:r>
              <a:rPr lang="en-US" sz="1400" i="1" dirty="0"/>
              <a:t>updated</a:t>
            </a:r>
            <a:r>
              <a:rPr lang="en-US" sz="1400" b="0" dirty="0"/>
              <a:t> on a </a:t>
            </a:r>
            <a:r>
              <a:rPr lang="en-US" sz="1400" i="1" dirty="0"/>
              <a:t>regular basis</a:t>
            </a:r>
            <a:r>
              <a:rPr lang="en-US" sz="1400" b="0" dirty="0"/>
              <a:t> and </a:t>
            </a:r>
            <a:r>
              <a:rPr lang="en-US" sz="1400" i="1" dirty="0"/>
              <a:t>applicable to a range of health care organizations</a:t>
            </a:r>
            <a:r>
              <a:rPr lang="en-US" sz="1400" b="0" dirty="0"/>
              <a:t>.</a:t>
            </a:r>
          </a:p>
          <a:p>
            <a:pPr lvl="1"/>
            <a:endParaRPr lang="en-US" sz="1400" b="0" dirty="0"/>
          </a:p>
          <a:p>
            <a:pPr lvl="1"/>
            <a:endParaRPr lang="en-US" sz="1400" b="0" dirty="0"/>
          </a:p>
        </p:txBody>
      </p:sp>
      <p:sp>
        <p:nvSpPr>
          <p:cNvPr id="3" name="Rectangle 2"/>
          <p:cNvSpPr/>
          <p:nvPr/>
        </p:nvSpPr>
        <p:spPr>
          <a:xfrm>
            <a:off x="138789" y="533400"/>
            <a:ext cx="9163920" cy="923330"/>
          </a:xfrm>
          <a:prstGeom prst="rect">
            <a:avLst/>
          </a:prstGeom>
        </p:spPr>
        <p:txBody>
          <a:bodyPr wrap="square">
            <a:spAutoFit/>
          </a:bodyPr>
          <a:lstStyle/>
          <a:p>
            <a:endParaRPr lang="en-US" sz="1800" b="0" dirty="0">
              <a:latin typeface="+mn-lt"/>
            </a:endParaRPr>
          </a:p>
          <a:p>
            <a:r>
              <a:rPr lang="en-US" sz="1800" dirty="0">
                <a:latin typeface="+mn-lt"/>
              </a:rPr>
              <a:t>Authority: </a:t>
            </a:r>
            <a:r>
              <a:rPr lang="en-US" sz="1800" b="0" dirty="0">
                <a:latin typeface="+mn-lt"/>
              </a:rPr>
              <a:t>Cybersecurity Act of 2015 (CSA), Section 405(d), </a:t>
            </a:r>
            <a:r>
              <a:rPr lang="en-US" sz="1800" b="0" i="1" dirty="0">
                <a:latin typeface="+mn-lt"/>
              </a:rPr>
              <a:t>Aligning Health Care Industry Security Approaches</a:t>
            </a:r>
          </a:p>
        </p:txBody>
      </p:sp>
      <p:sp>
        <p:nvSpPr>
          <p:cNvPr id="11" name="Slide Number Placeholder 10"/>
          <p:cNvSpPr>
            <a:spLocks noGrp="1"/>
          </p:cNvSpPr>
          <p:nvPr>
            <p:ph type="sldNum" sz="quarter" idx="12"/>
          </p:nvPr>
        </p:nvSpPr>
        <p:spPr/>
        <p:txBody>
          <a:bodyPr/>
          <a:lstStyle/>
          <a:p>
            <a:fld id="{544CED4A-E9EA-407C-B40B-B4BD70753D37}" type="slidenum">
              <a:rPr lang="en-US" smtClean="0"/>
              <a:t>5</a:t>
            </a:fld>
            <a:endParaRPr lang="en-US" dirty="0"/>
          </a:p>
        </p:txBody>
      </p:sp>
    </p:spTree>
    <p:extLst>
      <p:ext uri="{BB962C8B-B14F-4D97-AF65-F5344CB8AC3E}">
        <p14:creationId xmlns:p14="http://schemas.microsoft.com/office/powerpoint/2010/main" val="33836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6711" y="3445537"/>
            <a:ext cx="4724400" cy="1446550"/>
          </a:xfrm>
          <a:prstGeom prst="rect">
            <a:avLst/>
          </a:prstGeom>
          <a:noFill/>
        </p:spPr>
        <p:txBody>
          <a:bodyPr wrap="square" rtlCol="0">
            <a:spAutoFit/>
          </a:bodyPr>
          <a:lstStyle/>
          <a:p>
            <a:r>
              <a:rPr lang="en-US" sz="2000" b="1" dirty="0">
                <a:latin typeface="+mn-lt"/>
                <a:ea typeface="Venera 900" charset="0"/>
                <a:cs typeface="Venera 900" charset="0"/>
              </a:rPr>
              <a:t>WHY IS HHS CONVENING THIS EFFORT?</a:t>
            </a:r>
          </a:p>
          <a:p>
            <a:pPr marL="742950" lvl="1"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endParaRPr lang="en-US" sz="2400" dirty="0">
              <a:latin typeface="+mn-lt"/>
            </a:endParaRPr>
          </a:p>
        </p:txBody>
      </p:sp>
      <p:sp>
        <p:nvSpPr>
          <p:cNvPr id="5" name="TextBox 4"/>
          <p:cNvSpPr txBox="1"/>
          <p:nvPr/>
        </p:nvSpPr>
        <p:spPr>
          <a:xfrm>
            <a:off x="108348" y="3450558"/>
            <a:ext cx="4531242" cy="707886"/>
          </a:xfrm>
          <a:prstGeom prst="rect">
            <a:avLst/>
          </a:prstGeom>
          <a:noFill/>
        </p:spPr>
        <p:txBody>
          <a:bodyPr wrap="square" rtlCol="0">
            <a:spAutoFit/>
          </a:bodyPr>
          <a:lstStyle/>
          <a:p>
            <a:r>
              <a:rPr lang="en-US" sz="2000" b="1" dirty="0">
                <a:latin typeface="+mn-lt"/>
                <a:ea typeface="Venera 900" charset="0"/>
                <a:cs typeface="Venera 900" charset="0"/>
              </a:rPr>
              <a:t>HOW WILL 405(d) ADDRESS HPH CYBERSECURITY NEEDS?</a:t>
            </a:r>
          </a:p>
        </p:txBody>
      </p:sp>
      <p:sp>
        <p:nvSpPr>
          <p:cNvPr id="7" name="TextBox 2"/>
          <p:cNvSpPr txBox="1"/>
          <p:nvPr/>
        </p:nvSpPr>
        <p:spPr>
          <a:xfrm>
            <a:off x="1407663" y="4145565"/>
            <a:ext cx="3263455" cy="1754326"/>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800" b="0" dirty="0">
                <a:latin typeface="+mn-lt"/>
                <a:ea typeface="Helvetica Neue LT Std 65 Medium" charset="0"/>
                <a:cs typeface="Helvetica Neue LT Std 65 Medium" charset="0"/>
              </a:rPr>
              <a:t>With a targeted set of applicable &amp; voluntary guidance that seeks to cost-effectively reduce the cybersecurity risks of healthcare organizations.</a:t>
            </a:r>
            <a:endParaRPr lang="en-US" sz="1800" b="0" u="sng" dirty="0">
              <a:latin typeface="+mn-lt"/>
              <a:ea typeface="Helvetica Neue LT Std 65 Medium" charset="0"/>
              <a:cs typeface="Helvetica Neue LT Std 65 Medium" charset="0"/>
            </a:endParaRPr>
          </a:p>
        </p:txBody>
      </p:sp>
      <p:sp>
        <p:nvSpPr>
          <p:cNvPr id="8" name="TextBox 2"/>
          <p:cNvSpPr txBox="1"/>
          <p:nvPr/>
        </p:nvSpPr>
        <p:spPr>
          <a:xfrm>
            <a:off x="5747557" y="4090027"/>
            <a:ext cx="3360057" cy="1477328"/>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pPr lvl="0" fontAlgn="auto">
              <a:spcBef>
                <a:spcPts val="0"/>
              </a:spcBef>
              <a:spcAft>
                <a:spcPts val="0"/>
              </a:spcAft>
            </a:pPr>
            <a:r>
              <a:rPr lang="en-US" sz="1800" dirty="0">
                <a:latin typeface="+mn-lt"/>
              </a:rPr>
              <a:t>To strengthen the cybersecurity posture of the HPH Sector, Congress mandated the effort in the Cybersecurity Act of 2015 (CSA), Section 405(d).</a:t>
            </a:r>
          </a:p>
        </p:txBody>
      </p:sp>
      <p:sp>
        <p:nvSpPr>
          <p:cNvPr id="12" name="Title 4"/>
          <p:cNvSpPr txBox="1">
            <a:spLocks/>
          </p:cNvSpPr>
          <p:nvPr/>
        </p:nvSpPr>
        <p:spPr>
          <a:xfrm>
            <a:off x="0" y="37347"/>
            <a:ext cx="9144000" cy="851209"/>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Industry-Led Activity to Improve Cybersecurity in the Healthcare and Public Health (HPH) Sector</a:t>
            </a:r>
          </a:p>
        </p:txBody>
      </p:sp>
      <p:sp>
        <p:nvSpPr>
          <p:cNvPr id="13" name="TextBox 12"/>
          <p:cNvSpPr txBox="1"/>
          <p:nvPr/>
        </p:nvSpPr>
        <p:spPr>
          <a:xfrm>
            <a:off x="116958" y="1040558"/>
            <a:ext cx="3589444" cy="400110"/>
          </a:xfrm>
          <a:prstGeom prst="rect">
            <a:avLst/>
          </a:prstGeom>
          <a:noFill/>
        </p:spPr>
        <p:txBody>
          <a:bodyPr wrap="none" rtlCol="0">
            <a:spAutoFit/>
          </a:bodyPr>
          <a:lstStyle/>
          <a:p>
            <a:r>
              <a:rPr lang="en-US" sz="2000" b="1" dirty="0">
                <a:latin typeface="+mn-lt"/>
                <a:ea typeface="Venera 900" charset="0"/>
                <a:cs typeface="Venera 900" charset="0"/>
              </a:rPr>
              <a:t>WHAT IS THE 405(d) EFFORT?</a:t>
            </a:r>
          </a:p>
        </p:txBody>
      </p:sp>
      <p:sp>
        <p:nvSpPr>
          <p:cNvPr id="14" name="TextBox 2"/>
          <p:cNvSpPr txBox="1"/>
          <p:nvPr/>
        </p:nvSpPr>
        <p:spPr>
          <a:xfrm>
            <a:off x="1031359" y="1458519"/>
            <a:ext cx="3385750" cy="1754326"/>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800" b="0" dirty="0">
                <a:latin typeface="+mn-lt"/>
                <a:ea typeface="Helvetica Neue LT Std 65 Medium" charset="0"/>
                <a:cs typeface="Helvetica Neue LT Std 65 Medium" charset="0"/>
              </a:rPr>
              <a:t>An industry-led process to develop consensus-based guidelines, practices, and methodologies to strengthen the HPH-sector’s cybersecurity posture against cyber threats.</a:t>
            </a:r>
            <a:endParaRPr lang="en-US" sz="1800" b="0" u="sng" dirty="0">
              <a:latin typeface="+mn-lt"/>
              <a:ea typeface="Helvetica Neue LT Std 65 Medium" charset="0"/>
              <a:cs typeface="Helvetica Neue LT Std 65 Medium"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837" y="4273597"/>
            <a:ext cx="1016512" cy="894477"/>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77" y="1741780"/>
            <a:ext cx="858174" cy="85817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92" y="4373140"/>
            <a:ext cx="1183481" cy="823912"/>
          </a:xfrm>
          <a:prstGeom prst="rect">
            <a:avLst/>
          </a:prstGeom>
        </p:spPr>
      </p:pic>
      <p:sp>
        <p:nvSpPr>
          <p:cNvPr id="25" name="TextBox 24"/>
          <p:cNvSpPr txBox="1"/>
          <p:nvPr/>
        </p:nvSpPr>
        <p:spPr>
          <a:xfrm>
            <a:off x="4484207" y="1029713"/>
            <a:ext cx="3150221" cy="400110"/>
          </a:xfrm>
          <a:prstGeom prst="rect">
            <a:avLst/>
          </a:prstGeom>
          <a:noFill/>
        </p:spPr>
        <p:txBody>
          <a:bodyPr wrap="none" rtlCol="0">
            <a:spAutoFit/>
          </a:bodyPr>
          <a:lstStyle/>
          <a:p>
            <a:r>
              <a:rPr lang="en-US" sz="2000" b="1" dirty="0">
                <a:latin typeface="+mn-lt"/>
                <a:ea typeface="Venera 900" charset="0"/>
                <a:cs typeface="Venera 900" charset="0"/>
              </a:rPr>
              <a:t>WHO IS PARTICIPATING?</a:t>
            </a:r>
          </a:p>
        </p:txBody>
      </p:sp>
      <p:sp>
        <p:nvSpPr>
          <p:cNvPr id="26" name="TextBox 2"/>
          <p:cNvSpPr txBox="1"/>
          <p:nvPr/>
        </p:nvSpPr>
        <p:spPr>
          <a:xfrm>
            <a:off x="5721865" y="1439396"/>
            <a:ext cx="3385750" cy="1754326"/>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800" b="0" dirty="0">
                <a:latin typeface="+mn-lt"/>
                <a:ea typeface="Helvetica Neue LT Std 65 Medium" charset="0"/>
                <a:cs typeface="Helvetica Neue LT Std 65 Medium" charset="0"/>
              </a:rPr>
              <a:t>The 405(d) Task Group is convened by HHS and comprised of over 150 information security officers, medical professionals, privacy experts, and industry leaders.</a:t>
            </a:r>
            <a:endParaRPr lang="en-US" sz="1800" b="0" u="sng" dirty="0">
              <a:latin typeface="+mn-lt"/>
              <a:ea typeface="Helvetica Neue LT Std 65 Medium" charset="0"/>
              <a:cs typeface="Helvetica Neue LT Std 65 Medium"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074" y="1803442"/>
            <a:ext cx="1099501" cy="846100"/>
          </a:xfrm>
          <a:prstGeom prst="rect">
            <a:avLst/>
          </a:prstGeom>
        </p:spPr>
      </p:pic>
      <p:sp>
        <p:nvSpPr>
          <p:cNvPr id="15" name="Slide Number Placeholder 14"/>
          <p:cNvSpPr>
            <a:spLocks noGrp="1"/>
          </p:cNvSpPr>
          <p:nvPr>
            <p:ph type="sldNum" sz="quarter" idx="12"/>
          </p:nvPr>
        </p:nvSpPr>
        <p:spPr/>
        <p:txBody>
          <a:bodyPr/>
          <a:lstStyle/>
          <a:p>
            <a:fld id="{544CED4A-E9EA-407C-B40B-B4BD70753D37}" type="slidenum">
              <a:rPr lang="en-US" smtClean="0"/>
              <a:t>6</a:t>
            </a:fld>
            <a:endParaRPr lang="en-US" dirty="0"/>
          </a:p>
        </p:txBody>
      </p:sp>
    </p:spTree>
    <p:extLst>
      <p:ext uri="{BB962C8B-B14F-4D97-AF65-F5344CB8AC3E}">
        <p14:creationId xmlns:p14="http://schemas.microsoft.com/office/powerpoint/2010/main" val="405044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dirty="0"/>
              <a:t>Document Overview</a:t>
            </a:r>
            <a:endParaRPr lang="en-US" sz="2800" strike="sngStrike" dirty="0"/>
          </a:p>
        </p:txBody>
      </p:sp>
    </p:spTree>
    <p:extLst>
      <p:ext uri="{BB962C8B-B14F-4D97-AF65-F5344CB8AC3E}">
        <p14:creationId xmlns:p14="http://schemas.microsoft.com/office/powerpoint/2010/main" val="296624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Document Objective and Development </a:t>
            </a:r>
          </a:p>
        </p:txBody>
      </p:sp>
      <p:sp>
        <p:nvSpPr>
          <p:cNvPr id="11" name="Slide Number Placeholder 10"/>
          <p:cNvSpPr>
            <a:spLocks noGrp="1"/>
          </p:cNvSpPr>
          <p:nvPr>
            <p:ph type="sldNum" sz="quarter" idx="12"/>
          </p:nvPr>
        </p:nvSpPr>
        <p:spPr/>
        <p:txBody>
          <a:bodyPr/>
          <a:lstStyle/>
          <a:p>
            <a:fld id="{544CED4A-E9EA-407C-B40B-B4BD70753D37}" type="slidenum">
              <a:rPr lang="en-US" smtClean="0"/>
              <a:t>8</a:t>
            </a:fld>
            <a:endParaRPr lang="en-US" dirty="0"/>
          </a:p>
        </p:txBody>
      </p:sp>
      <p:pic>
        <p:nvPicPr>
          <p:cNvPr id="6" name="Picture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751760" y="4038600"/>
            <a:ext cx="2219325" cy="2057400"/>
          </a:xfrm>
          <a:prstGeom prst="rect">
            <a:avLst/>
          </a:prstGeom>
        </p:spPr>
      </p:pic>
      <p:sp>
        <p:nvSpPr>
          <p:cNvPr id="2" name="TextBox 1">
            <a:extLst>
              <a:ext uri="{FF2B5EF4-FFF2-40B4-BE49-F238E27FC236}">
                <a16:creationId xmlns:a16="http://schemas.microsoft.com/office/drawing/2014/main" id="{625814DD-4FBC-4621-965A-BD781D31B1FC}"/>
              </a:ext>
            </a:extLst>
          </p:cNvPr>
          <p:cNvSpPr txBox="1"/>
          <p:nvPr/>
        </p:nvSpPr>
        <p:spPr>
          <a:xfrm>
            <a:off x="251693" y="842326"/>
            <a:ext cx="8380976" cy="2002408"/>
          </a:xfrm>
          <a:prstGeom prst="rect">
            <a:avLst/>
          </a:prstGeom>
          <a:noFill/>
        </p:spPr>
        <p:txBody>
          <a:bodyPr wrap="square" rtlCol="0">
            <a:spAutoFit/>
          </a:bodyPr>
          <a:lstStyle/>
          <a:p>
            <a:pPr>
              <a:lnSpc>
                <a:spcPct val="107000"/>
              </a:lnSpc>
            </a:pPr>
            <a:r>
              <a:rPr lang="en-US" b="1" dirty="0">
                <a:latin typeface="Arial" panose="020B0604020202020204" pitchFamily="34" charset="0"/>
                <a:cs typeface="Arial" panose="020B0604020202020204" pitchFamily="34" charset="0"/>
              </a:rPr>
              <a:t>Objective</a:t>
            </a:r>
          </a:p>
          <a:p>
            <a:pPr>
              <a:lnSpc>
                <a:spcPct val="107000"/>
              </a:lnSpc>
            </a:pPr>
            <a:r>
              <a:rPr lang="en-US" sz="1600" dirty="0">
                <a:latin typeface="Arial" panose="020B0604020202020204" pitchFamily="34" charset="0"/>
                <a:cs typeface="Arial" panose="020B0604020202020204" pitchFamily="34" charset="0"/>
              </a:rPr>
              <a:t>The CSA 405(d) document aims to raise awareness, provide vetted practices, and foster consistency in mitigating the most pertinent and current cybersecurity threats to the sector. It seeks to aid the HPH sector organizations to develop meaningful cybersecurity objectives and outcomes.  </a:t>
            </a:r>
          </a:p>
          <a:p>
            <a:pPr>
              <a:lnSpc>
                <a:spcPct val="107000"/>
              </a:lnSpc>
            </a:pPr>
            <a:endParaRPr lang="en-US" sz="1600" dirty="0">
              <a:latin typeface="Arial" panose="020B0604020202020204" pitchFamily="34" charset="0"/>
              <a:cs typeface="Arial" panose="020B0604020202020204" pitchFamily="34" charset="0"/>
            </a:endParaRPr>
          </a:p>
          <a:p>
            <a:pPr>
              <a:lnSpc>
                <a:spcPct val="107000"/>
              </a:lnSpc>
            </a:pPr>
            <a:r>
              <a:rPr lang="en-US" b="1" dirty="0">
                <a:latin typeface="Arial" panose="020B0604020202020204" pitchFamily="34" charset="0"/>
                <a:cs typeface="Arial" panose="020B0604020202020204" pitchFamily="34" charset="0"/>
              </a:rPr>
              <a:t>	        Development</a:t>
            </a:r>
          </a:p>
        </p:txBody>
      </p:sp>
      <p:graphicFrame>
        <p:nvGraphicFramePr>
          <p:cNvPr id="3" name="Diagram 2"/>
          <p:cNvGraphicFramePr/>
          <p:nvPr>
            <p:extLst>
              <p:ext uri="{D42A27DB-BD31-4B8C-83A1-F6EECF244321}">
                <p14:modId xmlns:p14="http://schemas.microsoft.com/office/powerpoint/2010/main" val="241265105"/>
              </p:ext>
            </p:extLst>
          </p:nvPr>
        </p:nvGraphicFramePr>
        <p:xfrm>
          <a:off x="1267691" y="2016878"/>
          <a:ext cx="6395967" cy="3217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267691" y="4440295"/>
            <a:ext cx="2008909" cy="1738938"/>
          </a:xfrm>
          <a:prstGeom prst="rect">
            <a:avLst/>
          </a:prstGeom>
        </p:spPr>
        <p:txBody>
          <a:bodyPr wrap="square">
            <a:spAutoFit/>
          </a:bodyPr>
          <a:lstStyle/>
          <a:p>
            <a:pPr marR="0" lvl="0">
              <a:lnSpc>
                <a:spcPct val="107000"/>
              </a:lnSpc>
              <a:spcBef>
                <a:spcPts val="0"/>
              </a:spcBef>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Existing information and guidance (e.g., NIST Cybersecurity Framework) was leveraged across the public and private domains to provide a tailored approach for the healthcare industry. It does not create new frameworks, re-write specifications, or “reinvent the wheel.” </a:t>
            </a:r>
            <a:endParaRPr lang="en-US" sz="11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3594352" y="4474487"/>
            <a:ext cx="1739648" cy="1641988"/>
          </a:xfrm>
          <a:prstGeom prst="rect">
            <a:avLst/>
          </a:prstGeom>
        </p:spPr>
        <p:txBody>
          <a:bodyPr wrap="square">
            <a:spAutoFit/>
          </a:bodyPr>
          <a:lstStyle/>
          <a:p>
            <a:pPr marR="0" lvl="0">
              <a:spcBef>
                <a:spcPts val="0"/>
              </a:spcBef>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To ensure a successful outcome and a collaborative process, HHS reached out to a diverse set of healthcare and cybersecurity experts from the public and private sectors. Participation is </a:t>
            </a:r>
            <a:r>
              <a:rPr lang="en-US" sz="1000" u="sng" dirty="0">
                <a:latin typeface="Arial" panose="020B0604020202020204" pitchFamily="34" charset="0"/>
                <a:ea typeface="Calibri" panose="020F0502020204030204" pitchFamily="34" charset="0"/>
                <a:cs typeface="Arial" panose="020B0604020202020204" pitchFamily="34" charset="0"/>
              </a:rPr>
              <a:t>open</a:t>
            </a:r>
            <a:r>
              <a:rPr lang="en-US" sz="1000" dirty="0">
                <a:latin typeface="Arial" panose="020B0604020202020204" pitchFamily="34" charset="0"/>
                <a:ea typeface="Calibri" panose="020F0502020204030204" pitchFamily="34" charset="0"/>
                <a:cs typeface="Arial" panose="020B0604020202020204" pitchFamily="34" charset="0"/>
              </a:rPr>
              <a:t> and </a:t>
            </a:r>
            <a:r>
              <a:rPr lang="en-US" sz="1000" u="sng" dirty="0">
                <a:latin typeface="Arial" panose="020B0604020202020204" pitchFamily="34" charset="0"/>
                <a:ea typeface="Calibri" panose="020F0502020204030204" pitchFamily="34" charset="0"/>
                <a:cs typeface="Arial" panose="020B0604020202020204" pitchFamily="34" charset="0"/>
              </a:rPr>
              <a:t>voluntar</a:t>
            </a:r>
            <a:r>
              <a:rPr lang="en-US" sz="1000" dirty="0">
                <a:latin typeface="Arial" panose="020B0604020202020204" pitchFamily="34" charset="0"/>
                <a:ea typeface="Calibri" panose="020F0502020204030204" pitchFamily="34" charset="0"/>
                <a:cs typeface="Arial" panose="020B0604020202020204" pitchFamily="34" charset="0"/>
              </a:rPr>
              <a:t>y.  </a:t>
            </a:r>
          </a:p>
          <a:p>
            <a:pPr marL="457200" marR="0">
              <a:lnSpc>
                <a:spcPct val="107000"/>
              </a:lnSpc>
              <a:spcBef>
                <a:spcPts val="0"/>
              </a:spcBef>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8409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dirty="0">
                <a:solidFill>
                  <a:schemeClr val="bg1"/>
                </a:solidFill>
              </a:rPr>
              <a:t>Document Development Detail </a:t>
            </a:r>
          </a:p>
        </p:txBody>
      </p:sp>
      <p:sp>
        <p:nvSpPr>
          <p:cNvPr id="11" name="Slide Number Placeholder 10"/>
          <p:cNvSpPr>
            <a:spLocks noGrp="1"/>
          </p:cNvSpPr>
          <p:nvPr>
            <p:ph type="sldNum" sz="quarter" idx="12"/>
          </p:nvPr>
        </p:nvSpPr>
        <p:spPr/>
        <p:txBody>
          <a:bodyPr/>
          <a:lstStyle/>
          <a:p>
            <a:fld id="{544CED4A-E9EA-407C-B40B-B4BD70753D37}" type="slidenum">
              <a:rPr lang="en-US" smtClean="0"/>
              <a:t>9</a:t>
            </a:fld>
            <a:endParaRPr lang="en-US" dirty="0"/>
          </a:p>
        </p:txBody>
      </p:sp>
      <p:graphicFrame>
        <p:nvGraphicFramePr>
          <p:cNvPr id="2" name="Diagram 1"/>
          <p:cNvGraphicFramePr/>
          <p:nvPr>
            <p:extLst>
              <p:ext uri="{D42A27DB-BD31-4B8C-83A1-F6EECF244321}">
                <p14:modId xmlns:p14="http://schemas.microsoft.com/office/powerpoint/2010/main" val="3682382593"/>
              </p:ext>
            </p:extLst>
          </p:nvPr>
        </p:nvGraphicFramePr>
        <p:xfrm>
          <a:off x="990600" y="1263973"/>
          <a:ext cx="7620000" cy="436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268582" y="2946690"/>
            <a:ext cx="1447800" cy="523220"/>
          </a:xfrm>
          <a:prstGeom prst="rect">
            <a:avLst/>
          </a:prstGeom>
          <a:noFill/>
        </p:spPr>
        <p:txBody>
          <a:bodyPr wrap="square" rtlCol="0">
            <a:spAutoFit/>
          </a:bodyPr>
          <a:lstStyle/>
          <a:p>
            <a:r>
              <a:rPr lang="en-US" sz="1400" dirty="0">
                <a:solidFill>
                  <a:schemeClr val="bg1"/>
                </a:solidFill>
              </a:rPr>
              <a:t>Writing Committee</a:t>
            </a:r>
          </a:p>
        </p:txBody>
      </p:sp>
      <p:graphicFrame>
        <p:nvGraphicFramePr>
          <p:cNvPr id="6" name="Diagram 5"/>
          <p:cNvGraphicFramePr/>
          <p:nvPr>
            <p:extLst>
              <p:ext uri="{D42A27DB-BD31-4B8C-83A1-F6EECF244321}">
                <p14:modId xmlns:p14="http://schemas.microsoft.com/office/powerpoint/2010/main" val="2636147533"/>
              </p:ext>
            </p:extLst>
          </p:nvPr>
        </p:nvGraphicFramePr>
        <p:xfrm>
          <a:off x="1295400" y="1094696"/>
          <a:ext cx="6324600" cy="4772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5150595" y="925419"/>
            <a:ext cx="2774205" cy="369332"/>
          </a:xfrm>
          <a:prstGeom prst="rect">
            <a:avLst/>
          </a:prstGeom>
          <a:noFill/>
        </p:spPr>
        <p:txBody>
          <a:bodyPr wrap="square" rtlCol="0">
            <a:spAutoFit/>
          </a:bodyPr>
          <a:lstStyle/>
          <a:p>
            <a:r>
              <a:rPr lang="en-US" sz="900" dirty="0"/>
              <a:t>Identified ~</a:t>
            </a:r>
            <a:r>
              <a:rPr lang="en-US" sz="900" b="1" dirty="0"/>
              <a:t>110 members</a:t>
            </a:r>
            <a:r>
              <a:rPr lang="en-US" sz="900" dirty="0"/>
              <a:t>.  </a:t>
            </a:r>
          </a:p>
          <a:p>
            <a:r>
              <a:rPr lang="en-US" sz="900" b="1" dirty="0"/>
              <a:t>Convened 6 times </a:t>
            </a:r>
            <a:r>
              <a:rPr lang="en-US" sz="900" dirty="0"/>
              <a:t>from May 2017 to March 2018</a:t>
            </a:r>
          </a:p>
        </p:txBody>
      </p:sp>
      <p:sp>
        <p:nvSpPr>
          <p:cNvPr id="12" name="TextBox 11"/>
          <p:cNvSpPr txBox="1"/>
          <p:nvPr/>
        </p:nvSpPr>
        <p:spPr>
          <a:xfrm>
            <a:off x="6541865" y="1735999"/>
            <a:ext cx="1697573" cy="369332"/>
          </a:xfrm>
          <a:prstGeom prst="rect">
            <a:avLst/>
          </a:prstGeom>
          <a:noFill/>
        </p:spPr>
        <p:txBody>
          <a:bodyPr wrap="square" rtlCol="0">
            <a:spAutoFit/>
          </a:bodyPr>
          <a:lstStyle/>
          <a:p>
            <a:r>
              <a:rPr lang="en-US" sz="900" dirty="0"/>
              <a:t>Administrative Support and </a:t>
            </a:r>
            <a:r>
              <a:rPr lang="en-US" sz="900" b="1" dirty="0"/>
              <a:t>Writing Counsel</a:t>
            </a:r>
          </a:p>
        </p:txBody>
      </p:sp>
      <p:sp>
        <p:nvSpPr>
          <p:cNvPr id="13" name="TextBox 12"/>
          <p:cNvSpPr txBox="1"/>
          <p:nvPr/>
        </p:nvSpPr>
        <p:spPr>
          <a:xfrm>
            <a:off x="6579681" y="4641674"/>
            <a:ext cx="1697573" cy="369332"/>
          </a:xfrm>
          <a:prstGeom prst="rect">
            <a:avLst/>
          </a:prstGeom>
          <a:noFill/>
        </p:spPr>
        <p:txBody>
          <a:bodyPr wrap="square" rtlCol="0">
            <a:spAutoFit/>
          </a:bodyPr>
          <a:lstStyle/>
          <a:p>
            <a:r>
              <a:rPr lang="en-US" sz="900" b="1" dirty="0"/>
              <a:t>35 One-on-One Interviews </a:t>
            </a:r>
            <a:r>
              <a:rPr lang="en-US" sz="900" dirty="0"/>
              <a:t>with Task Group Members</a:t>
            </a:r>
          </a:p>
        </p:txBody>
      </p:sp>
      <p:sp>
        <p:nvSpPr>
          <p:cNvPr id="14" name="TextBox 13"/>
          <p:cNvSpPr txBox="1"/>
          <p:nvPr/>
        </p:nvSpPr>
        <p:spPr>
          <a:xfrm>
            <a:off x="381000" y="5613272"/>
            <a:ext cx="3382955" cy="369332"/>
          </a:xfrm>
          <a:prstGeom prst="rect">
            <a:avLst/>
          </a:prstGeom>
          <a:noFill/>
        </p:spPr>
        <p:txBody>
          <a:bodyPr wrap="square" rtlCol="0">
            <a:spAutoFit/>
          </a:bodyPr>
          <a:lstStyle/>
          <a:p>
            <a:pPr algn="r"/>
            <a:r>
              <a:rPr lang="en-US" sz="900" dirty="0"/>
              <a:t>Deliberation and consensus </a:t>
            </a:r>
            <a:r>
              <a:rPr lang="en-US" sz="900" b="1" dirty="0"/>
              <a:t>resulting in Writing Committee’s new 34 page format</a:t>
            </a:r>
            <a:endParaRPr lang="en-US" sz="900" dirty="0"/>
          </a:p>
        </p:txBody>
      </p:sp>
      <p:sp>
        <p:nvSpPr>
          <p:cNvPr id="15" name="TextBox 14"/>
          <p:cNvSpPr txBox="1"/>
          <p:nvPr/>
        </p:nvSpPr>
        <p:spPr>
          <a:xfrm>
            <a:off x="7206043" y="3191454"/>
            <a:ext cx="1818514" cy="507831"/>
          </a:xfrm>
          <a:prstGeom prst="rect">
            <a:avLst/>
          </a:prstGeom>
          <a:noFill/>
        </p:spPr>
        <p:txBody>
          <a:bodyPr wrap="square" rtlCol="0">
            <a:spAutoFit/>
          </a:bodyPr>
          <a:lstStyle/>
          <a:p>
            <a:r>
              <a:rPr lang="en-US" sz="900" dirty="0"/>
              <a:t>4 Subgroups collaboratively developed </a:t>
            </a:r>
            <a:r>
              <a:rPr lang="en-US" sz="900" b="1" dirty="0"/>
              <a:t>96 page annotated outline</a:t>
            </a:r>
          </a:p>
        </p:txBody>
      </p:sp>
      <p:sp>
        <p:nvSpPr>
          <p:cNvPr id="16" name="TextBox 15"/>
          <p:cNvSpPr txBox="1"/>
          <p:nvPr/>
        </p:nvSpPr>
        <p:spPr>
          <a:xfrm>
            <a:off x="104082" y="4614371"/>
            <a:ext cx="2234287" cy="369332"/>
          </a:xfrm>
          <a:prstGeom prst="rect">
            <a:avLst/>
          </a:prstGeom>
          <a:noFill/>
        </p:spPr>
        <p:txBody>
          <a:bodyPr wrap="square" rtlCol="0">
            <a:spAutoFit/>
          </a:bodyPr>
          <a:lstStyle/>
          <a:p>
            <a:pPr algn="r"/>
            <a:r>
              <a:rPr lang="en-US" sz="900" b="1" dirty="0"/>
              <a:t>Group interviews</a:t>
            </a:r>
            <a:r>
              <a:rPr lang="en-US" sz="900" dirty="0"/>
              <a:t> with medical professionals and HPH CIOs/CISOs.  </a:t>
            </a:r>
            <a:endParaRPr lang="en-US" sz="900" b="1" dirty="0"/>
          </a:p>
        </p:txBody>
      </p:sp>
      <p:sp>
        <p:nvSpPr>
          <p:cNvPr id="17" name="TextBox 16"/>
          <p:cNvSpPr txBox="1"/>
          <p:nvPr/>
        </p:nvSpPr>
        <p:spPr>
          <a:xfrm>
            <a:off x="-63561" y="3222766"/>
            <a:ext cx="1818514" cy="507831"/>
          </a:xfrm>
          <a:prstGeom prst="rect">
            <a:avLst/>
          </a:prstGeom>
          <a:noFill/>
        </p:spPr>
        <p:txBody>
          <a:bodyPr wrap="square" rtlCol="0">
            <a:spAutoFit/>
          </a:bodyPr>
          <a:lstStyle/>
          <a:p>
            <a:pPr algn="r"/>
            <a:r>
              <a:rPr lang="en-US" sz="900" dirty="0"/>
              <a:t>Quantitative and qualitative </a:t>
            </a:r>
            <a:r>
              <a:rPr lang="en-US" sz="900" b="1" dirty="0"/>
              <a:t>knowledge-base for HPH Sector</a:t>
            </a:r>
            <a:r>
              <a:rPr lang="en-US" sz="900" dirty="0"/>
              <a:t>. </a:t>
            </a:r>
          </a:p>
        </p:txBody>
      </p:sp>
      <p:sp>
        <p:nvSpPr>
          <p:cNvPr id="18" name="TextBox 17"/>
          <p:cNvSpPr txBox="1"/>
          <p:nvPr/>
        </p:nvSpPr>
        <p:spPr>
          <a:xfrm>
            <a:off x="216340" y="1973486"/>
            <a:ext cx="2158119" cy="369332"/>
          </a:xfrm>
          <a:prstGeom prst="rect">
            <a:avLst/>
          </a:prstGeom>
          <a:noFill/>
        </p:spPr>
        <p:txBody>
          <a:bodyPr wrap="square" rtlCol="0">
            <a:spAutoFit/>
          </a:bodyPr>
          <a:lstStyle/>
          <a:p>
            <a:pPr algn="r"/>
            <a:r>
              <a:rPr lang="en-US" sz="900" dirty="0"/>
              <a:t>Qualitative Research to </a:t>
            </a:r>
            <a:r>
              <a:rPr lang="en-US" sz="900" b="1" dirty="0"/>
              <a:t>Establish Level of Awareness</a:t>
            </a:r>
            <a:r>
              <a:rPr lang="en-US" sz="900" dirty="0"/>
              <a:t> and Prioritization</a:t>
            </a:r>
          </a:p>
        </p:txBody>
      </p:sp>
      <p:sp>
        <p:nvSpPr>
          <p:cNvPr id="10" name="16-Point Star 9"/>
          <p:cNvSpPr/>
          <p:nvPr/>
        </p:nvSpPr>
        <p:spPr bwMode="auto">
          <a:xfrm>
            <a:off x="3423609" y="2517787"/>
            <a:ext cx="2068182" cy="1857059"/>
          </a:xfrm>
          <a:prstGeom prst="star16">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solidFill>
                <a:effectLst/>
              </a:rPr>
              <a:t>Version 1.0  </a:t>
            </a:r>
            <a:r>
              <a:rPr lang="en-US" sz="1200" dirty="0">
                <a:solidFill>
                  <a:schemeClr val="tx2"/>
                </a:solidFill>
              </a:rPr>
              <a:t>Five</a:t>
            </a:r>
            <a:r>
              <a:rPr kumimoji="0" lang="en-US" sz="1200" i="0" u="none" strike="noStrike" cap="none" normalizeH="0" baseline="0" dirty="0">
                <a:ln>
                  <a:noFill/>
                </a:ln>
                <a:solidFill>
                  <a:schemeClr val="tx2"/>
                </a:solidFill>
                <a:effectLst/>
              </a:rPr>
              <a:t> Threats and </a:t>
            </a:r>
            <a:r>
              <a:rPr lang="en-US" sz="1200" dirty="0">
                <a:solidFill>
                  <a:schemeClr val="tx2"/>
                </a:solidFill>
              </a:rPr>
              <a:t>Ten</a:t>
            </a:r>
            <a:r>
              <a:rPr kumimoji="0" lang="en-US" sz="1200" i="0" u="none" strike="noStrike" cap="none" normalizeH="0" baseline="0" dirty="0">
                <a:ln>
                  <a:noFill/>
                </a:ln>
                <a:solidFill>
                  <a:schemeClr val="tx2"/>
                </a:solidFill>
                <a:effectLst/>
              </a:rPr>
              <a:t> Practices</a:t>
            </a:r>
          </a:p>
        </p:txBody>
      </p:sp>
      <p:sp>
        <p:nvSpPr>
          <p:cNvPr id="19" name="TextBox 18"/>
          <p:cNvSpPr txBox="1"/>
          <p:nvPr/>
        </p:nvSpPr>
        <p:spPr>
          <a:xfrm>
            <a:off x="5107131" y="5628660"/>
            <a:ext cx="3382955" cy="369332"/>
          </a:xfrm>
          <a:prstGeom prst="rect">
            <a:avLst/>
          </a:prstGeom>
          <a:noFill/>
        </p:spPr>
        <p:txBody>
          <a:bodyPr wrap="square" rtlCol="0">
            <a:spAutoFit/>
          </a:bodyPr>
          <a:lstStyle/>
          <a:p>
            <a:r>
              <a:rPr lang="en-US" sz="900" b="1" dirty="0"/>
              <a:t>3 Focus Group Assessments</a:t>
            </a:r>
            <a:r>
              <a:rPr lang="en-US" sz="900" dirty="0"/>
              <a:t>  </a:t>
            </a:r>
          </a:p>
          <a:p>
            <a:r>
              <a:rPr lang="en-US" sz="900" b="1" dirty="0"/>
              <a:t>19 total participants </a:t>
            </a:r>
            <a:r>
              <a:rPr lang="en-US" sz="900" dirty="0"/>
              <a:t>including healthcare and CIOs/CISOs</a:t>
            </a:r>
          </a:p>
        </p:txBody>
      </p:sp>
    </p:spTree>
    <p:extLst>
      <p:ext uri="{BB962C8B-B14F-4D97-AF65-F5344CB8AC3E}">
        <p14:creationId xmlns:p14="http://schemas.microsoft.com/office/powerpoint/2010/main" val="3313152964"/>
      </p:ext>
    </p:extLst>
  </p:cSld>
  <p:clrMapOvr>
    <a:masterClrMapping/>
  </p:clrMapOvr>
</p:sld>
</file>

<file path=ppt/theme/theme1.xml><?xml version="1.0" encoding="utf-8"?>
<a:theme xmlns:a="http://schemas.openxmlformats.org/drawingml/2006/main" name="OIS Rebrand">
  <a:themeElements>
    <a:clrScheme name="OIS Branding">
      <a:dk1>
        <a:sysClr val="windowText" lastClr="000000"/>
      </a:dk1>
      <a:lt1>
        <a:sysClr val="window" lastClr="FFFFFF"/>
      </a:lt1>
      <a:dk2>
        <a:srgbClr val="264160"/>
      </a:dk2>
      <a:lt2>
        <a:srgbClr val="E7E6E6"/>
      </a:lt2>
      <a:accent1>
        <a:srgbClr val="354F6B"/>
      </a:accent1>
      <a:accent2>
        <a:srgbClr val="DCB22A"/>
      </a:accent2>
      <a:accent3>
        <a:srgbClr val="A5A5A5"/>
      </a:accent3>
      <a:accent4>
        <a:srgbClr val="FEE59E"/>
      </a:accent4>
      <a:accent5>
        <a:srgbClr val="127AB5"/>
      </a:accent5>
      <a:accent6>
        <a:srgbClr val="647834"/>
      </a:accent6>
      <a:hlink>
        <a:srgbClr val="383D6B"/>
      </a:hlink>
      <a:folHlink>
        <a:srgbClr val="A34869"/>
      </a:folHlink>
    </a:clrScheme>
    <a:fontScheme name="O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IS Rebrand">
  <a:themeElements>
    <a:clrScheme name="OIS Branding">
      <a:dk1>
        <a:sysClr val="windowText" lastClr="000000"/>
      </a:dk1>
      <a:lt1>
        <a:sysClr val="window" lastClr="FFFFFF"/>
      </a:lt1>
      <a:dk2>
        <a:srgbClr val="264160"/>
      </a:dk2>
      <a:lt2>
        <a:srgbClr val="E7E6E6"/>
      </a:lt2>
      <a:accent1>
        <a:srgbClr val="354F6B"/>
      </a:accent1>
      <a:accent2>
        <a:srgbClr val="DCB22A"/>
      </a:accent2>
      <a:accent3>
        <a:srgbClr val="A5A5A5"/>
      </a:accent3>
      <a:accent4>
        <a:srgbClr val="FEE59E"/>
      </a:accent4>
      <a:accent5>
        <a:srgbClr val="127AB5"/>
      </a:accent5>
      <a:accent6>
        <a:srgbClr val="647834"/>
      </a:accent6>
      <a:hlink>
        <a:srgbClr val="383D6B"/>
      </a:hlink>
      <a:folHlink>
        <a:srgbClr val="A34869"/>
      </a:folHlink>
    </a:clrScheme>
    <a:fontScheme name="O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99401</TotalTime>
  <Words>1705</Words>
  <Application>Microsoft Office PowerPoint</Application>
  <PresentationFormat>On-screen Show (4:3)</PresentationFormat>
  <Paragraphs>332</Paragraphs>
  <Slides>20</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MS PGothic</vt:lpstr>
      <vt:lpstr>MS PGothic</vt:lpstr>
      <vt:lpstr>Arial</vt:lpstr>
      <vt:lpstr>Arial Black</vt:lpstr>
      <vt:lpstr>Calibri</vt:lpstr>
      <vt:lpstr>Helvetica Neue LT Std 65 Medium</vt:lpstr>
      <vt:lpstr>Times</vt:lpstr>
      <vt:lpstr>Times New Roman</vt:lpstr>
      <vt:lpstr>Venera 900</vt:lpstr>
      <vt:lpstr>Webdings</vt:lpstr>
      <vt:lpstr>Wingdings</vt:lpstr>
      <vt:lpstr>OIS Rebrand</vt:lpstr>
      <vt:lpstr>1_OIS Rebrand</vt:lpstr>
      <vt:lpstr>PowerPoint Presentation</vt:lpstr>
      <vt:lpstr>PowerPoint Presentation</vt:lpstr>
      <vt:lpstr>Purpose</vt:lpstr>
      <vt:lpstr>Cybersecurity Act of 2015 (CSA): Legislative Basis</vt:lpstr>
      <vt:lpstr>PowerPoint Presentation</vt:lpstr>
      <vt:lpstr>PowerPoint Presentation</vt:lpstr>
      <vt:lpstr>Document Overview</vt:lpstr>
      <vt:lpstr>PowerPoint Presentation</vt:lpstr>
      <vt:lpstr>PowerPoint Presentation</vt:lpstr>
      <vt:lpstr>PowerPoint Presentation</vt:lpstr>
      <vt:lpstr>PowerPoint Presentation</vt:lpstr>
      <vt:lpstr>Value and Benefits</vt:lpstr>
      <vt:lpstr>PowerPoint Presentation</vt:lpstr>
      <vt:lpstr>PowerPoint Presentation</vt:lpstr>
      <vt:lpstr>Pretesting Findings</vt:lpstr>
      <vt:lpstr>Pretesting: By Region</vt:lpstr>
      <vt:lpstr>Pretesting: By Role</vt:lpstr>
      <vt:lpstr>Pretesting: By Organization</vt:lpstr>
      <vt:lpstr>Next Steps</vt:lpstr>
      <vt:lpstr>405(d) Stages*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HHS Cybersecurity Activities</dc:title>
  <dc:creator>Elizabeth Callaghan</dc:creator>
  <cp:lastModifiedBy>Thomas, Dylan M. (Ctr)</cp:lastModifiedBy>
  <cp:revision>669</cp:revision>
  <cp:lastPrinted>2016-01-04T18:00:00Z</cp:lastPrinted>
  <dcterms:created xsi:type="dcterms:W3CDTF">2015-04-27T15:02:41Z</dcterms:created>
  <dcterms:modified xsi:type="dcterms:W3CDTF">2018-10-26T17:48:45Z</dcterms:modified>
</cp:coreProperties>
</file>